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2BA8-0C44-46E5-9B81-3ACE78FE2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FD858-31BA-4C06-B55B-07E3BF2F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D499-B40E-4D45-B1A2-43933B0B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1864-9E77-438F-9994-CDF1FE65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2305-C49F-42CE-9908-892284A5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25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08BD-0263-4EA9-B41B-A6DD0C5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D29FC-B1D7-427E-B6E4-4CC8E6B7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00E1-4304-4371-816C-CE685DC7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34D8-DE2C-41C7-B4FE-901D3D3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5FD2-93D4-475A-9AB7-64981271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17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0E6B8-FDCA-4759-B88E-057C80DBC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9458F-414C-4876-A793-DB5DB2ED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ADE7-F252-41A6-AF0A-3C3B98EE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181-0275-4A05-90EB-AE7F230C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1C37-66F3-46D2-B48B-2506586C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9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B692-BC30-459E-954A-54B752BE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C896-1883-4676-9E4B-3812470F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5626-D143-490B-A717-A8594DE3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520B-534E-4484-865A-914D7640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8979-3206-4703-B14E-27DCA5A3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82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743-24DF-49AE-A531-70E2780B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3E84-A5A4-429F-941D-814B9D8A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8A42-8DB4-4CB9-89B9-7D30509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DC2F-46CB-4556-BA2A-888E1A5F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3717-8A67-4F00-A509-C46C0534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44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BF1-7EF2-4396-86C4-2FB8510C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91AF-676F-4906-BC4B-3019E781F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B1087-54AF-40A2-9CD4-2A354FB4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0CC7-24D0-4207-A408-2F36726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36E13-F6C0-4518-BBB8-36921B73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D515F-587B-4B20-AF03-3D51433F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95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2F40-2853-407F-87C2-03CB6F34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577E-FCDB-4B96-A8CF-4C3EB8F4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04808-72A2-430D-B377-A73A482D4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02B24-393A-4E88-9900-E63F25A28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A5F91-82F5-435C-9657-136DA60B1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5024A-362A-4DD7-8C1D-680DBA0A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B7C9-2C49-4080-85FA-90E2BD77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C5304-1B1B-4BEC-AF0F-BEEC3DD1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500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FCE3-B512-47B4-9C08-CC11F673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0C925-2D7D-43B7-8178-69974E24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F9838-152B-42A1-8AED-E8DEF828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F1BF3-E6FE-4F85-9152-93B04850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09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914A1-CA23-4F59-9E53-90DD5CCE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98DD-2E8C-44F2-A9A3-D658B9FA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211F2-D9B2-470B-B42B-1F9D9667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1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518D-7208-4C3F-8F50-E96FDD8E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65B4-66CD-4690-BA9B-1DE1CAA6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7B4B1-758D-4ED6-9C7E-F0259655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5904-8FF3-49E3-90FB-2B4CCD7B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42F28-FFDB-4CDE-8632-30D8BE85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5AA4-4800-41B2-93A0-7971D5B4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09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97A0-CFC5-45A6-A64F-69EDBAC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2169B-2910-47AD-9472-228DB6C64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E22A-5651-431D-ACA3-1BE17FA0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5C6DC-E125-4009-B78E-48169F2B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E365-2DB9-4638-ACAB-06847A66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D8748-F495-4DB0-8C08-9E33761F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8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33665-53D6-478F-AFE8-A568D590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13150-2D45-4D7B-9EC4-2D120E3B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B3FD-C19A-489B-A3A6-784991318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4A0A-C197-4B92-8166-FF8F3C773D9D}" type="datetimeFigureOut">
              <a:rPr lang="en-ID" smtClean="0"/>
              <a:t>18/10/2020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6F61-8717-41FD-A0C3-1BA43F136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6A3BC-E8C7-4FA1-9E23-199E2031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6936-E7F5-447F-B6C0-8F0ACA8FA7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2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CAC3-E92E-45BC-8ED1-CA8647D7F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PROYEK PRA-UTS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1977-8B26-4D53-AB4E-8C4891CC2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Grup</a:t>
            </a:r>
            <a:r>
              <a:rPr lang="en-US" dirty="0"/>
              <a:t> 13</a:t>
            </a:r>
          </a:p>
          <a:p>
            <a:pPr algn="l"/>
            <a:r>
              <a:rPr lang="en-US" dirty="0" err="1"/>
              <a:t>Anathapindika</a:t>
            </a:r>
            <a:r>
              <a:rPr lang="en-US" dirty="0"/>
              <a:t> </a:t>
            </a:r>
            <a:r>
              <a:rPr lang="en-US" dirty="0" err="1"/>
              <a:t>Muliawan</a:t>
            </a:r>
            <a:r>
              <a:rPr lang="en-US" dirty="0"/>
              <a:t>/</a:t>
            </a:r>
            <a:r>
              <a:rPr lang="en-ID" b="0" i="0" dirty="0">
                <a:effectLst/>
                <a:latin typeface="Whitney"/>
              </a:rPr>
              <a:t>1906355730</a:t>
            </a:r>
            <a:endParaRPr lang="en-US" dirty="0"/>
          </a:p>
          <a:p>
            <a:pPr algn="l"/>
            <a:r>
              <a:rPr lang="en-US" dirty="0"/>
              <a:t>Muhammad Omar Mochtar/1906381483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014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18816-9616-41B8-8A81-83819B85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 err="1"/>
              <a:t>Tampilan</a:t>
            </a:r>
            <a:r>
              <a:rPr lang="en-US" sz="5200" dirty="0"/>
              <a:t> </a:t>
            </a:r>
            <a:r>
              <a:rPr lang="en-US" sz="5200" dirty="0" err="1"/>
              <a:t>cara</a:t>
            </a:r>
            <a:r>
              <a:rPr lang="en-US" sz="5200" dirty="0"/>
              <a:t> </a:t>
            </a:r>
            <a:r>
              <a:rPr lang="en-US" sz="5200" dirty="0" err="1"/>
              <a:t>bermain</a:t>
            </a:r>
            <a:r>
              <a:rPr lang="en-US" sz="5200" dirty="0"/>
              <a:t> dan </a:t>
            </a:r>
            <a:r>
              <a:rPr lang="en-US" sz="5200" dirty="0" err="1"/>
              <a:t>tampilan</a:t>
            </a:r>
            <a:r>
              <a:rPr lang="en-US" sz="5200" dirty="0"/>
              <a:t> </a:t>
            </a:r>
            <a:r>
              <a:rPr lang="en-US" sz="5200" dirty="0" err="1"/>
              <a:t>keluar</a:t>
            </a:r>
            <a:r>
              <a:rPr lang="en-US" sz="5200" dirty="0"/>
              <a:t> game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17E9364-9260-43FC-911C-899E67E71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F4A9906-E7DB-4A91-8F84-151157FA2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5E17-FDBA-4F01-9C66-B620B492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</a:t>
            </a:r>
            <a:endParaRPr lang="en-ID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3B201BE-11D5-49AD-8D25-AD0857414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90" y="1244599"/>
            <a:ext cx="7297420" cy="5613401"/>
          </a:xfrm>
        </p:spPr>
      </p:pic>
    </p:spTree>
    <p:extLst>
      <p:ext uri="{BB962C8B-B14F-4D97-AF65-F5344CB8AC3E}">
        <p14:creationId xmlns:p14="http://schemas.microsoft.com/office/powerpoint/2010/main" val="41947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C73-ED0E-48D8-9937-54C06628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0307-41DA-462B-BC17-934BE524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Kami </a:t>
            </a:r>
            <a:r>
              <a:rPr lang="en-US" dirty="0" err="1"/>
              <a:t>memilih</a:t>
            </a:r>
            <a:r>
              <a:rPr lang="en-US" dirty="0"/>
              <a:t> program Game Hangman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kami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tertantang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permainannya</a:t>
            </a:r>
            <a:r>
              <a:rPr lang="en-US" dirty="0"/>
              <a:t>, dan juga program kami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array. </a:t>
            </a:r>
            <a:r>
              <a:rPr lang="en-US" dirty="0" err="1"/>
              <a:t>disitulah</a:t>
            </a:r>
            <a:r>
              <a:rPr lang="en-US" dirty="0"/>
              <a:t> kami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kami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yang </a:t>
            </a:r>
            <a:r>
              <a:rPr lang="en-US" dirty="0" err="1"/>
              <a:t>lumayan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dan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array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83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5990-B596-4B1D-A450-7FCE479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AE9C-FCA6-4EDC-9DD3-1D0C9CA1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Mengasah</a:t>
            </a:r>
            <a:r>
              <a:rPr lang="en-US" dirty="0"/>
              <a:t> dan </a:t>
            </a:r>
            <a:r>
              <a:rPr lang="en-US" dirty="0" err="1"/>
              <a:t>menyempurnakan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kami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Bahasa C, dan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kami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jobdesc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program yang </a:t>
            </a:r>
            <a:r>
              <a:rPr lang="en-US" dirty="0" err="1"/>
              <a:t>dibuat</a:t>
            </a:r>
            <a:r>
              <a:rPr lang="en-US" dirty="0"/>
              <a:t> oleh 2 orang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jugaa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908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A692-DFC9-4800-9F54-829A5EE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Hangman</a:t>
            </a:r>
            <a:endParaRPr lang="en-ID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1602A36-C991-42E4-B1AA-498C031E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825625"/>
            <a:ext cx="10439400" cy="4351338"/>
          </a:xfrm>
        </p:spPr>
      </p:pic>
    </p:spTree>
    <p:extLst>
      <p:ext uri="{BB962C8B-B14F-4D97-AF65-F5344CB8AC3E}">
        <p14:creationId xmlns:p14="http://schemas.microsoft.com/office/powerpoint/2010/main" val="64175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819CB-7989-4AED-A18F-302B3BD3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Luaran program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tampilan awal dan menu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6EA0D900-5B2A-4A9C-81FE-C299FA55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9C8539A-DBCD-4988-B06E-85022572A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72E36-6462-458B-ACAA-FA9A6679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Jenis tema dan pemilihan tema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52BA6D-20BB-4042-95D4-F5B503627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8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DA1B06D-58FD-4436-8D1A-04E9BFFC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07D67-9E49-4224-91A8-5125ACD3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Tampilan saat game berjalan dan saat kalah, jika menang sebaliknya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14E3AD-9FCE-43FA-8DB2-B1F3575F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C2F2390-4D7B-4585-8855-64E62825F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9CFB5-DB15-45A7-9A9F-B949B906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Tampilan akhir dari game Ketika menang dan kalah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EA5E7F-4014-49E1-9DB4-A6396949D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B641E86-9115-437A-AA40-DCE2A5516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8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5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Whitney</vt:lpstr>
      <vt:lpstr>Office Theme</vt:lpstr>
      <vt:lpstr>PROYEK PRA-UTS</vt:lpstr>
      <vt:lpstr>HANGMAN</vt:lpstr>
      <vt:lpstr>Latar Belakang</vt:lpstr>
      <vt:lpstr>Tujuan </vt:lpstr>
      <vt:lpstr>Flowchart Hangman</vt:lpstr>
      <vt:lpstr>Luaran program tampilan awal dan menu</vt:lpstr>
      <vt:lpstr>Jenis tema dan pemilihan tema</vt:lpstr>
      <vt:lpstr>Tampilan saat game berjalan dan saat kalah, jika menang sebaliknya</vt:lpstr>
      <vt:lpstr>Tampilan akhir dari game Ketika menang dan kalah</vt:lpstr>
      <vt:lpstr>Tampilan cara bermain dan tampilan keluar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PRA-UTS</dc:title>
  <dc:creator>Muhammad Omar Mochtar</dc:creator>
  <cp:lastModifiedBy>Muhammad Omar Mochtar</cp:lastModifiedBy>
  <cp:revision>1</cp:revision>
  <dcterms:created xsi:type="dcterms:W3CDTF">2020-10-19T00:25:10Z</dcterms:created>
  <dcterms:modified xsi:type="dcterms:W3CDTF">2020-10-19T00:31:49Z</dcterms:modified>
</cp:coreProperties>
</file>