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4" r:id="rId11"/>
    <p:sldId id="260" r:id="rId12"/>
    <p:sldId id="259" r:id="rId13"/>
    <p:sldId id="261" r:id="rId14"/>
    <p:sldId id="262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C"/>
    <a:srgbClr val="00517E"/>
    <a:srgbClr val="DB3856"/>
    <a:srgbClr val="04304B"/>
    <a:srgbClr val="262626"/>
    <a:srgbClr val="1F344C"/>
    <a:srgbClr val="294665"/>
    <a:srgbClr val="19BBB7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E9C4A-4680-4583-8861-C0D4F51D78E2}" v="107" dt="2020-07-03T12:57:4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3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690" y="84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06" y="1799049"/>
            <a:ext cx="6611112" cy="584775"/>
          </a:xfrm>
        </p:spPr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1806" y="2383824"/>
            <a:ext cx="6611112" cy="356251"/>
          </a:xfrm>
        </p:spPr>
        <p:txBody>
          <a:bodyPr/>
          <a:lstStyle/>
          <a:p>
            <a:r>
              <a:rPr lang="en-US" dirty="0"/>
              <a:t>Por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B065-A6AC-4C14-8B1E-9D178D2C702E}"/>
              </a:ext>
            </a:extLst>
          </p:cNvPr>
          <p:cNvSpPr txBox="1"/>
          <p:nvPr/>
        </p:nvSpPr>
        <p:spPr>
          <a:xfrm>
            <a:off x="219807" y="374433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7A6-D734-4616-971F-E564F51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Códigos</a:t>
            </a:r>
            <a:r>
              <a:rPr lang="en-US" dirty="0"/>
              <a:t> e Dados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D7457-58D8-40FF-9A25-46883828DDD0}"/>
              </a:ext>
            </a:extLst>
          </p:cNvPr>
          <p:cNvSpPr/>
          <p:nvPr/>
        </p:nvSpPr>
        <p:spPr>
          <a:xfrm>
            <a:off x="23139" y="2540972"/>
            <a:ext cx="5443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FFFCB7-11A7-4ADA-921E-4F43E87EF0B8}"/>
              </a:ext>
            </a:extLst>
          </p:cNvPr>
          <p:cNvGrpSpPr/>
          <p:nvPr/>
        </p:nvGrpSpPr>
        <p:grpSpPr>
          <a:xfrm>
            <a:off x="5654170" y="916890"/>
            <a:ext cx="2863466" cy="1654860"/>
            <a:chOff x="5654170" y="916890"/>
            <a:chExt cx="2863466" cy="1654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AF8D29-240A-4F32-8250-1B1E5797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4170" y="916890"/>
              <a:ext cx="2863466" cy="165486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721119-FB58-42A6-B47D-8C0E2EF9EF4B}"/>
                </a:ext>
              </a:extLst>
            </p:cNvPr>
            <p:cNvSpPr/>
            <p:nvPr/>
          </p:nvSpPr>
          <p:spPr>
            <a:xfrm>
              <a:off x="7526216" y="1004835"/>
              <a:ext cx="896815" cy="35169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E52843-A85A-4733-B15E-4358BEBB2482}"/>
              </a:ext>
            </a:extLst>
          </p:cNvPr>
          <p:cNvGrpSpPr/>
          <p:nvPr/>
        </p:nvGrpSpPr>
        <p:grpSpPr>
          <a:xfrm>
            <a:off x="5756608" y="2829368"/>
            <a:ext cx="2675060" cy="1944911"/>
            <a:chOff x="5887235" y="2839416"/>
            <a:chExt cx="2675060" cy="19449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3A8A6-3A3B-4EED-8434-95E9B58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7235" y="2839416"/>
              <a:ext cx="2675060" cy="194491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BEF308-02C7-4CFE-B3FE-E6BDE67A5464}"/>
                </a:ext>
              </a:extLst>
            </p:cNvPr>
            <p:cNvSpPr/>
            <p:nvPr/>
          </p:nvSpPr>
          <p:spPr>
            <a:xfrm>
              <a:off x="5969035" y="4306994"/>
              <a:ext cx="1516988" cy="382913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246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157-9068-4529-AC0C-6F907E41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8364-AFE4-40C3-9130-0C17C024A2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mudou</a:t>
            </a:r>
            <a:r>
              <a:rPr lang="en-US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7EDEAD-EB34-4771-B063-0D51A5C45C03}"/>
              </a:ext>
            </a:extLst>
          </p:cNvPr>
          <p:cNvGrpSpPr/>
          <p:nvPr/>
        </p:nvGrpSpPr>
        <p:grpSpPr>
          <a:xfrm>
            <a:off x="3575406" y="1961429"/>
            <a:ext cx="1915619" cy="1412328"/>
            <a:chOff x="3139857" y="1425107"/>
            <a:chExt cx="2973611" cy="21923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CE8EF8-89BD-4B8C-AF5A-D51762033590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Picture 3" descr="A sign lit up at night&#10;&#10;Description automatically generated">
              <a:extLst>
                <a:ext uri="{FF2B5EF4-FFF2-40B4-BE49-F238E27FC236}">
                  <a16:creationId xmlns:a16="http://schemas.microsoft.com/office/drawing/2014/main" id="{C4CC44EF-7192-4A33-8D3F-710CD1C3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1221F-F929-481D-A998-C0A3DAC03D8B}"/>
              </a:ext>
            </a:extLst>
          </p:cNvPr>
          <p:cNvGrpSpPr/>
          <p:nvPr/>
        </p:nvGrpSpPr>
        <p:grpSpPr>
          <a:xfrm>
            <a:off x="5491025" y="2352236"/>
            <a:ext cx="1353854" cy="676927"/>
            <a:chOff x="2223642" y="2436320"/>
            <a:chExt cx="1353854" cy="6769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D787BB-DEA1-4BDC-855D-B961FECF82FE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4" descr="REST">
              <a:extLst>
                <a:ext uri="{FF2B5EF4-FFF2-40B4-BE49-F238E27FC236}">
                  <a16:creationId xmlns:a16="http://schemas.microsoft.com/office/drawing/2014/main" id="{93326CFC-BB1D-43DE-B87B-F76157803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679AC2-E4D6-4D69-81A9-C8ABE9BF0EFA}"/>
              </a:ext>
            </a:extLst>
          </p:cNvPr>
          <p:cNvGrpSpPr/>
          <p:nvPr/>
        </p:nvGrpSpPr>
        <p:grpSpPr>
          <a:xfrm>
            <a:off x="6844464" y="842776"/>
            <a:ext cx="1474551" cy="3811935"/>
            <a:chOff x="6844464" y="842776"/>
            <a:chExt cx="1474551" cy="38119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DE15BB-40E0-4783-B467-2E78E9E87E99}"/>
                </a:ext>
              </a:extLst>
            </p:cNvPr>
            <p:cNvSpPr/>
            <p:nvPr/>
          </p:nvSpPr>
          <p:spPr>
            <a:xfrm>
              <a:off x="6844464" y="842776"/>
              <a:ext cx="1474551" cy="381193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b="1" dirty="0">
                  <a:solidFill>
                    <a:schemeClr val="accent1"/>
                  </a:solidFill>
                </a:rPr>
                <a:t>Interfaces</a:t>
              </a:r>
            </a:p>
          </p:txBody>
        </p:sp>
        <p:pic>
          <p:nvPicPr>
            <p:cNvPr id="15" name="Picture 8" descr="R">
              <a:extLst>
                <a:ext uri="{FF2B5EF4-FFF2-40B4-BE49-F238E27FC236}">
                  <a16:creationId xmlns:a16="http://schemas.microsoft.com/office/drawing/2014/main" id="{EF2604B1-B3BB-4060-A92B-E35A65ABF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805" y="1375231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python icon transparent">
              <a:extLst>
                <a:ext uri="{FF2B5EF4-FFF2-40B4-BE49-F238E27FC236}">
                  <a16:creationId xmlns:a16="http://schemas.microsoft.com/office/drawing/2014/main" id="{3E547D9B-68BF-4E42-BE41-76F0F3861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17" y="2297365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result for java compatibility icon transparent">
              <a:extLst>
                <a:ext uri="{FF2B5EF4-FFF2-40B4-BE49-F238E27FC236}">
                  <a16:creationId xmlns:a16="http://schemas.microsoft.com/office/drawing/2014/main" id="{D8B3E82D-D38C-414B-A9A2-AF3C4BD9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48" y="3550391"/>
              <a:ext cx="520931" cy="95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78112DE2-7E39-4E87-A821-F2AA7A56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988" y="3059585"/>
              <a:ext cx="1217012" cy="4991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D49D76-37A6-42DA-A12C-C290647C4500}"/>
              </a:ext>
            </a:extLst>
          </p:cNvPr>
          <p:cNvGrpSpPr/>
          <p:nvPr/>
        </p:nvGrpSpPr>
        <p:grpSpPr>
          <a:xfrm>
            <a:off x="2221552" y="2329129"/>
            <a:ext cx="1353854" cy="676927"/>
            <a:chOff x="2223642" y="2436320"/>
            <a:chExt cx="1353854" cy="6769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D71572-6414-49CB-ABD5-6B0672A051F9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Picture 4" descr="REST">
              <a:extLst>
                <a:ext uri="{FF2B5EF4-FFF2-40B4-BE49-F238E27FC236}">
                  <a16:creationId xmlns:a16="http://schemas.microsoft.com/office/drawing/2014/main" id="{3527A191-51D3-46C5-92A9-157418DF3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30DE4-288D-4ADB-B82D-0E3D2E04FF2E}"/>
              </a:ext>
            </a:extLst>
          </p:cNvPr>
          <p:cNvGrpSpPr/>
          <p:nvPr/>
        </p:nvGrpSpPr>
        <p:grpSpPr>
          <a:xfrm>
            <a:off x="877404" y="1254329"/>
            <a:ext cx="1344148" cy="2988827"/>
            <a:chOff x="869788" y="1254331"/>
            <a:chExt cx="1344148" cy="298882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64D132C-B804-4595-B8A2-1268190D4A9F}"/>
                </a:ext>
              </a:extLst>
            </p:cNvPr>
            <p:cNvSpPr/>
            <p:nvPr/>
          </p:nvSpPr>
          <p:spPr>
            <a:xfrm>
              <a:off x="869788" y="1254331"/>
              <a:ext cx="1344148" cy="2988827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b="1" dirty="0" err="1">
                  <a:solidFill>
                    <a:schemeClr val="accent1"/>
                  </a:solidFill>
                </a:rPr>
                <a:t>Deploy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0F46925-FBD1-46A9-AEE9-6C58FBE9A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102" y="2505162"/>
              <a:ext cx="779189" cy="558786"/>
            </a:xfrm>
            <a:prstGeom prst="rect">
              <a:avLst/>
            </a:prstGeom>
          </p:spPr>
        </p:pic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C574D386-56AF-41D5-AF0D-0953AB68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04" y="3267958"/>
              <a:ext cx="782667" cy="782667"/>
            </a:xfrm>
            <a:prstGeom prst="rect">
              <a:avLst/>
            </a:prstGeom>
          </p:spPr>
        </p:pic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841FB0-45C1-4120-B6CC-63368F047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309" y="1772376"/>
              <a:ext cx="915228" cy="599601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37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CA0-4B11-446E-AEB0-417553A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FB3E-FBD9-42C5-83EA-1CFC40D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3F9BDE-4076-495F-8000-32A2AE112CD9}"/>
              </a:ext>
            </a:extLst>
          </p:cNvPr>
          <p:cNvGrpSpPr/>
          <p:nvPr/>
        </p:nvGrpSpPr>
        <p:grpSpPr>
          <a:xfrm>
            <a:off x="1960038" y="2135642"/>
            <a:ext cx="1915619" cy="1412328"/>
            <a:chOff x="3139857" y="1425107"/>
            <a:chExt cx="2973611" cy="21923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E40461-C698-4D49-A598-481C082BBA41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Picture 11" descr="A sign lit up at night&#10;&#10;Description automatically generated">
              <a:extLst>
                <a:ext uri="{FF2B5EF4-FFF2-40B4-BE49-F238E27FC236}">
                  <a16:creationId xmlns:a16="http://schemas.microsoft.com/office/drawing/2014/main" id="{0F6184B4-E537-44BA-9D8A-64974041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62D78-786F-467F-8D2B-DC06D52E90A1}"/>
              </a:ext>
            </a:extLst>
          </p:cNvPr>
          <p:cNvSpPr/>
          <p:nvPr/>
        </p:nvSpPr>
        <p:spPr>
          <a:xfrm>
            <a:off x="5093951" y="2158749"/>
            <a:ext cx="1915619" cy="141232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endParaRPr lang="pt-B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8" descr="R">
            <a:extLst>
              <a:ext uri="{FF2B5EF4-FFF2-40B4-BE49-F238E27FC236}">
                <a16:creationId xmlns:a16="http://schemas.microsoft.com/office/drawing/2014/main" id="{2479EB01-9CAE-4BBD-81B4-63BA97E4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0" y="2340908"/>
            <a:ext cx="2096020" cy="10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7CD6A8D-BCE3-4501-9554-764E1AA5BB76}"/>
              </a:ext>
            </a:extLst>
          </p:cNvPr>
          <p:cNvGrpSpPr>
            <a:grpSpLocks noChangeAspect="1"/>
          </p:cNvGrpSpPr>
          <p:nvPr/>
        </p:nvGrpSpPr>
        <p:grpSpPr>
          <a:xfrm>
            <a:off x="3897993" y="2297558"/>
            <a:ext cx="1174750" cy="1149350"/>
            <a:chOff x="1557338" y="565150"/>
            <a:chExt cx="1174750" cy="1149350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90D097-B46B-484E-9892-D9CBEB1C4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766763"/>
              <a:ext cx="738188" cy="425450"/>
            </a:xfrm>
            <a:custGeom>
              <a:avLst/>
              <a:gdLst>
                <a:gd name="T0" fmla="*/ 2765 w 3004"/>
                <a:gd name="T1" fmla="*/ 126 h 1730"/>
                <a:gd name="T2" fmla="*/ 2765 w 3004"/>
                <a:gd name="T3" fmla="*/ 126 h 1730"/>
                <a:gd name="T4" fmla="*/ 2878 w 3004"/>
                <a:gd name="T5" fmla="*/ 238 h 1730"/>
                <a:gd name="T6" fmla="*/ 2765 w 3004"/>
                <a:gd name="T7" fmla="*/ 351 h 1730"/>
                <a:gd name="T8" fmla="*/ 2653 w 3004"/>
                <a:gd name="T9" fmla="*/ 238 h 1730"/>
                <a:gd name="T10" fmla="*/ 2765 w 3004"/>
                <a:gd name="T11" fmla="*/ 126 h 1730"/>
                <a:gd name="T12" fmla="*/ 1515 w 3004"/>
                <a:gd name="T13" fmla="*/ 1601 h 1730"/>
                <a:gd name="T14" fmla="*/ 1515 w 3004"/>
                <a:gd name="T15" fmla="*/ 1601 h 1730"/>
                <a:gd name="T16" fmla="*/ 1402 w 3004"/>
                <a:gd name="T17" fmla="*/ 1489 h 1730"/>
                <a:gd name="T18" fmla="*/ 1515 w 3004"/>
                <a:gd name="T19" fmla="*/ 1376 h 1730"/>
                <a:gd name="T20" fmla="*/ 1627 w 3004"/>
                <a:gd name="T21" fmla="*/ 1489 h 1730"/>
                <a:gd name="T22" fmla="*/ 1515 w 3004"/>
                <a:gd name="T23" fmla="*/ 1601 h 1730"/>
                <a:gd name="T24" fmla="*/ 848 w 3004"/>
                <a:gd name="T25" fmla="*/ 935 h 1730"/>
                <a:gd name="T26" fmla="*/ 848 w 3004"/>
                <a:gd name="T27" fmla="*/ 935 h 1730"/>
                <a:gd name="T28" fmla="*/ 960 w 3004"/>
                <a:gd name="T29" fmla="*/ 822 h 1730"/>
                <a:gd name="T30" fmla="*/ 1073 w 3004"/>
                <a:gd name="T31" fmla="*/ 935 h 1730"/>
                <a:gd name="T32" fmla="*/ 960 w 3004"/>
                <a:gd name="T33" fmla="*/ 1047 h 1730"/>
                <a:gd name="T34" fmla="*/ 848 w 3004"/>
                <a:gd name="T35" fmla="*/ 935 h 1730"/>
                <a:gd name="T36" fmla="*/ 238 w 3004"/>
                <a:gd name="T37" fmla="*/ 1604 h 1730"/>
                <a:gd name="T38" fmla="*/ 238 w 3004"/>
                <a:gd name="T39" fmla="*/ 1604 h 1730"/>
                <a:gd name="T40" fmla="*/ 125 w 3004"/>
                <a:gd name="T41" fmla="*/ 1492 h 1730"/>
                <a:gd name="T42" fmla="*/ 238 w 3004"/>
                <a:gd name="T43" fmla="*/ 1379 h 1730"/>
                <a:gd name="T44" fmla="*/ 350 w 3004"/>
                <a:gd name="T45" fmla="*/ 1492 h 1730"/>
                <a:gd name="T46" fmla="*/ 238 w 3004"/>
                <a:gd name="T47" fmla="*/ 1604 h 1730"/>
                <a:gd name="T48" fmla="*/ 1515 w 3004"/>
                <a:gd name="T49" fmla="*/ 1250 h 1730"/>
                <a:gd name="T50" fmla="*/ 1515 w 3004"/>
                <a:gd name="T51" fmla="*/ 1250 h 1730"/>
                <a:gd name="T52" fmla="*/ 1397 w 3004"/>
                <a:gd name="T53" fmla="*/ 1282 h 1730"/>
                <a:gd name="T54" fmla="*/ 1167 w 3004"/>
                <a:gd name="T55" fmla="*/ 1052 h 1730"/>
                <a:gd name="T56" fmla="*/ 1199 w 3004"/>
                <a:gd name="T57" fmla="*/ 935 h 1730"/>
                <a:gd name="T58" fmla="*/ 960 w 3004"/>
                <a:gd name="T59" fmla="*/ 696 h 1730"/>
                <a:gd name="T60" fmla="*/ 722 w 3004"/>
                <a:gd name="T61" fmla="*/ 935 h 1730"/>
                <a:gd name="T62" fmla="*/ 740 w 3004"/>
                <a:gd name="T63" fmla="*/ 1026 h 1730"/>
                <a:gd name="T64" fmla="*/ 372 w 3004"/>
                <a:gd name="T65" fmla="*/ 1295 h 1730"/>
                <a:gd name="T66" fmla="*/ 238 w 3004"/>
                <a:gd name="T67" fmla="*/ 1254 h 1730"/>
                <a:gd name="T68" fmla="*/ 0 w 3004"/>
                <a:gd name="T69" fmla="*/ 1492 h 1730"/>
                <a:gd name="T70" fmla="*/ 238 w 3004"/>
                <a:gd name="T71" fmla="*/ 1730 h 1730"/>
                <a:gd name="T72" fmla="*/ 476 w 3004"/>
                <a:gd name="T73" fmla="*/ 1492 h 1730"/>
                <a:gd name="T74" fmla="*/ 453 w 3004"/>
                <a:gd name="T75" fmla="*/ 1391 h 1730"/>
                <a:gd name="T76" fmla="*/ 818 w 3004"/>
                <a:gd name="T77" fmla="*/ 1125 h 1730"/>
                <a:gd name="T78" fmla="*/ 960 w 3004"/>
                <a:gd name="T79" fmla="*/ 1173 h 1730"/>
                <a:gd name="T80" fmla="*/ 1078 w 3004"/>
                <a:gd name="T81" fmla="*/ 1141 h 1730"/>
                <a:gd name="T82" fmla="*/ 1308 w 3004"/>
                <a:gd name="T83" fmla="*/ 1371 h 1730"/>
                <a:gd name="T84" fmla="*/ 1276 w 3004"/>
                <a:gd name="T85" fmla="*/ 1489 h 1730"/>
                <a:gd name="T86" fmla="*/ 1515 w 3004"/>
                <a:gd name="T87" fmla="*/ 1727 h 1730"/>
                <a:gd name="T88" fmla="*/ 1753 w 3004"/>
                <a:gd name="T89" fmla="*/ 1489 h 1730"/>
                <a:gd name="T90" fmla="*/ 1724 w 3004"/>
                <a:gd name="T91" fmla="*/ 1375 h 1730"/>
                <a:gd name="T92" fmla="*/ 2653 w 3004"/>
                <a:gd name="T93" fmla="*/ 449 h 1730"/>
                <a:gd name="T94" fmla="*/ 2765 w 3004"/>
                <a:gd name="T95" fmla="*/ 477 h 1730"/>
                <a:gd name="T96" fmla="*/ 3004 w 3004"/>
                <a:gd name="T97" fmla="*/ 238 h 1730"/>
                <a:gd name="T98" fmla="*/ 2765 w 3004"/>
                <a:gd name="T99" fmla="*/ 0 h 1730"/>
                <a:gd name="T100" fmla="*/ 2527 w 3004"/>
                <a:gd name="T101" fmla="*/ 238 h 1730"/>
                <a:gd name="T102" fmla="*/ 2562 w 3004"/>
                <a:gd name="T103" fmla="*/ 362 h 1730"/>
                <a:gd name="T104" fmla="*/ 1637 w 3004"/>
                <a:gd name="T105" fmla="*/ 1284 h 1730"/>
                <a:gd name="T106" fmla="*/ 1515 w 3004"/>
                <a:gd name="T107" fmla="*/ 125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04" h="1730">
                  <a:moveTo>
                    <a:pt x="2765" y="126"/>
                  </a:moveTo>
                  <a:lnTo>
                    <a:pt x="2765" y="126"/>
                  </a:lnTo>
                  <a:cubicBezTo>
                    <a:pt x="2827" y="126"/>
                    <a:pt x="2878" y="176"/>
                    <a:pt x="2878" y="238"/>
                  </a:cubicBezTo>
                  <a:cubicBezTo>
                    <a:pt x="2878" y="301"/>
                    <a:pt x="2827" y="351"/>
                    <a:pt x="2765" y="351"/>
                  </a:cubicBezTo>
                  <a:cubicBezTo>
                    <a:pt x="2703" y="351"/>
                    <a:pt x="2653" y="301"/>
                    <a:pt x="2653" y="238"/>
                  </a:cubicBezTo>
                  <a:cubicBezTo>
                    <a:pt x="2653" y="176"/>
                    <a:pt x="2703" y="126"/>
                    <a:pt x="2765" y="126"/>
                  </a:cubicBezTo>
                  <a:close/>
                  <a:moveTo>
                    <a:pt x="1515" y="1601"/>
                  </a:moveTo>
                  <a:lnTo>
                    <a:pt x="1515" y="1601"/>
                  </a:lnTo>
                  <a:cubicBezTo>
                    <a:pt x="1453" y="1601"/>
                    <a:pt x="1402" y="1551"/>
                    <a:pt x="1402" y="1489"/>
                  </a:cubicBezTo>
                  <a:cubicBezTo>
                    <a:pt x="1402" y="1427"/>
                    <a:pt x="1453" y="1376"/>
                    <a:pt x="1515" y="1376"/>
                  </a:cubicBezTo>
                  <a:cubicBezTo>
                    <a:pt x="1577" y="1376"/>
                    <a:pt x="1627" y="1427"/>
                    <a:pt x="1627" y="1489"/>
                  </a:cubicBezTo>
                  <a:cubicBezTo>
                    <a:pt x="1627" y="1551"/>
                    <a:pt x="1577" y="1601"/>
                    <a:pt x="1515" y="1601"/>
                  </a:cubicBezTo>
                  <a:close/>
                  <a:moveTo>
                    <a:pt x="848" y="935"/>
                  </a:moveTo>
                  <a:lnTo>
                    <a:pt x="848" y="935"/>
                  </a:lnTo>
                  <a:cubicBezTo>
                    <a:pt x="848" y="872"/>
                    <a:pt x="898" y="822"/>
                    <a:pt x="960" y="822"/>
                  </a:cubicBezTo>
                  <a:cubicBezTo>
                    <a:pt x="1022" y="822"/>
                    <a:pt x="1073" y="872"/>
                    <a:pt x="1073" y="935"/>
                  </a:cubicBezTo>
                  <a:cubicBezTo>
                    <a:pt x="1073" y="997"/>
                    <a:pt x="1022" y="1047"/>
                    <a:pt x="960" y="1047"/>
                  </a:cubicBezTo>
                  <a:cubicBezTo>
                    <a:pt x="898" y="1047"/>
                    <a:pt x="848" y="997"/>
                    <a:pt x="848" y="935"/>
                  </a:cubicBezTo>
                  <a:close/>
                  <a:moveTo>
                    <a:pt x="238" y="1604"/>
                  </a:moveTo>
                  <a:lnTo>
                    <a:pt x="238" y="1604"/>
                  </a:lnTo>
                  <a:cubicBezTo>
                    <a:pt x="176" y="1604"/>
                    <a:pt x="125" y="1554"/>
                    <a:pt x="125" y="1492"/>
                  </a:cubicBezTo>
                  <a:cubicBezTo>
                    <a:pt x="125" y="1430"/>
                    <a:pt x="176" y="1379"/>
                    <a:pt x="238" y="1379"/>
                  </a:cubicBezTo>
                  <a:cubicBezTo>
                    <a:pt x="300" y="1379"/>
                    <a:pt x="350" y="1430"/>
                    <a:pt x="350" y="1492"/>
                  </a:cubicBezTo>
                  <a:cubicBezTo>
                    <a:pt x="350" y="1554"/>
                    <a:pt x="300" y="1604"/>
                    <a:pt x="238" y="1604"/>
                  </a:cubicBezTo>
                  <a:close/>
                  <a:moveTo>
                    <a:pt x="1515" y="1250"/>
                  </a:moveTo>
                  <a:lnTo>
                    <a:pt x="1515" y="1250"/>
                  </a:lnTo>
                  <a:cubicBezTo>
                    <a:pt x="1472" y="1250"/>
                    <a:pt x="1432" y="1262"/>
                    <a:pt x="1397" y="1282"/>
                  </a:cubicBezTo>
                  <a:lnTo>
                    <a:pt x="1167" y="1052"/>
                  </a:lnTo>
                  <a:cubicBezTo>
                    <a:pt x="1187" y="1018"/>
                    <a:pt x="1199" y="977"/>
                    <a:pt x="1199" y="935"/>
                  </a:cubicBezTo>
                  <a:cubicBezTo>
                    <a:pt x="1199" y="803"/>
                    <a:pt x="1092" y="696"/>
                    <a:pt x="960" y="696"/>
                  </a:cubicBezTo>
                  <a:cubicBezTo>
                    <a:pt x="829" y="696"/>
                    <a:pt x="722" y="803"/>
                    <a:pt x="722" y="935"/>
                  </a:cubicBezTo>
                  <a:cubicBezTo>
                    <a:pt x="722" y="967"/>
                    <a:pt x="729" y="998"/>
                    <a:pt x="740" y="1026"/>
                  </a:cubicBezTo>
                  <a:lnTo>
                    <a:pt x="372" y="1295"/>
                  </a:lnTo>
                  <a:cubicBezTo>
                    <a:pt x="333" y="1269"/>
                    <a:pt x="287" y="1254"/>
                    <a:pt x="238" y="1254"/>
                  </a:cubicBezTo>
                  <a:cubicBezTo>
                    <a:pt x="106" y="1254"/>
                    <a:pt x="0" y="1360"/>
                    <a:pt x="0" y="1492"/>
                  </a:cubicBezTo>
                  <a:cubicBezTo>
                    <a:pt x="0" y="1623"/>
                    <a:pt x="106" y="1730"/>
                    <a:pt x="238" y="1730"/>
                  </a:cubicBezTo>
                  <a:cubicBezTo>
                    <a:pt x="369" y="1730"/>
                    <a:pt x="476" y="1623"/>
                    <a:pt x="476" y="1492"/>
                  </a:cubicBezTo>
                  <a:cubicBezTo>
                    <a:pt x="476" y="1456"/>
                    <a:pt x="468" y="1421"/>
                    <a:pt x="453" y="1391"/>
                  </a:cubicBezTo>
                  <a:lnTo>
                    <a:pt x="818" y="1125"/>
                  </a:lnTo>
                  <a:cubicBezTo>
                    <a:pt x="858" y="1155"/>
                    <a:pt x="907" y="1173"/>
                    <a:pt x="960" y="1173"/>
                  </a:cubicBezTo>
                  <a:cubicBezTo>
                    <a:pt x="1003" y="1173"/>
                    <a:pt x="1044" y="1161"/>
                    <a:pt x="1078" y="1141"/>
                  </a:cubicBezTo>
                  <a:lnTo>
                    <a:pt x="1308" y="1371"/>
                  </a:lnTo>
                  <a:cubicBezTo>
                    <a:pt x="1288" y="1406"/>
                    <a:pt x="1276" y="1446"/>
                    <a:pt x="1276" y="1489"/>
                  </a:cubicBezTo>
                  <a:cubicBezTo>
                    <a:pt x="1276" y="1620"/>
                    <a:pt x="1383" y="1727"/>
                    <a:pt x="1515" y="1727"/>
                  </a:cubicBezTo>
                  <a:cubicBezTo>
                    <a:pt x="1646" y="1727"/>
                    <a:pt x="1753" y="1620"/>
                    <a:pt x="1753" y="1489"/>
                  </a:cubicBezTo>
                  <a:cubicBezTo>
                    <a:pt x="1753" y="1448"/>
                    <a:pt x="1743" y="1409"/>
                    <a:pt x="1724" y="1375"/>
                  </a:cubicBezTo>
                  <a:lnTo>
                    <a:pt x="2653" y="449"/>
                  </a:lnTo>
                  <a:cubicBezTo>
                    <a:pt x="2686" y="467"/>
                    <a:pt x="2725" y="477"/>
                    <a:pt x="2765" y="477"/>
                  </a:cubicBezTo>
                  <a:cubicBezTo>
                    <a:pt x="2897" y="477"/>
                    <a:pt x="3004" y="370"/>
                    <a:pt x="3004" y="238"/>
                  </a:cubicBezTo>
                  <a:cubicBezTo>
                    <a:pt x="3004" y="107"/>
                    <a:pt x="2897" y="0"/>
                    <a:pt x="2765" y="0"/>
                  </a:cubicBezTo>
                  <a:cubicBezTo>
                    <a:pt x="2634" y="0"/>
                    <a:pt x="2527" y="107"/>
                    <a:pt x="2527" y="238"/>
                  </a:cubicBezTo>
                  <a:cubicBezTo>
                    <a:pt x="2527" y="284"/>
                    <a:pt x="2540" y="326"/>
                    <a:pt x="2562" y="362"/>
                  </a:cubicBezTo>
                  <a:lnTo>
                    <a:pt x="1637" y="1284"/>
                  </a:lnTo>
                  <a:cubicBezTo>
                    <a:pt x="1601" y="1263"/>
                    <a:pt x="1559" y="1250"/>
                    <a:pt x="1515" y="12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546FD36-EA65-499E-988E-1F53576F6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5938" y="1203325"/>
              <a:ext cx="169863" cy="290513"/>
            </a:xfrm>
            <a:custGeom>
              <a:avLst/>
              <a:gdLst>
                <a:gd name="T0" fmla="*/ 565 w 691"/>
                <a:gd name="T1" fmla="*/ 955 h 1181"/>
                <a:gd name="T2" fmla="*/ 565 w 691"/>
                <a:gd name="T3" fmla="*/ 955 h 1181"/>
                <a:gd name="T4" fmla="*/ 465 w 691"/>
                <a:gd name="T5" fmla="*/ 1055 h 1181"/>
                <a:gd name="T6" fmla="*/ 226 w 691"/>
                <a:gd name="T7" fmla="*/ 1055 h 1181"/>
                <a:gd name="T8" fmla="*/ 126 w 691"/>
                <a:gd name="T9" fmla="*/ 955 h 1181"/>
                <a:gd name="T10" fmla="*/ 126 w 691"/>
                <a:gd name="T11" fmla="*/ 226 h 1181"/>
                <a:gd name="T12" fmla="*/ 226 w 691"/>
                <a:gd name="T13" fmla="*/ 126 h 1181"/>
                <a:gd name="T14" fmla="*/ 465 w 691"/>
                <a:gd name="T15" fmla="*/ 126 h 1181"/>
                <a:gd name="T16" fmla="*/ 565 w 691"/>
                <a:gd name="T17" fmla="*/ 226 h 1181"/>
                <a:gd name="T18" fmla="*/ 565 w 691"/>
                <a:gd name="T19" fmla="*/ 955 h 1181"/>
                <a:gd name="T20" fmla="*/ 465 w 691"/>
                <a:gd name="T21" fmla="*/ 0 h 1181"/>
                <a:gd name="T22" fmla="*/ 465 w 691"/>
                <a:gd name="T23" fmla="*/ 0 h 1181"/>
                <a:gd name="T24" fmla="*/ 226 w 691"/>
                <a:gd name="T25" fmla="*/ 0 h 1181"/>
                <a:gd name="T26" fmla="*/ 0 w 691"/>
                <a:gd name="T27" fmla="*/ 226 h 1181"/>
                <a:gd name="T28" fmla="*/ 0 w 691"/>
                <a:gd name="T29" fmla="*/ 955 h 1181"/>
                <a:gd name="T30" fmla="*/ 226 w 691"/>
                <a:gd name="T31" fmla="*/ 1181 h 1181"/>
                <a:gd name="T32" fmla="*/ 465 w 691"/>
                <a:gd name="T33" fmla="*/ 1181 h 1181"/>
                <a:gd name="T34" fmla="*/ 691 w 691"/>
                <a:gd name="T35" fmla="*/ 955 h 1181"/>
                <a:gd name="T36" fmla="*/ 691 w 691"/>
                <a:gd name="T37" fmla="*/ 226 h 1181"/>
                <a:gd name="T38" fmla="*/ 465 w 691"/>
                <a:gd name="T3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1" h="1181">
                  <a:moveTo>
                    <a:pt x="565" y="955"/>
                  </a:moveTo>
                  <a:lnTo>
                    <a:pt x="565" y="955"/>
                  </a:lnTo>
                  <a:cubicBezTo>
                    <a:pt x="565" y="1011"/>
                    <a:pt x="520" y="1055"/>
                    <a:pt x="465" y="1055"/>
                  </a:cubicBezTo>
                  <a:lnTo>
                    <a:pt x="226" y="1055"/>
                  </a:lnTo>
                  <a:cubicBezTo>
                    <a:pt x="171" y="1055"/>
                    <a:pt x="126" y="1011"/>
                    <a:pt x="126" y="955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5" y="126"/>
                  </a:lnTo>
                  <a:cubicBezTo>
                    <a:pt x="520" y="126"/>
                    <a:pt x="565" y="171"/>
                    <a:pt x="565" y="226"/>
                  </a:cubicBezTo>
                  <a:lnTo>
                    <a:pt x="565" y="955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955"/>
                  </a:lnTo>
                  <a:cubicBezTo>
                    <a:pt x="0" y="1080"/>
                    <a:pt x="101" y="1181"/>
                    <a:pt x="226" y="1181"/>
                  </a:cubicBezTo>
                  <a:lnTo>
                    <a:pt x="465" y="1181"/>
                  </a:lnTo>
                  <a:cubicBezTo>
                    <a:pt x="590" y="1181"/>
                    <a:pt x="691" y="1080"/>
                    <a:pt x="691" y="955"/>
                  </a:cubicBezTo>
                  <a:lnTo>
                    <a:pt x="691" y="226"/>
                  </a:lnTo>
                  <a:cubicBezTo>
                    <a:pt x="691" y="101"/>
                    <a:pt x="590" y="0"/>
                    <a:pt x="46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3FDC9ED-6BBE-437C-8F63-4894C6B1A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1155700"/>
              <a:ext cx="169863" cy="338138"/>
            </a:xfrm>
            <a:custGeom>
              <a:avLst/>
              <a:gdLst>
                <a:gd name="T0" fmla="*/ 564 w 690"/>
                <a:gd name="T1" fmla="*/ 226 h 1379"/>
                <a:gd name="T2" fmla="*/ 564 w 690"/>
                <a:gd name="T3" fmla="*/ 226 h 1379"/>
                <a:gd name="T4" fmla="*/ 564 w 690"/>
                <a:gd name="T5" fmla="*/ 1153 h 1379"/>
                <a:gd name="T6" fmla="*/ 464 w 690"/>
                <a:gd name="T7" fmla="*/ 1253 h 1379"/>
                <a:gd name="T8" fmla="*/ 226 w 690"/>
                <a:gd name="T9" fmla="*/ 1253 h 1379"/>
                <a:gd name="T10" fmla="*/ 126 w 690"/>
                <a:gd name="T11" fmla="*/ 1153 h 1379"/>
                <a:gd name="T12" fmla="*/ 126 w 690"/>
                <a:gd name="T13" fmla="*/ 226 h 1379"/>
                <a:gd name="T14" fmla="*/ 226 w 690"/>
                <a:gd name="T15" fmla="*/ 126 h 1379"/>
                <a:gd name="T16" fmla="*/ 464 w 690"/>
                <a:gd name="T17" fmla="*/ 126 h 1379"/>
                <a:gd name="T18" fmla="*/ 564 w 690"/>
                <a:gd name="T19" fmla="*/ 226 h 1379"/>
                <a:gd name="T20" fmla="*/ 226 w 690"/>
                <a:gd name="T21" fmla="*/ 0 h 1379"/>
                <a:gd name="T22" fmla="*/ 226 w 690"/>
                <a:gd name="T23" fmla="*/ 0 h 1379"/>
                <a:gd name="T24" fmla="*/ 0 w 690"/>
                <a:gd name="T25" fmla="*/ 226 h 1379"/>
                <a:gd name="T26" fmla="*/ 0 w 690"/>
                <a:gd name="T27" fmla="*/ 1153 h 1379"/>
                <a:gd name="T28" fmla="*/ 226 w 690"/>
                <a:gd name="T29" fmla="*/ 1379 h 1379"/>
                <a:gd name="T30" fmla="*/ 464 w 690"/>
                <a:gd name="T31" fmla="*/ 1379 h 1379"/>
                <a:gd name="T32" fmla="*/ 690 w 690"/>
                <a:gd name="T33" fmla="*/ 1153 h 1379"/>
                <a:gd name="T34" fmla="*/ 690 w 690"/>
                <a:gd name="T35" fmla="*/ 226 h 1379"/>
                <a:gd name="T36" fmla="*/ 464 w 690"/>
                <a:gd name="T37" fmla="*/ 0 h 1379"/>
                <a:gd name="T38" fmla="*/ 226 w 690"/>
                <a:gd name="T3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0" h="1379">
                  <a:moveTo>
                    <a:pt x="564" y="226"/>
                  </a:moveTo>
                  <a:lnTo>
                    <a:pt x="564" y="226"/>
                  </a:lnTo>
                  <a:lnTo>
                    <a:pt x="564" y="1153"/>
                  </a:lnTo>
                  <a:cubicBezTo>
                    <a:pt x="564" y="1209"/>
                    <a:pt x="519" y="1253"/>
                    <a:pt x="464" y="1253"/>
                  </a:cubicBezTo>
                  <a:lnTo>
                    <a:pt x="226" y="1253"/>
                  </a:lnTo>
                  <a:cubicBezTo>
                    <a:pt x="171" y="1253"/>
                    <a:pt x="126" y="1209"/>
                    <a:pt x="126" y="1153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4" y="126"/>
                  </a:lnTo>
                  <a:cubicBezTo>
                    <a:pt x="519" y="126"/>
                    <a:pt x="564" y="171"/>
                    <a:pt x="564" y="226"/>
                  </a:cubicBezTo>
                  <a:close/>
                  <a:moveTo>
                    <a:pt x="226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1153"/>
                  </a:lnTo>
                  <a:cubicBezTo>
                    <a:pt x="0" y="1278"/>
                    <a:pt x="101" y="1379"/>
                    <a:pt x="226" y="1379"/>
                  </a:cubicBezTo>
                  <a:lnTo>
                    <a:pt x="464" y="1379"/>
                  </a:lnTo>
                  <a:cubicBezTo>
                    <a:pt x="589" y="1379"/>
                    <a:pt x="690" y="1278"/>
                    <a:pt x="690" y="1153"/>
                  </a:cubicBezTo>
                  <a:lnTo>
                    <a:pt x="690" y="226"/>
                  </a:lnTo>
                  <a:cubicBezTo>
                    <a:pt x="690" y="101"/>
                    <a:pt x="589" y="0"/>
                    <a:pt x="464" y="0"/>
                  </a:cubicBez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4115F00-F6DA-48EF-B145-711DB881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0251" y="1292225"/>
              <a:ext cx="171450" cy="201613"/>
            </a:xfrm>
            <a:custGeom>
              <a:avLst/>
              <a:gdLst>
                <a:gd name="T0" fmla="*/ 577 w 703"/>
                <a:gd name="T1" fmla="*/ 594 h 820"/>
                <a:gd name="T2" fmla="*/ 577 w 703"/>
                <a:gd name="T3" fmla="*/ 594 h 820"/>
                <a:gd name="T4" fmla="*/ 477 w 703"/>
                <a:gd name="T5" fmla="*/ 694 h 820"/>
                <a:gd name="T6" fmla="*/ 226 w 703"/>
                <a:gd name="T7" fmla="*/ 694 h 820"/>
                <a:gd name="T8" fmla="*/ 126 w 703"/>
                <a:gd name="T9" fmla="*/ 594 h 820"/>
                <a:gd name="T10" fmla="*/ 126 w 703"/>
                <a:gd name="T11" fmla="*/ 226 h 820"/>
                <a:gd name="T12" fmla="*/ 226 w 703"/>
                <a:gd name="T13" fmla="*/ 126 h 820"/>
                <a:gd name="T14" fmla="*/ 477 w 703"/>
                <a:gd name="T15" fmla="*/ 126 h 820"/>
                <a:gd name="T16" fmla="*/ 577 w 703"/>
                <a:gd name="T17" fmla="*/ 226 h 820"/>
                <a:gd name="T18" fmla="*/ 577 w 703"/>
                <a:gd name="T19" fmla="*/ 594 h 820"/>
                <a:gd name="T20" fmla="*/ 703 w 703"/>
                <a:gd name="T21" fmla="*/ 226 h 820"/>
                <a:gd name="T22" fmla="*/ 703 w 703"/>
                <a:gd name="T23" fmla="*/ 226 h 820"/>
                <a:gd name="T24" fmla="*/ 477 w 703"/>
                <a:gd name="T25" fmla="*/ 0 h 820"/>
                <a:gd name="T26" fmla="*/ 226 w 703"/>
                <a:gd name="T27" fmla="*/ 0 h 820"/>
                <a:gd name="T28" fmla="*/ 0 w 703"/>
                <a:gd name="T29" fmla="*/ 226 h 820"/>
                <a:gd name="T30" fmla="*/ 0 w 703"/>
                <a:gd name="T31" fmla="*/ 594 h 820"/>
                <a:gd name="T32" fmla="*/ 226 w 703"/>
                <a:gd name="T33" fmla="*/ 820 h 820"/>
                <a:gd name="T34" fmla="*/ 477 w 703"/>
                <a:gd name="T35" fmla="*/ 820 h 820"/>
                <a:gd name="T36" fmla="*/ 703 w 703"/>
                <a:gd name="T37" fmla="*/ 594 h 820"/>
                <a:gd name="T38" fmla="*/ 703 w 703"/>
                <a:gd name="T39" fmla="*/ 22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3" h="820">
                  <a:moveTo>
                    <a:pt x="577" y="594"/>
                  </a:moveTo>
                  <a:lnTo>
                    <a:pt x="577" y="594"/>
                  </a:lnTo>
                  <a:cubicBezTo>
                    <a:pt x="577" y="650"/>
                    <a:pt x="532" y="694"/>
                    <a:pt x="477" y="694"/>
                  </a:cubicBezTo>
                  <a:lnTo>
                    <a:pt x="226" y="694"/>
                  </a:lnTo>
                  <a:cubicBezTo>
                    <a:pt x="171" y="694"/>
                    <a:pt x="126" y="650"/>
                    <a:pt x="126" y="594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77" y="126"/>
                  </a:lnTo>
                  <a:cubicBezTo>
                    <a:pt x="532" y="126"/>
                    <a:pt x="577" y="171"/>
                    <a:pt x="577" y="226"/>
                  </a:cubicBezTo>
                  <a:lnTo>
                    <a:pt x="577" y="594"/>
                  </a:lnTo>
                  <a:close/>
                  <a:moveTo>
                    <a:pt x="703" y="226"/>
                  </a:moveTo>
                  <a:lnTo>
                    <a:pt x="703" y="226"/>
                  </a:lnTo>
                  <a:cubicBezTo>
                    <a:pt x="703" y="101"/>
                    <a:pt x="602" y="0"/>
                    <a:pt x="477" y="0"/>
                  </a:cubicBezTo>
                  <a:lnTo>
                    <a:pt x="226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594"/>
                  </a:lnTo>
                  <a:cubicBezTo>
                    <a:pt x="0" y="719"/>
                    <a:pt x="102" y="820"/>
                    <a:pt x="226" y="820"/>
                  </a:cubicBezTo>
                  <a:lnTo>
                    <a:pt x="477" y="820"/>
                  </a:lnTo>
                  <a:cubicBezTo>
                    <a:pt x="602" y="820"/>
                    <a:pt x="703" y="719"/>
                    <a:pt x="703" y="594"/>
                  </a:cubicBezTo>
                  <a:lnTo>
                    <a:pt x="703" y="2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944AC60-8BD5-4802-9277-62AF44F9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588" y="635000"/>
              <a:ext cx="571500" cy="1079500"/>
            </a:xfrm>
            <a:custGeom>
              <a:avLst/>
              <a:gdLst>
                <a:gd name="T0" fmla="*/ 1110 w 2329"/>
                <a:gd name="T1" fmla="*/ 17 h 4387"/>
                <a:gd name="T2" fmla="*/ 1110 w 2329"/>
                <a:gd name="T3" fmla="*/ 17 h 4387"/>
                <a:gd name="T4" fmla="*/ 1025 w 2329"/>
                <a:gd name="T5" fmla="*/ 42 h 4387"/>
                <a:gd name="T6" fmla="*/ 1050 w 2329"/>
                <a:gd name="T7" fmla="*/ 127 h 4387"/>
                <a:gd name="T8" fmla="*/ 2203 w 2329"/>
                <a:gd name="T9" fmla="*/ 2065 h 4387"/>
                <a:gd name="T10" fmla="*/ 1816 w 2329"/>
                <a:gd name="T11" fmla="*/ 3313 h 4387"/>
                <a:gd name="T12" fmla="*/ 1009 w 2329"/>
                <a:gd name="T13" fmla="*/ 4023 h 4387"/>
                <a:gd name="T14" fmla="*/ 969 w 2329"/>
                <a:gd name="T15" fmla="*/ 3836 h 4387"/>
                <a:gd name="T16" fmla="*/ 0 w 2329"/>
                <a:gd name="T17" fmla="*/ 4331 h 4387"/>
                <a:gd name="T18" fmla="*/ 1087 w 2329"/>
                <a:gd name="T19" fmla="*/ 4387 h 4387"/>
                <a:gd name="T20" fmla="*/ 1036 w 2329"/>
                <a:gd name="T21" fmla="*/ 4151 h 4387"/>
                <a:gd name="T22" fmla="*/ 1919 w 2329"/>
                <a:gd name="T23" fmla="*/ 3384 h 4387"/>
                <a:gd name="T24" fmla="*/ 2329 w 2329"/>
                <a:gd name="T25" fmla="*/ 2065 h 4387"/>
                <a:gd name="T26" fmla="*/ 1110 w 2329"/>
                <a:gd name="T27" fmla="*/ 1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9" h="4387">
                  <a:moveTo>
                    <a:pt x="1110" y="17"/>
                  </a:moveTo>
                  <a:lnTo>
                    <a:pt x="1110" y="17"/>
                  </a:lnTo>
                  <a:cubicBezTo>
                    <a:pt x="1080" y="0"/>
                    <a:pt x="1041" y="11"/>
                    <a:pt x="1025" y="42"/>
                  </a:cubicBezTo>
                  <a:cubicBezTo>
                    <a:pt x="1008" y="73"/>
                    <a:pt x="1019" y="111"/>
                    <a:pt x="1050" y="127"/>
                  </a:cubicBezTo>
                  <a:cubicBezTo>
                    <a:pt x="1761" y="514"/>
                    <a:pt x="2203" y="1256"/>
                    <a:pt x="2203" y="2065"/>
                  </a:cubicBezTo>
                  <a:cubicBezTo>
                    <a:pt x="2203" y="2513"/>
                    <a:pt x="2069" y="2945"/>
                    <a:pt x="1816" y="3313"/>
                  </a:cubicBezTo>
                  <a:cubicBezTo>
                    <a:pt x="1608" y="3615"/>
                    <a:pt x="1331" y="3857"/>
                    <a:pt x="1009" y="4023"/>
                  </a:cubicBezTo>
                  <a:lnTo>
                    <a:pt x="969" y="3836"/>
                  </a:lnTo>
                  <a:lnTo>
                    <a:pt x="0" y="4331"/>
                  </a:lnTo>
                  <a:lnTo>
                    <a:pt x="1087" y="4387"/>
                  </a:lnTo>
                  <a:lnTo>
                    <a:pt x="1036" y="4151"/>
                  </a:lnTo>
                  <a:cubicBezTo>
                    <a:pt x="1390" y="3975"/>
                    <a:pt x="1693" y="3713"/>
                    <a:pt x="1919" y="3384"/>
                  </a:cubicBezTo>
                  <a:cubicBezTo>
                    <a:pt x="2187" y="2995"/>
                    <a:pt x="2329" y="2539"/>
                    <a:pt x="2329" y="2065"/>
                  </a:cubicBezTo>
                  <a:cubicBezTo>
                    <a:pt x="2329" y="1210"/>
                    <a:pt x="1862" y="425"/>
                    <a:pt x="1110" y="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7C7567E-373D-48FB-944D-76E83393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565150"/>
              <a:ext cx="571500" cy="1074738"/>
            </a:xfrm>
            <a:custGeom>
              <a:avLst/>
              <a:gdLst>
                <a:gd name="T0" fmla="*/ 1278 w 2328"/>
                <a:gd name="T1" fmla="*/ 4258 h 4377"/>
                <a:gd name="T2" fmla="*/ 1278 w 2328"/>
                <a:gd name="T3" fmla="*/ 4258 h 4377"/>
                <a:gd name="T4" fmla="*/ 125 w 2328"/>
                <a:gd name="T5" fmla="*/ 2321 h 4377"/>
                <a:gd name="T6" fmla="*/ 513 w 2328"/>
                <a:gd name="T7" fmla="*/ 1073 h 4377"/>
                <a:gd name="T8" fmla="*/ 1319 w 2328"/>
                <a:gd name="T9" fmla="*/ 362 h 4377"/>
                <a:gd name="T10" fmla="*/ 1359 w 2328"/>
                <a:gd name="T11" fmla="*/ 550 h 4377"/>
                <a:gd name="T12" fmla="*/ 2328 w 2328"/>
                <a:gd name="T13" fmla="*/ 55 h 4377"/>
                <a:gd name="T14" fmla="*/ 1242 w 2328"/>
                <a:gd name="T15" fmla="*/ 0 h 4377"/>
                <a:gd name="T16" fmla="*/ 1292 w 2328"/>
                <a:gd name="T17" fmla="*/ 235 h 4377"/>
                <a:gd name="T18" fmla="*/ 409 w 2328"/>
                <a:gd name="T19" fmla="*/ 1001 h 4377"/>
                <a:gd name="T20" fmla="*/ 0 w 2328"/>
                <a:gd name="T21" fmla="*/ 2321 h 4377"/>
                <a:gd name="T22" fmla="*/ 1218 w 2328"/>
                <a:gd name="T23" fmla="*/ 4369 h 4377"/>
                <a:gd name="T24" fmla="*/ 1248 w 2328"/>
                <a:gd name="T25" fmla="*/ 4377 h 4377"/>
                <a:gd name="T26" fmla="*/ 1304 w 2328"/>
                <a:gd name="T27" fmla="*/ 4344 h 4377"/>
                <a:gd name="T28" fmla="*/ 1278 w 2328"/>
                <a:gd name="T29" fmla="*/ 4258 h 4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8" h="4377">
                  <a:moveTo>
                    <a:pt x="1278" y="4258"/>
                  </a:moveTo>
                  <a:lnTo>
                    <a:pt x="1278" y="4258"/>
                  </a:lnTo>
                  <a:cubicBezTo>
                    <a:pt x="567" y="3872"/>
                    <a:pt x="125" y="3130"/>
                    <a:pt x="125" y="2321"/>
                  </a:cubicBezTo>
                  <a:cubicBezTo>
                    <a:pt x="125" y="1872"/>
                    <a:pt x="259" y="1441"/>
                    <a:pt x="513" y="1073"/>
                  </a:cubicBezTo>
                  <a:cubicBezTo>
                    <a:pt x="721" y="771"/>
                    <a:pt x="997" y="528"/>
                    <a:pt x="1319" y="362"/>
                  </a:cubicBezTo>
                  <a:lnTo>
                    <a:pt x="1359" y="550"/>
                  </a:lnTo>
                  <a:lnTo>
                    <a:pt x="2328" y="55"/>
                  </a:lnTo>
                  <a:lnTo>
                    <a:pt x="1242" y="0"/>
                  </a:lnTo>
                  <a:lnTo>
                    <a:pt x="1292" y="235"/>
                  </a:lnTo>
                  <a:cubicBezTo>
                    <a:pt x="938" y="411"/>
                    <a:pt x="636" y="673"/>
                    <a:pt x="409" y="1001"/>
                  </a:cubicBezTo>
                  <a:cubicBezTo>
                    <a:pt x="141" y="1391"/>
                    <a:pt x="0" y="1847"/>
                    <a:pt x="0" y="2321"/>
                  </a:cubicBezTo>
                  <a:cubicBezTo>
                    <a:pt x="0" y="3176"/>
                    <a:pt x="467" y="3960"/>
                    <a:pt x="1218" y="4369"/>
                  </a:cubicBezTo>
                  <a:cubicBezTo>
                    <a:pt x="1228" y="4374"/>
                    <a:pt x="1238" y="4377"/>
                    <a:pt x="1248" y="4377"/>
                  </a:cubicBezTo>
                  <a:cubicBezTo>
                    <a:pt x="1271" y="4377"/>
                    <a:pt x="1292" y="4365"/>
                    <a:pt x="1304" y="4344"/>
                  </a:cubicBezTo>
                  <a:cubicBezTo>
                    <a:pt x="1320" y="4313"/>
                    <a:pt x="1309" y="4275"/>
                    <a:pt x="1278" y="42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448061-FE1B-45CF-8B74-8A93EDAB55B9}"/>
              </a:ext>
            </a:extLst>
          </p:cNvPr>
          <p:cNvSpPr txBox="1"/>
          <p:nvPr/>
        </p:nvSpPr>
        <p:spPr>
          <a:xfrm>
            <a:off x="7194864" y="1926986"/>
            <a:ext cx="1915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Flexibilidade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Conhecimento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Novos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métodos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Comunidade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B7998-2C73-4D1A-9BDE-3D2038BE7436}"/>
              </a:ext>
            </a:extLst>
          </p:cNvPr>
          <p:cNvSpPr txBox="1"/>
          <p:nvPr/>
        </p:nvSpPr>
        <p:spPr>
          <a:xfrm>
            <a:off x="0" y="1925110"/>
            <a:ext cx="1967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Computação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Distribuída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Plataforma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Integrada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Compartilhamento</a:t>
            </a:r>
            <a:r>
              <a:rPr lang="en-US" sz="1500" dirty="0">
                <a:solidFill>
                  <a:schemeClr val="bg1"/>
                </a:solidFill>
              </a:rPr>
              <a:t> e </a:t>
            </a:r>
            <a:r>
              <a:rPr lang="en-US" sz="1500" dirty="0" err="1">
                <a:solidFill>
                  <a:schemeClr val="bg1"/>
                </a:solidFill>
              </a:rPr>
              <a:t>manejo</a:t>
            </a:r>
            <a:r>
              <a:rPr lang="en-US" sz="1500" dirty="0">
                <a:solidFill>
                  <a:schemeClr val="bg1"/>
                </a:solidFill>
              </a:rPr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37FA-A50A-4B7B-94AE-3F9FBD1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Iniciar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5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F193F-D5F1-4472-8C4A-B66AA9B0E42B}"/>
              </a:ext>
            </a:extLst>
          </p:cNvPr>
          <p:cNvSpPr/>
          <p:nvPr/>
        </p:nvSpPr>
        <p:spPr>
          <a:xfrm>
            <a:off x="5159962" y="1362455"/>
            <a:ext cx="2034194" cy="31409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 b="1" dirty="0">
              <a:solidFill>
                <a:schemeClr val="accent1"/>
              </a:solidFill>
            </a:endParaRPr>
          </a:p>
          <a:p>
            <a:pPr algn="ctr"/>
            <a:r>
              <a:rPr lang="pt-BR" sz="1600" b="1" dirty="0">
                <a:solidFill>
                  <a:srgbClr val="C00000"/>
                </a:solidFill>
              </a:rPr>
              <a:t>Local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CF093D-5CFF-4BD4-88FB-0DE009F25324}"/>
              </a:ext>
            </a:extLst>
          </p:cNvPr>
          <p:cNvSpPr/>
          <p:nvPr/>
        </p:nvSpPr>
        <p:spPr>
          <a:xfrm>
            <a:off x="1735159" y="1362456"/>
            <a:ext cx="2197126" cy="314096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4923-033B-4326-B700-3F2477B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pic>
        <p:nvPicPr>
          <p:cNvPr id="4" name="Picture 8" descr="R">
            <a:extLst>
              <a:ext uri="{FF2B5EF4-FFF2-40B4-BE49-F238E27FC236}">
                <a16:creationId xmlns:a16="http://schemas.microsoft.com/office/drawing/2014/main" id="{5E0B35F9-2FA7-45F6-A119-0985F8B7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38" y="1511647"/>
            <a:ext cx="884970" cy="4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ign lit up at night&#10;&#10;Description automatically generated">
            <a:extLst>
              <a:ext uri="{FF2B5EF4-FFF2-40B4-BE49-F238E27FC236}">
                <a16:creationId xmlns:a16="http://schemas.microsoft.com/office/drawing/2014/main" id="{350E2ECF-86ED-43CE-9488-8DAC8D72F3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94" y="1525618"/>
            <a:ext cx="708527" cy="4713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5455E-D63F-4788-AA60-7D1797C14F5C}"/>
              </a:ext>
            </a:extLst>
          </p:cNvPr>
          <p:cNvSpPr/>
          <p:nvPr/>
        </p:nvSpPr>
        <p:spPr>
          <a:xfrm>
            <a:off x="2072269" y="210042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FFFD9-AB65-45A8-B629-8CAFD15DC65B}"/>
              </a:ext>
            </a:extLst>
          </p:cNvPr>
          <p:cNvSpPr/>
          <p:nvPr/>
        </p:nvSpPr>
        <p:spPr>
          <a:xfrm>
            <a:off x="2072268" y="269727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80C3F3-882E-4C1C-BA4A-4B778AE87FCB}"/>
              </a:ext>
            </a:extLst>
          </p:cNvPr>
          <p:cNvSpPr/>
          <p:nvPr/>
        </p:nvSpPr>
        <p:spPr>
          <a:xfrm>
            <a:off x="2072270" y="3294126"/>
            <a:ext cx="1379906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accent1"/>
                </a:solidFill>
              </a:rPr>
              <a:t>Public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E77DE-F9E4-4AE7-9A22-268E454DBD5C}"/>
              </a:ext>
            </a:extLst>
          </p:cNvPr>
          <p:cNvSpPr/>
          <p:nvPr/>
        </p:nvSpPr>
        <p:spPr>
          <a:xfrm>
            <a:off x="2084641" y="3886349"/>
            <a:ext cx="842919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CD295-AFDE-45F6-B9E0-34064ABB852D}"/>
              </a:ext>
            </a:extLst>
          </p:cNvPr>
          <p:cNvCxnSpPr>
            <a:cxnSpLocks/>
          </p:cNvCxnSpPr>
          <p:nvPr/>
        </p:nvCxnSpPr>
        <p:spPr>
          <a:xfrm>
            <a:off x="3452176" y="2354128"/>
            <a:ext cx="2034929" cy="6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37DFEF-42E1-4E3D-B160-6E34B12BEFE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2072268" y="2336088"/>
            <a:ext cx="1" cy="11937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8985A7-9868-4BBD-B3E2-60EB85B73291}"/>
              </a:ext>
            </a:extLst>
          </p:cNvPr>
          <p:cNvCxnSpPr>
            <a:stCxn id="10" idx="1"/>
            <a:endCxn id="13" idx="1"/>
          </p:cNvCxnSpPr>
          <p:nvPr/>
        </p:nvCxnSpPr>
        <p:spPr>
          <a:xfrm rot="10800000" flipH="1" flipV="1">
            <a:off x="2072269" y="2336087"/>
            <a:ext cx="12372" cy="1785923"/>
          </a:xfrm>
          <a:prstGeom prst="bentConnector3">
            <a:avLst>
              <a:gd name="adj1" fmla="val -18477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5FBC34-683D-4787-A14D-48E6EDF1D611}"/>
              </a:ext>
            </a:extLst>
          </p:cNvPr>
          <p:cNvSpPr/>
          <p:nvPr/>
        </p:nvSpPr>
        <p:spPr>
          <a:xfrm>
            <a:off x="5487105" y="1996942"/>
            <a:ext cx="1379907" cy="2145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Sessão em IDE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395744B-C224-49BE-9498-464211739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 err="1"/>
              <a:t>Ambientes</a:t>
            </a:r>
            <a:endParaRPr lang="en-US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9C7ABF85-1B00-47BD-AE8C-FC6E44774DA5}"/>
              </a:ext>
            </a:extLst>
          </p:cNvPr>
          <p:cNvSpPr/>
          <p:nvPr/>
        </p:nvSpPr>
        <p:spPr>
          <a:xfrm rot="5400000">
            <a:off x="425848" y="1149311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Caslib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casuser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Table: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tabela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F4B3A5E2-47F4-4505-9119-4D358EA853A8}"/>
              </a:ext>
            </a:extLst>
          </p:cNvPr>
          <p:cNvSpPr/>
          <p:nvPr/>
        </p:nvSpPr>
        <p:spPr>
          <a:xfrm rot="16200000">
            <a:off x="7851710" y="1398303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err="1">
                <a:solidFill>
                  <a:schemeClr val="accent1"/>
                </a:solidFill>
              </a:rPr>
              <a:t>Objetos</a:t>
            </a:r>
            <a:r>
              <a:rPr lang="en-US" sz="1300" b="1" dirty="0">
                <a:solidFill>
                  <a:schemeClr val="accent1"/>
                </a:solidFill>
              </a:rPr>
              <a:t>: </a:t>
            </a:r>
            <a:r>
              <a:rPr lang="en-US" sz="1300" dirty="0" err="1">
                <a:solidFill>
                  <a:schemeClr val="accent1"/>
                </a:solidFill>
              </a:rPr>
              <a:t>data.frame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listas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vetores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etc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5B8E9276-0AFF-4866-B9A7-CCAD0A5804DB}"/>
              </a:ext>
            </a:extLst>
          </p:cNvPr>
          <p:cNvSpPr/>
          <p:nvPr/>
        </p:nvSpPr>
        <p:spPr>
          <a:xfrm rot="16200000">
            <a:off x="7845028" y="2738927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Bibliotecas</a:t>
            </a:r>
            <a:r>
              <a:rPr lang="en-US" sz="1400" b="1" dirty="0">
                <a:solidFill>
                  <a:schemeClr val="accent1"/>
                </a:solidFill>
              </a:rPr>
              <a:t>: </a:t>
            </a:r>
            <a:r>
              <a:rPr lang="en-US" sz="1400" dirty="0">
                <a:solidFill>
                  <a:schemeClr val="accent1"/>
                </a:solidFill>
              </a:rPr>
              <a:t>R SWAT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CE5D6981-BBCB-4AB7-A484-1F831B96DF8B}"/>
              </a:ext>
            </a:extLst>
          </p:cNvPr>
          <p:cNvSpPr/>
          <p:nvPr/>
        </p:nvSpPr>
        <p:spPr>
          <a:xfrm rot="5400000">
            <a:off x="420575" y="2101694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CAS: </a:t>
            </a:r>
            <a:r>
              <a:rPr lang="en-US" sz="1400" dirty="0">
                <a:solidFill>
                  <a:schemeClr val="accent1"/>
                </a:solidFill>
              </a:rPr>
              <a:t>Motor </a:t>
            </a:r>
            <a:r>
              <a:rPr lang="en-US" sz="1400" dirty="0" err="1">
                <a:solidFill>
                  <a:schemeClr val="accent1"/>
                </a:solidFill>
              </a:rPr>
              <a:t>analítico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34938-BD9F-4F09-8CF6-EEE588ABBFFA}"/>
              </a:ext>
            </a:extLst>
          </p:cNvPr>
          <p:cNvSpPr txBox="1"/>
          <p:nvPr/>
        </p:nvSpPr>
        <p:spPr>
          <a:xfrm>
            <a:off x="2968996" y="4102204"/>
            <a:ext cx="78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Servidor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B6805F4C-998B-4817-BBC9-F4D099B06B4A}"/>
              </a:ext>
            </a:extLst>
          </p:cNvPr>
          <p:cNvSpPr/>
          <p:nvPr/>
        </p:nvSpPr>
        <p:spPr>
          <a:xfrm rot="5400000">
            <a:off x="413920" y="3054077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 Actions:</a:t>
            </a:r>
            <a:r>
              <a:rPr lang="en-US" sz="1400" dirty="0">
                <a:solidFill>
                  <a:schemeClr val="accent1"/>
                </a:solidFill>
              </a:rPr>
              <a:t> conjunto de </a:t>
            </a:r>
            <a:r>
              <a:rPr lang="en-US" sz="1400" dirty="0" err="1">
                <a:solidFill>
                  <a:schemeClr val="accent1"/>
                </a:solidFill>
              </a:rPr>
              <a:t>ações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1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30" grpId="0" animBg="1"/>
      <p:bldP spid="31" grpId="0" animBg="1"/>
      <p:bldP spid="32" grpId="0" animBg="1"/>
      <p:bldP spid="34" grpId="0" animBg="1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86CA8-BB56-41E5-97A5-9B35B21E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B5FD-BAA6-4A6B-96B3-10761D133080}"/>
              </a:ext>
            </a:extLst>
          </p:cNvPr>
          <p:cNvSpPr txBox="1"/>
          <p:nvPr/>
        </p:nvSpPr>
        <p:spPr>
          <a:xfrm>
            <a:off x="219807" y="423487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F03F7-C6DD-44C6-AB10-36CB9F51F02C}"/>
              </a:ext>
            </a:extLst>
          </p:cNvPr>
          <p:cNvSpPr/>
          <p:nvPr/>
        </p:nvSpPr>
        <p:spPr>
          <a:xfrm>
            <a:off x="4652193" y="4260598"/>
            <a:ext cx="449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</p:spTree>
    <p:extLst>
      <p:ext uri="{BB962C8B-B14F-4D97-AF65-F5344CB8AC3E}">
        <p14:creationId xmlns:p14="http://schemas.microsoft.com/office/powerpoint/2010/main" val="1148412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5070284E84E41B03E7D78253C4155" ma:contentTypeVersion="13" ma:contentTypeDescription="Create a new document." ma:contentTypeScope="" ma:versionID="865b797b1546a4e36cc02952171e7f84">
  <xsd:schema xmlns:xsd="http://www.w3.org/2001/XMLSchema" xmlns:xs="http://www.w3.org/2001/XMLSchema" xmlns:p="http://schemas.microsoft.com/office/2006/metadata/properties" xmlns:ns3="6c942213-9997-4e66-93aa-c7485a864c6f" xmlns:ns4="951cd656-f2ad-4788-ada7-da32f96fdb68" targetNamespace="http://schemas.microsoft.com/office/2006/metadata/properties" ma:root="true" ma:fieldsID="9cef0fbca23614c799dbdf647974e8cb" ns3:_="" ns4:_="">
    <xsd:import namespace="6c942213-9997-4e66-93aa-c7485a864c6f"/>
    <xsd:import namespace="951cd656-f2ad-4788-ada7-da32f96fdb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42213-9997-4e66-93aa-c7485a864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d656-f2ad-4788-ada7-da32f96fdb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FB17B-234B-4422-B147-22D988C62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42213-9997-4e66-93aa-c7485a864c6f"/>
    <ds:schemaRef ds:uri="951cd656-f2ad-4788-ada7-da32f96fd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E8351-0CBC-418B-A366-CF8331160122}">
  <ds:schemaRefs>
    <ds:schemaRef ds:uri="951cd656-f2ad-4788-ada7-da32f96fdb6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942213-9997-4e66-93aa-c7485a864c6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134</Words>
  <Application>Microsoft Office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 &amp; R</vt:lpstr>
      <vt:lpstr>Códigos e Dados</vt:lpstr>
      <vt:lpstr>SAS &amp; Open Source</vt:lpstr>
      <vt:lpstr>SAS &amp; R</vt:lpstr>
      <vt:lpstr>Iniciar as atividades</vt:lpstr>
      <vt:lpstr>Programação</vt:lpstr>
      <vt:lpstr>Muito 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2020-07-01T18:21:40Z</dcterms:created>
  <dcterms:modified xsi:type="dcterms:W3CDTF">2020-08-04T19:12:19Z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0x010100A595070284E84E41B03E7D78253C4155</vt:lpwstr>
  </property>
</Properties>
</file>