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  <p:sldMasterId id="2147483781" r:id="rId5"/>
  </p:sldMasterIdLst>
  <p:notesMasterIdLst>
    <p:notesMasterId r:id="rId13"/>
  </p:notesMasterIdLst>
  <p:sldIdLst>
    <p:sldId id="261" r:id="rId6"/>
    <p:sldId id="264" r:id="rId7"/>
    <p:sldId id="265" r:id="rId8"/>
    <p:sldId id="266" r:id="rId9"/>
    <p:sldId id="267" r:id="rId10"/>
    <p:sldId id="262" r:id="rId11"/>
    <p:sldId id="26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A0C80-9E30-F343-A9DC-F51880BEC538}" v="2" dt="2020-06-16T12:27:19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27"/>
  </p:normalViewPr>
  <p:slideViewPr>
    <p:cSldViewPr snapToGrid="0">
      <p:cViewPr varScale="1">
        <p:scale>
          <a:sx n="95" d="100"/>
          <a:sy n="95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2AF28-D964-49FD-9D80-FF8C42169978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8506F-6891-4167-8958-A53943ED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0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4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99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7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49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3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8620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AS - Title &amp; Subtitle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00547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98455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2286"/>
            <a:ext cx="9144000" cy="51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-2286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68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211"/>
            <a:ext cx="9144000" cy="51559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8" name="Picture 7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60F9A2CE-31BE-CB49-98C4-EAE0F449CA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4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4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6" name="Picture 5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43AE3E76-C4CC-8245-858F-A891F08C3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8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0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0D4204-70D0-4767-A333-0B97E79B59AE}"/>
              </a:ext>
            </a:extLst>
          </p:cNvPr>
          <p:cNvSpPr/>
          <p:nvPr/>
        </p:nvSpPr>
        <p:spPr>
          <a:xfrm>
            <a:off x="0" y="4650624"/>
            <a:ext cx="3193576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767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BA3B1AA2-50A5-4442-A897-3FD0C1BC19F0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405809" y="-1"/>
            <a:ext cx="2724336" cy="4651514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9FD8B09-C03A-1F47-8E8E-7F5B82C66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A0DCB78-264D-144D-A952-10F81BCE0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-1"/>
            <a:ext cx="6081885" cy="4654853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397888 w 6081885"/>
              <a:gd name="connsiteY3" fmla="*/ 4653170 h 5143500"/>
              <a:gd name="connsiteX4" fmla="*/ 7057 w 6081885"/>
              <a:gd name="connsiteY4" fmla="*/ 5143500 h 5143500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397888 w 6081885"/>
              <a:gd name="connsiteY3" fmla="*/ 4653170 h 4659796"/>
              <a:gd name="connsiteX4" fmla="*/ 7057 w 6081885"/>
              <a:gd name="connsiteY4" fmla="*/ 4659796 h 4659796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402831 w 6081885"/>
              <a:gd name="connsiteY3" fmla="*/ 4653170 h 4659796"/>
              <a:gd name="connsiteX4" fmla="*/ 7057 w 6081885"/>
              <a:gd name="connsiteY4" fmla="*/ 4659796 h 4659796"/>
              <a:gd name="connsiteX0" fmla="*/ 2114 w 6081885"/>
              <a:gd name="connsiteY0" fmla="*/ 4654853 h 4654853"/>
              <a:gd name="connsiteX1" fmla="*/ 0 w 6081885"/>
              <a:gd name="connsiteY1" fmla="*/ 0 h 4654853"/>
              <a:gd name="connsiteX2" fmla="*/ 6081885 w 6081885"/>
              <a:gd name="connsiteY2" fmla="*/ 0 h 4654853"/>
              <a:gd name="connsiteX3" fmla="*/ 3402831 w 6081885"/>
              <a:gd name="connsiteY3" fmla="*/ 4653170 h 4654853"/>
              <a:gd name="connsiteX4" fmla="*/ 2114 w 6081885"/>
              <a:gd name="connsiteY4" fmla="*/ 4654853 h 465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4654853">
                <a:moveTo>
                  <a:pt x="2114" y="4654853"/>
                </a:moveTo>
                <a:cubicBezTo>
                  <a:pt x="-238" y="2940353"/>
                  <a:pt x="2352" y="1714500"/>
                  <a:pt x="0" y="0"/>
                </a:cubicBezTo>
                <a:lnTo>
                  <a:pt x="6081885" y="0"/>
                </a:lnTo>
                <a:lnTo>
                  <a:pt x="3402831" y="4653170"/>
                </a:lnTo>
                <a:lnTo>
                  <a:pt x="2114" y="465485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4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6968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6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2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7"/>
            <a:ext cx="9144000" cy="52173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3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8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32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6492C8-F2B6-994C-93E7-13EF75C493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125188" y="-1"/>
            <a:ext cx="3004957" cy="5143500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E8F94DC-1ACF-544C-BF1F-4C5126BC46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310B4187-0EBC-5A45-8561-21E3AF78A755}"/>
              </a:ext>
            </a:extLst>
          </p:cNvPr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C0E4-ECBA-5946-9BAC-DC37C67289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0"/>
            <a:ext cx="6081885" cy="514350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5143500">
                <a:moveTo>
                  <a:pt x="7057" y="5143500"/>
                </a:moveTo>
                <a:cubicBezTo>
                  <a:pt x="4705" y="3429000"/>
                  <a:pt x="2352" y="1714500"/>
                  <a:pt x="0" y="0"/>
                </a:cubicBezTo>
                <a:lnTo>
                  <a:pt x="6081885" y="0"/>
                </a:lnTo>
                <a:lnTo>
                  <a:pt x="3132845" y="5143500"/>
                </a:lnTo>
                <a:lnTo>
                  <a:pt x="7057" y="51435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0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4484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28E9C9DB-EB60-FD4A-AB5D-86A6DDF93363}"/>
              </a:ext>
            </a:extLst>
          </p:cNvPr>
          <p:cNvSpPr/>
          <p:nvPr/>
        </p:nvSpPr>
        <p:spPr>
          <a:xfrm>
            <a:off x="6717170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2DA3650-6307-5742-A8B7-F65D2E045EF9}"/>
              </a:ext>
            </a:extLst>
          </p:cNvPr>
          <p:cNvSpPr/>
          <p:nvPr/>
        </p:nvSpPr>
        <p:spPr>
          <a:xfrm>
            <a:off x="6966332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D71E475-0C72-0A4B-9E83-D4F8682CCF9E}"/>
              </a:ext>
            </a:extLst>
          </p:cNvPr>
          <p:cNvSpPr/>
          <p:nvPr/>
        </p:nvSpPr>
        <p:spPr>
          <a:xfrm>
            <a:off x="7215493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19E67ED-5612-6E4C-9FEB-97F8BF6D2FB2}"/>
              </a:ext>
            </a:extLst>
          </p:cNvPr>
          <p:cNvSpPr/>
          <p:nvPr/>
        </p:nvSpPr>
        <p:spPr>
          <a:xfrm>
            <a:off x="7464654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F786CC9-2F25-734F-983E-AFCA587D626B}"/>
              </a:ext>
            </a:extLst>
          </p:cNvPr>
          <p:cNvSpPr/>
          <p:nvPr/>
        </p:nvSpPr>
        <p:spPr>
          <a:xfrm>
            <a:off x="6966332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59F8CA0-60EE-8647-AF4F-6B77D6C4B963}"/>
              </a:ext>
            </a:extLst>
          </p:cNvPr>
          <p:cNvSpPr/>
          <p:nvPr/>
        </p:nvSpPr>
        <p:spPr>
          <a:xfrm>
            <a:off x="7464654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F02A52DA-8B8C-264F-877F-42F66B1C30F6}"/>
              </a:ext>
            </a:extLst>
          </p:cNvPr>
          <p:cNvSpPr/>
          <p:nvPr/>
        </p:nvSpPr>
        <p:spPr>
          <a:xfrm rot="16753102">
            <a:off x="7713703" y="329004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2036A5F-121A-E149-BAB9-6E06E0E39343}"/>
              </a:ext>
            </a:extLst>
          </p:cNvPr>
          <p:cNvSpPr/>
          <p:nvPr/>
        </p:nvSpPr>
        <p:spPr>
          <a:xfrm>
            <a:off x="7464654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CF0DED3-D5D0-CF4A-9C2B-7DFE2A602AEE}"/>
              </a:ext>
            </a:extLst>
          </p:cNvPr>
          <p:cNvSpPr/>
          <p:nvPr/>
        </p:nvSpPr>
        <p:spPr>
          <a:xfrm rot="16753102">
            <a:off x="7713706" y="578170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5B174D9-5533-0241-B420-5CDE83187945}"/>
              </a:ext>
            </a:extLst>
          </p:cNvPr>
          <p:cNvSpPr/>
          <p:nvPr/>
        </p:nvSpPr>
        <p:spPr>
          <a:xfrm>
            <a:off x="7962977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E5E8A156-1317-3742-B05E-569311DF62A5}"/>
              </a:ext>
            </a:extLst>
          </p:cNvPr>
          <p:cNvSpPr/>
          <p:nvPr/>
        </p:nvSpPr>
        <p:spPr>
          <a:xfrm>
            <a:off x="8212138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D64574D-EFC6-364B-997D-3822C78B7DDA}"/>
              </a:ext>
            </a:extLst>
          </p:cNvPr>
          <p:cNvSpPr/>
          <p:nvPr/>
        </p:nvSpPr>
        <p:spPr>
          <a:xfrm>
            <a:off x="871046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2E32684E-45ED-F540-B6E1-CA9A46C85404}"/>
              </a:ext>
            </a:extLst>
          </p:cNvPr>
          <p:cNvSpPr/>
          <p:nvPr/>
        </p:nvSpPr>
        <p:spPr>
          <a:xfrm>
            <a:off x="8461299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AF9B900-34B5-D04E-A2B0-680BCAE79708}"/>
              </a:ext>
            </a:extLst>
          </p:cNvPr>
          <p:cNvSpPr/>
          <p:nvPr/>
        </p:nvSpPr>
        <p:spPr>
          <a:xfrm>
            <a:off x="8212138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9BB02AA-00B1-4D4A-AFD8-68A4BE0B04FE}"/>
              </a:ext>
            </a:extLst>
          </p:cNvPr>
          <p:cNvSpPr/>
          <p:nvPr/>
        </p:nvSpPr>
        <p:spPr>
          <a:xfrm>
            <a:off x="8212138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04F0CC8-D44B-AB45-AA17-D3AD761A08A8}"/>
              </a:ext>
            </a:extLst>
          </p:cNvPr>
          <p:cNvSpPr/>
          <p:nvPr/>
        </p:nvSpPr>
        <p:spPr>
          <a:xfrm>
            <a:off x="8461299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773D5B2-17F9-3F4D-8BBE-C2EA05C60813}"/>
              </a:ext>
            </a:extLst>
          </p:cNvPr>
          <p:cNvSpPr/>
          <p:nvPr/>
        </p:nvSpPr>
        <p:spPr>
          <a:xfrm>
            <a:off x="8710461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398E671-8204-9D4A-B924-0745B00504F1}"/>
              </a:ext>
            </a:extLst>
          </p:cNvPr>
          <p:cNvSpPr/>
          <p:nvPr/>
        </p:nvSpPr>
        <p:spPr>
          <a:xfrm>
            <a:off x="8212138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A042452-BCFC-5F46-ABEF-0923CA3AF459}"/>
              </a:ext>
            </a:extLst>
          </p:cNvPr>
          <p:cNvSpPr/>
          <p:nvPr/>
        </p:nvSpPr>
        <p:spPr>
          <a:xfrm>
            <a:off x="8212138" y="107645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06351593-861B-E04C-B112-38D55ED1A2EE}"/>
              </a:ext>
            </a:extLst>
          </p:cNvPr>
          <p:cNvSpPr/>
          <p:nvPr/>
        </p:nvSpPr>
        <p:spPr>
          <a:xfrm>
            <a:off x="8698156" y="814990"/>
            <a:ext cx="124067" cy="124068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3399C5D-791D-8C43-8239-04E408AB56AA}"/>
              </a:ext>
            </a:extLst>
          </p:cNvPr>
          <p:cNvSpPr/>
          <p:nvPr/>
        </p:nvSpPr>
        <p:spPr>
          <a:xfrm>
            <a:off x="7962977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99F779EA-6472-FF42-885F-A0B8DB934CC7}"/>
              </a:ext>
            </a:extLst>
          </p:cNvPr>
          <p:cNvSpPr/>
          <p:nvPr/>
        </p:nvSpPr>
        <p:spPr>
          <a:xfrm>
            <a:off x="7700999" y="66989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C8CCAED-F8CD-AE4A-86B3-CF9C9523B962}"/>
              </a:ext>
            </a:extLst>
          </p:cNvPr>
          <p:cNvSpPr/>
          <p:nvPr/>
        </p:nvSpPr>
        <p:spPr>
          <a:xfrm>
            <a:off x="893450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C7E879DF-EE44-AA45-AE05-DD5B4FA49205}"/>
              </a:ext>
            </a:extLst>
          </p:cNvPr>
          <p:cNvSpPr/>
          <p:nvPr/>
        </p:nvSpPr>
        <p:spPr>
          <a:xfrm>
            <a:off x="8934501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285D0C28-DCE9-1946-93BF-94EBD76B7959}"/>
              </a:ext>
            </a:extLst>
          </p:cNvPr>
          <p:cNvSpPr/>
          <p:nvPr/>
        </p:nvSpPr>
        <p:spPr>
          <a:xfrm>
            <a:off x="1844259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293133EB-DE7C-8D41-8FFA-DD26B577D8C1}"/>
              </a:ext>
            </a:extLst>
          </p:cNvPr>
          <p:cNvSpPr/>
          <p:nvPr/>
        </p:nvSpPr>
        <p:spPr>
          <a:xfrm>
            <a:off x="1595097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34550379-B92D-8241-B540-0627AA0A921B}"/>
              </a:ext>
            </a:extLst>
          </p:cNvPr>
          <p:cNvSpPr/>
          <p:nvPr/>
        </p:nvSpPr>
        <p:spPr>
          <a:xfrm>
            <a:off x="1345936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C33ECA2F-821B-5F44-80D3-EA291967F056}"/>
              </a:ext>
            </a:extLst>
          </p:cNvPr>
          <p:cNvSpPr/>
          <p:nvPr/>
        </p:nvSpPr>
        <p:spPr>
          <a:xfrm>
            <a:off x="1096775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DF4643A6-1BE6-854C-9B0E-F821AD1BA95B}"/>
              </a:ext>
            </a:extLst>
          </p:cNvPr>
          <p:cNvSpPr/>
          <p:nvPr/>
        </p:nvSpPr>
        <p:spPr>
          <a:xfrm>
            <a:off x="1096775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6EE82805-A90B-A042-95FE-EDAEC75607FC}"/>
              </a:ext>
            </a:extLst>
          </p:cNvPr>
          <p:cNvSpPr/>
          <p:nvPr/>
        </p:nvSpPr>
        <p:spPr>
          <a:xfrm>
            <a:off x="847614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E0F43706-4963-5541-8BA1-5360C57199BD}"/>
              </a:ext>
            </a:extLst>
          </p:cNvPr>
          <p:cNvSpPr/>
          <p:nvPr/>
        </p:nvSpPr>
        <p:spPr>
          <a:xfrm>
            <a:off x="1096775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CF17A4F-24D1-414E-85A4-79CAB802EDFE}"/>
              </a:ext>
            </a:extLst>
          </p:cNvPr>
          <p:cNvSpPr/>
          <p:nvPr/>
        </p:nvSpPr>
        <p:spPr>
          <a:xfrm>
            <a:off x="847614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8D99D0D-2A3B-754A-909E-B11A8D9C982E}"/>
              </a:ext>
            </a:extLst>
          </p:cNvPr>
          <p:cNvSpPr/>
          <p:nvPr/>
        </p:nvSpPr>
        <p:spPr>
          <a:xfrm>
            <a:off x="598452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7A063DF6-3D26-8746-96A9-A68F23AC46EB}"/>
              </a:ext>
            </a:extLst>
          </p:cNvPr>
          <p:cNvSpPr/>
          <p:nvPr/>
        </p:nvSpPr>
        <p:spPr>
          <a:xfrm>
            <a:off x="349291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BFBD2FDE-BC73-8A4B-9055-8144DB5167A6}"/>
              </a:ext>
            </a:extLst>
          </p:cNvPr>
          <p:cNvSpPr/>
          <p:nvPr/>
        </p:nvSpPr>
        <p:spPr>
          <a:xfrm>
            <a:off x="100130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F21114F7-8C53-0C46-8032-4A441EFEC029}"/>
              </a:ext>
            </a:extLst>
          </p:cNvPr>
          <p:cNvSpPr/>
          <p:nvPr/>
        </p:nvSpPr>
        <p:spPr>
          <a:xfrm>
            <a:off x="349291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802624AF-2E76-4848-B378-0F6CA56E5D64}"/>
              </a:ext>
            </a:extLst>
          </p:cNvPr>
          <p:cNvSpPr/>
          <p:nvPr/>
        </p:nvSpPr>
        <p:spPr>
          <a:xfrm>
            <a:off x="349291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8D92ACBB-C8A4-F041-8849-AA788332613E}"/>
              </a:ext>
            </a:extLst>
          </p:cNvPr>
          <p:cNvSpPr/>
          <p:nvPr/>
        </p:nvSpPr>
        <p:spPr>
          <a:xfrm>
            <a:off x="100130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48879B34-D83A-D449-BC84-AF089636A307}"/>
              </a:ext>
            </a:extLst>
          </p:cNvPr>
          <p:cNvSpPr/>
          <p:nvPr/>
        </p:nvSpPr>
        <p:spPr>
          <a:xfrm>
            <a:off x="349291" y="4152298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6C9D0334-9555-DC43-96F0-34E1A057E2AC}"/>
              </a:ext>
            </a:extLst>
          </p:cNvPr>
          <p:cNvSpPr/>
          <p:nvPr/>
        </p:nvSpPr>
        <p:spPr>
          <a:xfrm>
            <a:off x="349291" y="390313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885549F4-767E-C847-874B-3624FA050C9A}"/>
              </a:ext>
            </a:extLst>
          </p:cNvPr>
          <p:cNvSpPr/>
          <p:nvPr/>
        </p:nvSpPr>
        <p:spPr>
          <a:xfrm>
            <a:off x="598452" y="4152298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E078AB53-08B6-5D4B-949A-B8FE2F42C2EB}"/>
              </a:ext>
            </a:extLst>
          </p:cNvPr>
          <p:cNvSpPr/>
          <p:nvPr/>
        </p:nvSpPr>
        <p:spPr>
          <a:xfrm>
            <a:off x="834797" y="4886970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7"/>
    </p:custDataLst>
    <p:extLst>
      <p:ext uri="{BB962C8B-B14F-4D97-AF65-F5344CB8AC3E}">
        <p14:creationId xmlns:p14="http://schemas.microsoft.com/office/powerpoint/2010/main" val="3042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95" r:id="rId13"/>
    <p:sldLayoutId id="2147483796" r:id="rId14"/>
    <p:sldLayoutId id="214748379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32010F-8301-433C-B0B4-B249A9403DAC}"/>
              </a:ext>
            </a:extLst>
          </p:cNvPr>
          <p:cNvSpPr/>
          <p:nvPr/>
        </p:nvSpPr>
        <p:spPr>
          <a:xfrm>
            <a:off x="0" y="4650624"/>
            <a:ext cx="9144000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EEE07FD-FB9A-5146-86A7-7AE8BC7B637F}"/>
              </a:ext>
            </a:extLst>
          </p:cNvPr>
          <p:cNvGrpSpPr/>
          <p:nvPr/>
        </p:nvGrpSpPr>
        <p:grpSpPr>
          <a:xfrm>
            <a:off x="6717170" y="66989"/>
            <a:ext cx="2316790" cy="1108928"/>
            <a:chOff x="6717170" y="66989"/>
            <a:chExt cx="2316790" cy="1108928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8E9C9DB-EB60-FD4A-AB5D-86A6DDF93363}"/>
                </a:ext>
              </a:extLst>
            </p:cNvPr>
            <p:cNvSpPr/>
            <p:nvPr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2DA3650-6307-5742-A8B7-F65D2E045EF9}"/>
                </a:ext>
              </a:extLst>
            </p:cNvPr>
            <p:cNvSpPr/>
            <p:nvPr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D71E475-0C72-0A4B-9E83-D4F8682CCF9E}"/>
                </a:ext>
              </a:extLst>
            </p:cNvPr>
            <p:cNvSpPr/>
            <p:nvPr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19E67ED-5612-6E4C-9FEB-97F8BF6D2FB2}"/>
                </a:ext>
              </a:extLst>
            </p:cNvPr>
            <p:cNvSpPr/>
            <p:nvPr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F786CC9-2F25-734F-983E-AFCA587D626B}"/>
                </a:ext>
              </a:extLst>
            </p:cNvPr>
            <p:cNvSpPr/>
            <p:nvPr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59F8CA0-60EE-8647-AF4F-6B77D6C4B963}"/>
                </a:ext>
              </a:extLst>
            </p:cNvPr>
            <p:cNvSpPr/>
            <p:nvPr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02A52DA-8B8C-264F-877F-42F66B1C30F6}"/>
                </a:ext>
              </a:extLst>
            </p:cNvPr>
            <p:cNvSpPr/>
            <p:nvPr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2036A5F-121A-E149-BAB9-6E06E0E39343}"/>
                </a:ext>
              </a:extLst>
            </p:cNvPr>
            <p:cNvSpPr/>
            <p:nvPr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CF0DED3-D5D0-CF4A-9C2B-7DFE2A602AEE}"/>
                </a:ext>
              </a:extLst>
            </p:cNvPr>
            <p:cNvSpPr/>
            <p:nvPr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5B174D9-5533-0241-B420-5CDE83187945}"/>
                </a:ext>
              </a:extLst>
            </p:cNvPr>
            <p:cNvSpPr/>
            <p:nvPr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5E8A156-1317-3742-B05E-569311DF62A5}"/>
                </a:ext>
              </a:extLst>
            </p:cNvPr>
            <p:cNvSpPr/>
            <p:nvPr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D64574D-EFC6-364B-997D-3822C78B7DDA}"/>
                </a:ext>
              </a:extLst>
            </p:cNvPr>
            <p:cNvSpPr/>
            <p:nvPr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32684E-45ED-F540-B6E1-CA9A46C85404}"/>
                </a:ext>
              </a:extLst>
            </p:cNvPr>
            <p:cNvSpPr/>
            <p:nvPr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F9B900-34B5-D04E-A2B0-680BCAE79708}"/>
                </a:ext>
              </a:extLst>
            </p:cNvPr>
            <p:cNvSpPr/>
            <p:nvPr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9BB02AA-00B1-4D4A-AFD8-68A4BE0B04FE}"/>
                </a:ext>
              </a:extLst>
            </p:cNvPr>
            <p:cNvSpPr/>
            <p:nvPr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C04F0CC8-D44B-AB45-AA17-D3AD761A08A8}"/>
                </a:ext>
              </a:extLst>
            </p:cNvPr>
            <p:cNvSpPr/>
            <p:nvPr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773D5B2-17F9-3F4D-8BBE-C2EA05C60813}"/>
                </a:ext>
              </a:extLst>
            </p:cNvPr>
            <p:cNvSpPr/>
            <p:nvPr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398E671-8204-9D4A-B924-0745B00504F1}"/>
                </a:ext>
              </a:extLst>
            </p:cNvPr>
            <p:cNvSpPr/>
            <p:nvPr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DA042452-BCFC-5F46-ABEF-0923CA3AF459}"/>
                </a:ext>
              </a:extLst>
            </p:cNvPr>
            <p:cNvSpPr/>
            <p:nvPr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6351593-861B-E04C-B112-38D55ED1A2EE}"/>
                </a:ext>
              </a:extLst>
            </p:cNvPr>
            <p:cNvSpPr/>
            <p:nvPr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3399C5D-791D-8C43-8239-04E408AB56AA}"/>
                </a:ext>
              </a:extLst>
            </p:cNvPr>
            <p:cNvSpPr/>
            <p:nvPr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9F779EA-6472-FF42-885F-A0B8DB934CC7}"/>
                </a:ext>
              </a:extLst>
            </p:cNvPr>
            <p:cNvSpPr/>
            <p:nvPr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C8CCAED-F8CD-AE4A-86B3-CF9C9523B962}"/>
                </a:ext>
              </a:extLst>
            </p:cNvPr>
            <p:cNvSpPr/>
            <p:nvPr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7E879DF-EE44-AA45-AE05-DD5B4FA49205}"/>
                </a:ext>
              </a:extLst>
            </p:cNvPr>
            <p:cNvSpPr/>
            <p:nvPr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8C6D2D3-238B-EB4D-B8B4-6CA49DB6AA18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85D0C28-DCE9-1946-93BF-94EBD76B7959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93133EB-DE7C-8D41-8FFA-DD26B577D8C1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4550379-B92D-8241-B540-0627AA0A921B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C33ECA2F-821B-5F44-80D3-EA291967F056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F4643A6-1BE6-854C-9B0E-F821AD1BA95B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6EE82805-A90B-A042-95FE-EDAEC75607FC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E0F43706-4963-5541-8BA1-5360C57199BD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9CF17A4F-24D1-414E-85A4-79CAB802EDFE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F8D99D0D-2A3B-754A-909E-B11A8D9C982E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A063DF6-3D26-8746-96A9-A68F23AC46EB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FBD2FDE-BC73-8A4B-9055-8144DB5167A6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21114F7-8C53-0C46-8032-4A441EFEC029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02624AF-2E76-4848-B378-0F6CA56E5D64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D92ACBB-C8A4-F041-8849-AA788332613E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48879B34-D83A-D449-BC84-AF089636A307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6C9D0334-9555-DC43-96F0-34E1A057E2AC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885549F4-767E-C847-874B-3624FA050C9A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078AB53-08B6-5D4B-949A-B8FE2F42C2EB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C88B77EA-AF9E-4DC9-A94D-E41E58552877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192017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94" r:id="rId8"/>
    <p:sldLayoutId id="2147483790" r:id="rId9"/>
    <p:sldLayoutId id="2147483791" r:id="rId10"/>
    <p:sldLayoutId id="2147483792" r:id="rId11"/>
    <p:sldLayoutId id="214748379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4ADBD4-1A68-4C39-83EF-F4B0D4AFE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5716" y="2384425"/>
            <a:ext cx="6390694" cy="1458912"/>
          </a:xfrm>
        </p:spPr>
        <p:txBody>
          <a:bodyPr/>
          <a:lstStyle/>
          <a:p>
            <a:r>
              <a:rPr lang="es-ES" dirty="0"/>
              <a:t>¿Por qué no los dos?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98638"/>
            <a:ext cx="6611938" cy="585787"/>
          </a:xfrm>
        </p:spPr>
        <p:txBody>
          <a:bodyPr/>
          <a:lstStyle/>
          <a:p>
            <a:r>
              <a:rPr lang="en-US" dirty="0"/>
              <a:t>SAS &amp; 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AB065-A6AC-4C14-8B1E-9D178D2C702E}"/>
              </a:ext>
            </a:extLst>
          </p:cNvPr>
          <p:cNvSpPr txBox="1"/>
          <p:nvPr/>
        </p:nvSpPr>
        <p:spPr>
          <a:xfrm>
            <a:off x="1581971" y="4407419"/>
            <a:ext cx="17239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Eduardo Hellas</a:t>
            </a:r>
          </a:p>
          <a:p>
            <a:r>
              <a:rPr lang="en-US" sz="1200" dirty="0">
                <a:solidFill>
                  <a:schemeClr val="bg1"/>
                </a:solidFill>
              </a:rPr>
              <a:t>Eduardo.hellas@sas.com</a:t>
            </a:r>
          </a:p>
        </p:txBody>
      </p:sp>
    </p:spTree>
    <p:extLst>
      <p:ext uri="{BB962C8B-B14F-4D97-AF65-F5344CB8AC3E}">
        <p14:creationId xmlns:p14="http://schemas.microsoft.com/office/powerpoint/2010/main" val="205766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C7A6-D734-4616-971F-E564F519B58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7889875" cy="457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Códigos</a:t>
            </a:r>
            <a:r>
              <a:rPr lang="en-US" dirty="0"/>
              <a:t> y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ED7457-58D8-40FF-9A25-46883828DDD0}"/>
              </a:ext>
            </a:extLst>
          </p:cNvPr>
          <p:cNvSpPr/>
          <p:nvPr/>
        </p:nvSpPr>
        <p:spPr>
          <a:xfrm>
            <a:off x="23139" y="2540972"/>
            <a:ext cx="544347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https://github.com/pinduzera/R-SAS-Webinar/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FFFCB7-11A7-4ADA-921E-4F43E87EF0B8}"/>
              </a:ext>
            </a:extLst>
          </p:cNvPr>
          <p:cNvGrpSpPr/>
          <p:nvPr/>
        </p:nvGrpSpPr>
        <p:grpSpPr>
          <a:xfrm>
            <a:off x="5654170" y="916890"/>
            <a:ext cx="2863466" cy="1654860"/>
            <a:chOff x="5654170" y="916890"/>
            <a:chExt cx="2863466" cy="16548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AF8D29-240A-4F32-8250-1B1E57977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4170" y="916890"/>
              <a:ext cx="2863466" cy="1654860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F721119-FB58-42A6-B47D-8C0E2EF9EF4B}"/>
                </a:ext>
              </a:extLst>
            </p:cNvPr>
            <p:cNvSpPr/>
            <p:nvPr/>
          </p:nvSpPr>
          <p:spPr>
            <a:xfrm>
              <a:off x="7526216" y="1004835"/>
              <a:ext cx="896815" cy="351692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1E52843-A85A-4733-B15E-4358BEBB2482}"/>
              </a:ext>
            </a:extLst>
          </p:cNvPr>
          <p:cNvGrpSpPr/>
          <p:nvPr/>
        </p:nvGrpSpPr>
        <p:grpSpPr>
          <a:xfrm>
            <a:off x="5756608" y="2829368"/>
            <a:ext cx="2675060" cy="1944911"/>
            <a:chOff x="5887235" y="2839416"/>
            <a:chExt cx="2675060" cy="194491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163A8A6-3A3B-4EED-8434-95E9B5858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7235" y="2839416"/>
              <a:ext cx="2675060" cy="1944911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BEF308-02C7-4CFE-B3FE-E6BDE67A5464}"/>
                </a:ext>
              </a:extLst>
            </p:cNvPr>
            <p:cNvSpPr/>
            <p:nvPr/>
          </p:nvSpPr>
          <p:spPr>
            <a:xfrm>
              <a:off x="5969035" y="4306994"/>
              <a:ext cx="1516988" cy="382913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2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9157-9068-4529-AC0C-6F907E41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SAS y Open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88364-AFE4-40C3-9130-0C17C024A2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s-ES" dirty="0"/>
              <a:t>¿Que ha cambiado?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7EDEAD-EB34-4771-B063-0D51A5C45C03}"/>
              </a:ext>
            </a:extLst>
          </p:cNvPr>
          <p:cNvGrpSpPr/>
          <p:nvPr/>
        </p:nvGrpSpPr>
        <p:grpSpPr>
          <a:xfrm>
            <a:off x="3575406" y="1961429"/>
            <a:ext cx="1915619" cy="1412328"/>
            <a:chOff x="3139857" y="1425107"/>
            <a:chExt cx="2973611" cy="219235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ECE8EF8-89BD-4B8C-AF5A-D51762033590}"/>
                </a:ext>
              </a:extLst>
            </p:cNvPr>
            <p:cNvSpPr/>
            <p:nvPr/>
          </p:nvSpPr>
          <p:spPr>
            <a:xfrm>
              <a:off x="3139857" y="1425107"/>
              <a:ext cx="2973611" cy="2192354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pt-BR" sz="1600" b="1" dirty="0">
                <a:solidFill>
                  <a:schemeClr val="accent1"/>
                </a:solidFill>
              </a:endParaRPr>
            </a:p>
          </p:txBody>
        </p:sp>
        <p:pic>
          <p:nvPicPr>
            <p:cNvPr id="4" name="Picture 3" descr="A sign lit up at night&#10;&#10;Description automatically generated">
              <a:extLst>
                <a:ext uri="{FF2B5EF4-FFF2-40B4-BE49-F238E27FC236}">
                  <a16:creationId xmlns:a16="http://schemas.microsoft.com/office/drawing/2014/main" id="{C4CC44EF-7192-4A33-8D3F-710CD1C3B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292" y="1663237"/>
              <a:ext cx="2687590" cy="178783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3E1221F-F929-481D-A998-C0A3DAC03D8B}"/>
              </a:ext>
            </a:extLst>
          </p:cNvPr>
          <p:cNvGrpSpPr/>
          <p:nvPr/>
        </p:nvGrpSpPr>
        <p:grpSpPr>
          <a:xfrm>
            <a:off x="5491025" y="2352236"/>
            <a:ext cx="1353854" cy="676927"/>
            <a:chOff x="2223642" y="2436320"/>
            <a:chExt cx="1353854" cy="67692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0D787BB-DEA1-4BDC-855D-B961FECF82FE}"/>
                </a:ext>
              </a:extLst>
            </p:cNvPr>
            <p:cNvSpPr/>
            <p:nvPr/>
          </p:nvSpPr>
          <p:spPr>
            <a:xfrm>
              <a:off x="2223642" y="2467766"/>
              <a:ext cx="1353854" cy="614036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pt-BR" sz="1600" b="1" dirty="0">
                <a:solidFill>
                  <a:schemeClr val="accent1"/>
                </a:solidFill>
              </a:endParaRPr>
            </a:p>
          </p:txBody>
        </p:sp>
        <p:pic>
          <p:nvPicPr>
            <p:cNvPr id="7" name="Picture 4" descr="REST">
              <a:extLst>
                <a:ext uri="{FF2B5EF4-FFF2-40B4-BE49-F238E27FC236}">
                  <a16:creationId xmlns:a16="http://schemas.microsoft.com/office/drawing/2014/main" id="{93326CFC-BB1D-43DE-B87B-F761578030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642" y="2436320"/>
              <a:ext cx="1353854" cy="67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4679AC2-E4D6-4D69-81A9-C8ABE9BF0EFA}"/>
              </a:ext>
            </a:extLst>
          </p:cNvPr>
          <p:cNvGrpSpPr/>
          <p:nvPr/>
        </p:nvGrpSpPr>
        <p:grpSpPr>
          <a:xfrm>
            <a:off x="6844464" y="842776"/>
            <a:ext cx="1474551" cy="3811935"/>
            <a:chOff x="6844464" y="842776"/>
            <a:chExt cx="1474551" cy="381193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0DE15BB-40E0-4783-B467-2E78E9E87E99}"/>
                </a:ext>
              </a:extLst>
            </p:cNvPr>
            <p:cNvSpPr/>
            <p:nvPr/>
          </p:nvSpPr>
          <p:spPr>
            <a:xfrm>
              <a:off x="6844464" y="842776"/>
              <a:ext cx="1474551" cy="3811935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pt-BR" sz="2000" b="1" dirty="0">
                  <a:solidFill>
                    <a:schemeClr val="accent1"/>
                  </a:solidFill>
                </a:rPr>
                <a:t>Interfaces</a:t>
              </a:r>
            </a:p>
          </p:txBody>
        </p:sp>
        <p:pic>
          <p:nvPicPr>
            <p:cNvPr id="15" name="Picture 8" descr="R">
              <a:extLst>
                <a:ext uri="{FF2B5EF4-FFF2-40B4-BE49-F238E27FC236}">
                  <a16:creationId xmlns:a16="http://schemas.microsoft.com/office/drawing/2014/main" id="{EF2604B1-B3BB-4060-A92B-E35A65ABF8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0805" y="1375231"/>
              <a:ext cx="1300195" cy="65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Image result for python icon transparent">
              <a:extLst>
                <a:ext uri="{FF2B5EF4-FFF2-40B4-BE49-F238E27FC236}">
                  <a16:creationId xmlns:a16="http://schemas.microsoft.com/office/drawing/2014/main" id="{3E547D9B-68BF-4E42-BE41-76F0F38615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4017" y="2297365"/>
              <a:ext cx="1300195" cy="65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Image result for java compatibility icon transparent">
              <a:extLst>
                <a:ext uri="{FF2B5EF4-FFF2-40B4-BE49-F238E27FC236}">
                  <a16:creationId xmlns:a16="http://schemas.microsoft.com/office/drawing/2014/main" id="{D8B3E82D-D38C-414B-A9A2-AF3C4BD94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3648" y="3550391"/>
              <a:ext cx="520931" cy="953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78112DE2-7E39-4E87-A821-F2AA7A569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988" y="3059585"/>
              <a:ext cx="1217012" cy="49916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8D49D76-37A6-42DA-A12C-C290647C4500}"/>
              </a:ext>
            </a:extLst>
          </p:cNvPr>
          <p:cNvGrpSpPr/>
          <p:nvPr/>
        </p:nvGrpSpPr>
        <p:grpSpPr>
          <a:xfrm>
            <a:off x="2221552" y="2329129"/>
            <a:ext cx="1353854" cy="676927"/>
            <a:chOff x="2223642" y="2436320"/>
            <a:chExt cx="1353854" cy="67692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DD71572-6414-49CB-ABD5-6B0672A051F9}"/>
                </a:ext>
              </a:extLst>
            </p:cNvPr>
            <p:cNvSpPr/>
            <p:nvPr/>
          </p:nvSpPr>
          <p:spPr>
            <a:xfrm>
              <a:off x="2223642" y="2467766"/>
              <a:ext cx="1353854" cy="614036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pt-BR" sz="1600" b="1" dirty="0">
                <a:solidFill>
                  <a:schemeClr val="accent1"/>
                </a:solidFill>
              </a:endParaRPr>
            </a:p>
          </p:txBody>
        </p:sp>
        <p:pic>
          <p:nvPicPr>
            <p:cNvPr id="30" name="Picture 4" descr="REST">
              <a:extLst>
                <a:ext uri="{FF2B5EF4-FFF2-40B4-BE49-F238E27FC236}">
                  <a16:creationId xmlns:a16="http://schemas.microsoft.com/office/drawing/2014/main" id="{3527A191-51D3-46C5-92A9-157418DF37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642" y="2436320"/>
              <a:ext cx="1353854" cy="67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CD30DE4-288D-4ADB-B82D-0E3D2E04FF2E}"/>
              </a:ext>
            </a:extLst>
          </p:cNvPr>
          <p:cNvGrpSpPr/>
          <p:nvPr/>
        </p:nvGrpSpPr>
        <p:grpSpPr>
          <a:xfrm>
            <a:off x="877404" y="1254329"/>
            <a:ext cx="1344148" cy="2988827"/>
            <a:chOff x="869788" y="1254331"/>
            <a:chExt cx="1344148" cy="2988827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64D132C-B804-4595-B8A2-1268190D4A9F}"/>
                </a:ext>
              </a:extLst>
            </p:cNvPr>
            <p:cNvSpPr/>
            <p:nvPr/>
          </p:nvSpPr>
          <p:spPr>
            <a:xfrm>
              <a:off x="869788" y="1254331"/>
              <a:ext cx="1344148" cy="2988827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000" b="1" dirty="0" err="1">
                  <a:solidFill>
                    <a:schemeClr val="accent1"/>
                  </a:solidFill>
                </a:rPr>
                <a:t>Deploy</a:t>
              </a:r>
              <a:endParaRPr lang="pt-BR" sz="2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21" name="Picture 20" descr="A close up of a sign&#10;&#10;Description automatically generated">
              <a:extLst>
                <a:ext uri="{FF2B5EF4-FFF2-40B4-BE49-F238E27FC236}">
                  <a16:creationId xmlns:a16="http://schemas.microsoft.com/office/drawing/2014/main" id="{30F46925-FBD1-46A9-AEE9-6C58FBE9A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1102" y="2505162"/>
              <a:ext cx="779189" cy="558786"/>
            </a:xfrm>
            <a:prstGeom prst="rect">
              <a:avLst/>
            </a:prstGeom>
          </p:spPr>
        </p:pic>
        <p:pic>
          <p:nvPicPr>
            <p:cNvPr id="31" name="Picture 30" descr="A close up of a sign&#10;&#10;Description automatically generated">
              <a:extLst>
                <a:ext uri="{FF2B5EF4-FFF2-40B4-BE49-F238E27FC236}">
                  <a16:creationId xmlns:a16="http://schemas.microsoft.com/office/drawing/2014/main" id="{C574D386-56AF-41D5-AF0D-0953AB687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504" y="3267958"/>
              <a:ext cx="782667" cy="782667"/>
            </a:xfrm>
            <a:prstGeom prst="rect">
              <a:avLst/>
            </a:prstGeom>
          </p:spPr>
        </p:pic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EE841FB0-45C1-4120-B6CC-63368F047C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58309" y="1772376"/>
              <a:ext cx="915228" cy="599601"/>
            </a:xfrm>
            <a:custGeom>
              <a:avLst/>
              <a:gdLst>
                <a:gd name="T0" fmla="*/ 4802 w 4807"/>
                <a:gd name="T1" fmla="*/ 2258 h 3148"/>
                <a:gd name="T2" fmla="*/ 4802 w 4807"/>
                <a:gd name="T3" fmla="*/ 2258 h 3148"/>
                <a:gd name="T4" fmla="*/ 3890 w 4807"/>
                <a:gd name="T5" fmla="*/ 3148 h 3148"/>
                <a:gd name="T6" fmla="*/ 917 w 4807"/>
                <a:gd name="T7" fmla="*/ 3148 h 3148"/>
                <a:gd name="T8" fmla="*/ 261 w 4807"/>
                <a:gd name="T9" fmla="*/ 2871 h 3148"/>
                <a:gd name="T10" fmla="*/ 3 w 4807"/>
                <a:gd name="T11" fmla="*/ 2232 h 3148"/>
                <a:gd name="T12" fmla="*/ 822 w 4807"/>
                <a:gd name="T13" fmla="*/ 1352 h 3148"/>
                <a:gd name="T14" fmla="*/ 813 w 4807"/>
                <a:gd name="T15" fmla="*/ 1209 h 3148"/>
                <a:gd name="T16" fmla="*/ 2022 w 4807"/>
                <a:gd name="T17" fmla="*/ 0 h 3148"/>
                <a:gd name="T18" fmla="*/ 2979 w 4807"/>
                <a:gd name="T19" fmla="*/ 470 h 3148"/>
                <a:gd name="T20" fmla="*/ 2967 w 4807"/>
                <a:gd name="T21" fmla="*/ 561 h 3148"/>
                <a:gd name="T22" fmla="*/ 2877 w 4807"/>
                <a:gd name="T23" fmla="*/ 550 h 3148"/>
                <a:gd name="T24" fmla="*/ 2022 w 4807"/>
                <a:gd name="T25" fmla="*/ 130 h 3148"/>
                <a:gd name="T26" fmla="*/ 943 w 4807"/>
                <a:gd name="T27" fmla="*/ 1209 h 3148"/>
                <a:gd name="T28" fmla="*/ 960 w 4807"/>
                <a:gd name="T29" fmla="*/ 1402 h 3148"/>
                <a:gd name="T30" fmla="*/ 946 w 4807"/>
                <a:gd name="T31" fmla="*/ 1454 h 3148"/>
                <a:gd name="T32" fmla="*/ 897 w 4807"/>
                <a:gd name="T33" fmla="*/ 1478 h 3148"/>
                <a:gd name="T34" fmla="*/ 132 w 4807"/>
                <a:gd name="T35" fmla="*/ 2235 h 3148"/>
                <a:gd name="T36" fmla="*/ 353 w 4807"/>
                <a:gd name="T37" fmla="*/ 2781 h 3148"/>
                <a:gd name="T38" fmla="*/ 917 w 4807"/>
                <a:gd name="T39" fmla="*/ 3018 h 3148"/>
                <a:gd name="T40" fmla="*/ 3890 w 4807"/>
                <a:gd name="T41" fmla="*/ 3018 h 3148"/>
                <a:gd name="T42" fmla="*/ 4673 w 4807"/>
                <a:gd name="T43" fmla="*/ 2257 h 3148"/>
                <a:gd name="T44" fmla="*/ 4038 w 4807"/>
                <a:gd name="T45" fmla="*/ 1490 h 3148"/>
                <a:gd name="T46" fmla="*/ 3995 w 4807"/>
                <a:gd name="T47" fmla="*/ 1462 h 3148"/>
                <a:gd name="T48" fmla="*/ 3986 w 4807"/>
                <a:gd name="T49" fmla="*/ 1412 h 3148"/>
                <a:gd name="T50" fmla="*/ 3998 w 4807"/>
                <a:gd name="T51" fmla="*/ 1302 h 3148"/>
                <a:gd name="T52" fmla="*/ 3501 w 4807"/>
                <a:gd name="T53" fmla="*/ 805 h 3148"/>
                <a:gd name="T54" fmla="*/ 3260 w 4807"/>
                <a:gd name="T55" fmla="*/ 867 h 3148"/>
                <a:gd name="T56" fmla="*/ 3142 w 4807"/>
                <a:gd name="T57" fmla="*/ 997 h 3148"/>
                <a:gd name="T58" fmla="*/ 2435 w 4807"/>
                <a:gd name="T59" fmla="*/ 2513 h 3148"/>
                <a:gd name="T60" fmla="*/ 2376 w 4807"/>
                <a:gd name="T61" fmla="*/ 2550 h 3148"/>
                <a:gd name="T62" fmla="*/ 2376 w 4807"/>
                <a:gd name="T63" fmla="*/ 2550 h 3148"/>
                <a:gd name="T64" fmla="*/ 2317 w 4807"/>
                <a:gd name="T65" fmla="*/ 2512 h 3148"/>
                <a:gd name="T66" fmla="*/ 1748 w 4807"/>
                <a:gd name="T67" fmla="*/ 1269 h 3148"/>
                <a:gd name="T68" fmla="*/ 1780 w 4807"/>
                <a:gd name="T69" fmla="*/ 1183 h 3148"/>
                <a:gd name="T70" fmla="*/ 1866 w 4807"/>
                <a:gd name="T71" fmla="*/ 1215 h 3148"/>
                <a:gd name="T72" fmla="*/ 2377 w 4807"/>
                <a:gd name="T73" fmla="*/ 2331 h 3148"/>
                <a:gd name="T74" fmla="*/ 3024 w 4807"/>
                <a:gd name="T75" fmla="*/ 942 h 3148"/>
                <a:gd name="T76" fmla="*/ 3197 w 4807"/>
                <a:gd name="T77" fmla="*/ 754 h 3148"/>
                <a:gd name="T78" fmla="*/ 3501 w 4807"/>
                <a:gd name="T79" fmla="*/ 676 h 3148"/>
                <a:gd name="T80" fmla="*/ 4128 w 4807"/>
                <a:gd name="T81" fmla="*/ 1302 h 3148"/>
                <a:gd name="T82" fmla="*/ 4123 w 4807"/>
                <a:gd name="T83" fmla="*/ 1376 h 3148"/>
                <a:gd name="T84" fmla="*/ 4802 w 4807"/>
                <a:gd name="T85" fmla="*/ 2258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07" h="3148">
                  <a:moveTo>
                    <a:pt x="4802" y="2258"/>
                  </a:moveTo>
                  <a:lnTo>
                    <a:pt x="4802" y="2258"/>
                  </a:lnTo>
                  <a:cubicBezTo>
                    <a:pt x="4797" y="2749"/>
                    <a:pt x="4387" y="3148"/>
                    <a:pt x="3890" y="3148"/>
                  </a:cubicBezTo>
                  <a:lnTo>
                    <a:pt x="917" y="3148"/>
                  </a:lnTo>
                  <a:cubicBezTo>
                    <a:pt x="672" y="3148"/>
                    <a:pt x="433" y="3047"/>
                    <a:pt x="261" y="2871"/>
                  </a:cubicBezTo>
                  <a:cubicBezTo>
                    <a:pt x="90" y="2698"/>
                    <a:pt x="0" y="2471"/>
                    <a:pt x="3" y="2232"/>
                  </a:cubicBezTo>
                  <a:cubicBezTo>
                    <a:pt x="10" y="1773"/>
                    <a:pt x="371" y="1393"/>
                    <a:pt x="822" y="1352"/>
                  </a:cubicBezTo>
                  <a:cubicBezTo>
                    <a:pt x="816" y="1304"/>
                    <a:pt x="813" y="1257"/>
                    <a:pt x="813" y="1209"/>
                  </a:cubicBezTo>
                  <a:cubicBezTo>
                    <a:pt x="813" y="543"/>
                    <a:pt x="1356" y="0"/>
                    <a:pt x="2022" y="0"/>
                  </a:cubicBezTo>
                  <a:cubicBezTo>
                    <a:pt x="2399" y="0"/>
                    <a:pt x="2748" y="172"/>
                    <a:pt x="2979" y="470"/>
                  </a:cubicBezTo>
                  <a:cubicBezTo>
                    <a:pt x="3001" y="499"/>
                    <a:pt x="2996" y="539"/>
                    <a:pt x="2967" y="561"/>
                  </a:cubicBezTo>
                  <a:cubicBezTo>
                    <a:pt x="2939" y="583"/>
                    <a:pt x="2898" y="578"/>
                    <a:pt x="2877" y="550"/>
                  </a:cubicBezTo>
                  <a:cubicBezTo>
                    <a:pt x="2670" y="283"/>
                    <a:pt x="2359" y="130"/>
                    <a:pt x="2022" y="130"/>
                  </a:cubicBezTo>
                  <a:cubicBezTo>
                    <a:pt x="1427" y="130"/>
                    <a:pt x="943" y="614"/>
                    <a:pt x="943" y="1209"/>
                  </a:cubicBezTo>
                  <a:cubicBezTo>
                    <a:pt x="943" y="1273"/>
                    <a:pt x="949" y="1337"/>
                    <a:pt x="960" y="1402"/>
                  </a:cubicBezTo>
                  <a:cubicBezTo>
                    <a:pt x="964" y="1420"/>
                    <a:pt x="959" y="1440"/>
                    <a:pt x="946" y="1454"/>
                  </a:cubicBezTo>
                  <a:cubicBezTo>
                    <a:pt x="934" y="1469"/>
                    <a:pt x="916" y="1478"/>
                    <a:pt x="897" y="1478"/>
                  </a:cubicBezTo>
                  <a:cubicBezTo>
                    <a:pt x="482" y="1481"/>
                    <a:pt x="139" y="1820"/>
                    <a:pt x="132" y="2235"/>
                  </a:cubicBezTo>
                  <a:cubicBezTo>
                    <a:pt x="129" y="2438"/>
                    <a:pt x="207" y="2632"/>
                    <a:pt x="353" y="2781"/>
                  </a:cubicBezTo>
                  <a:cubicBezTo>
                    <a:pt x="501" y="2931"/>
                    <a:pt x="707" y="3018"/>
                    <a:pt x="917" y="3018"/>
                  </a:cubicBezTo>
                  <a:lnTo>
                    <a:pt x="3890" y="3018"/>
                  </a:lnTo>
                  <a:cubicBezTo>
                    <a:pt x="4317" y="3018"/>
                    <a:pt x="4668" y="2676"/>
                    <a:pt x="4673" y="2257"/>
                  </a:cubicBezTo>
                  <a:cubicBezTo>
                    <a:pt x="4677" y="1878"/>
                    <a:pt x="4410" y="1556"/>
                    <a:pt x="4038" y="1490"/>
                  </a:cubicBezTo>
                  <a:cubicBezTo>
                    <a:pt x="4020" y="1487"/>
                    <a:pt x="4005" y="1477"/>
                    <a:pt x="3995" y="1462"/>
                  </a:cubicBezTo>
                  <a:cubicBezTo>
                    <a:pt x="3985" y="1447"/>
                    <a:pt x="3982" y="1429"/>
                    <a:pt x="3986" y="1412"/>
                  </a:cubicBezTo>
                  <a:cubicBezTo>
                    <a:pt x="3994" y="1376"/>
                    <a:pt x="3998" y="1339"/>
                    <a:pt x="3998" y="1302"/>
                  </a:cubicBezTo>
                  <a:cubicBezTo>
                    <a:pt x="3998" y="1028"/>
                    <a:pt x="3775" y="805"/>
                    <a:pt x="3501" y="805"/>
                  </a:cubicBezTo>
                  <a:cubicBezTo>
                    <a:pt x="3417" y="805"/>
                    <a:pt x="3333" y="827"/>
                    <a:pt x="3260" y="867"/>
                  </a:cubicBezTo>
                  <a:cubicBezTo>
                    <a:pt x="3210" y="895"/>
                    <a:pt x="3168" y="941"/>
                    <a:pt x="3142" y="997"/>
                  </a:cubicBezTo>
                  <a:lnTo>
                    <a:pt x="2435" y="2513"/>
                  </a:lnTo>
                  <a:cubicBezTo>
                    <a:pt x="2424" y="2536"/>
                    <a:pt x="2402" y="2550"/>
                    <a:pt x="2376" y="2550"/>
                  </a:cubicBezTo>
                  <a:cubicBezTo>
                    <a:pt x="2376" y="2550"/>
                    <a:pt x="2376" y="2550"/>
                    <a:pt x="2376" y="2550"/>
                  </a:cubicBezTo>
                  <a:cubicBezTo>
                    <a:pt x="2351" y="2550"/>
                    <a:pt x="2328" y="2535"/>
                    <a:pt x="2317" y="2512"/>
                  </a:cubicBezTo>
                  <a:lnTo>
                    <a:pt x="1748" y="1269"/>
                  </a:lnTo>
                  <a:cubicBezTo>
                    <a:pt x="1733" y="1236"/>
                    <a:pt x="1748" y="1198"/>
                    <a:pt x="1780" y="1183"/>
                  </a:cubicBezTo>
                  <a:cubicBezTo>
                    <a:pt x="1813" y="1168"/>
                    <a:pt x="1851" y="1182"/>
                    <a:pt x="1866" y="1215"/>
                  </a:cubicBezTo>
                  <a:lnTo>
                    <a:pt x="2377" y="2331"/>
                  </a:lnTo>
                  <a:lnTo>
                    <a:pt x="3024" y="942"/>
                  </a:lnTo>
                  <a:cubicBezTo>
                    <a:pt x="3062" y="861"/>
                    <a:pt x="3122" y="796"/>
                    <a:pt x="3197" y="754"/>
                  </a:cubicBezTo>
                  <a:cubicBezTo>
                    <a:pt x="3290" y="703"/>
                    <a:pt x="3395" y="676"/>
                    <a:pt x="3501" y="676"/>
                  </a:cubicBezTo>
                  <a:cubicBezTo>
                    <a:pt x="3846" y="676"/>
                    <a:pt x="4128" y="957"/>
                    <a:pt x="4128" y="1302"/>
                  </a:cubicBezTo>
                  <a:cubicBezTo>
                    <a:pt x="4128" y="1327"/>
                    <a:pt x="4126" y="1351"/>
                    <a:pt x="4123" y="1376"/>
                  </a:cubicBezTo>
                  <a:cubicBezTo>
                    <a:pt x="4525" y="1476"/>
                    <a:pt x="4807" y="1838"/>
                    <a:pt x="4802" y="225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673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3CA0-4B11-446E-AEB0-417553A3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SAS &amp;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AFB3E-FBD9-42C5-83EA-1CFC40D4B7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¿Por qué juntos?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3F9BDE-4076-495F-8000-32A2AE112CD9}"/>
              </a:ext>
            </a:extLst>
          </p:cNvPr>
          <p:cNvGrpSpPr/>
          <p:nvPr/>
        </p:nvGrpSpPr>
        <p:grpSpPr>
          <a:xfrm>
            <a:off x="1960038" y="2135642"/>
            <a:ext cx="1915619" cy="1412328"/>
            <a:chOff x="3139857" y="1425107"/>
            <a:chExt cx="2973611" cy="219235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E40461-C698-4D49-A598-481C082BBA41}"/>
                </a:ext>
              </a:extLst>
            </p:cNvPr>
            <p:cNvSpPr/>
            <p:nvPr/>
          </p:nvSpPr>
          <p:spPr>
            <a:xfrm>
              <a:off x="3139857" y="1425107"/>
              <a:ext cx="2973611" cy="2192354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pt-BR" sz="16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2" name="Picture 11" descr="A sign lit up at night&#10;&#10;Description automatically generated">
              <a:extLst>
                <a:ext uri="{FF2B5EF4-FFF2-40B4-BE49-F238E27FC236}">
                  <a16:creationId xmlns:a16="http://schemas.microsoft.com/office/drawing/2014/main" id="{0F6184B4-E537-44BA-9D8A-649740415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8292" y="1663237"/>
              <a:ext cx="2687590" cy="1787831"/>
            </a:xfrm>
            <a:prstGeom prst="rect">
              <a:avLst/>
            </a:prstGeom>
          </p:spPr>
        </p:pic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62D78-786F-467F-8D2B-DC06D52E90A1}"/>
              </a:ext>
            </a:extLst>
          </p:cNvPr>
          <p:cNvSpPr/>
          <p:nvPr/>
        </p:nvSpPr>
        <p:spPr>
          <a:xfrm>
            <a:off x="5093951" y="2158749"/>
            <a:ext cx="1915619" cy="1412328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endParaRPr lang="pt-BR" sz="2000" b="1" dirty="0">
              <a:solidFill>
                <a:schemeClr val="accent1"/>
              </a:solidFill>
            </a:endParaRPr>
          </a:p>
        </p:txBody>
      </p:sp>
      <p:pic>
        <p:nvPicPr>
          <p:cNvPr id="15" name="Picture 8" descr="R">
            <a:extLst>
              <a:ext uri="{FF2B5EF4-FFF2-40B4-BE49-F238E27FC236}">
                <a16:creationId xmlns:a16="http://schemas.microsoft.com/office/drawing/2014/main" id="{2479EB01-9CAE-4BBD-81B4-63BA97E4E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50" y="2340908"/>
            <a:ext cx="2096020" cy="10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77CD6A8D-BCE3-4501-9554-764E1AA5BB76}"/>
              </a:ext>
            </a:extLst>
          </p:cNvPr>
          <p:cNvGrpSpPr>
            <a:grpSpLocks noChangeAspect="1"/>
          </p:cNvGrpSpPr>
          <p:nvPr/>
        </p:nvGrpSpPr>
        <p:grpSpPr>
          <a:xfrm>
            <a:off x="3897993" y="2297558"/>
            <a:ext cx="1174750" cy="1149350"/>
            <a:chOff x="1557338" y="565150"/>
            <a:chExt cx="1174750" cy="1149350"/>
          </a:xfrm>
          <a:solidFill>
            <a:schemeClr val="bg1"/>
          </a:solidFill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2B90D097-B46B-484E-9892-D9CBEB1C4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4826" y="766763"/>
              <a:ext cx="738188" cy="425450"/>
            </a:xfrm>
            <a:custGeom>
              <a:avLst/>
              <a:gdLst>
                <a:gd name="T0" fmla="*/ 2765 w 3004"/>
                <a:gd name="T1" fmla="*/ 126 h 1730"/>
                <a:gd name="T2" fmla="*/ 2765 w 3004"/>
                <a:gd name="T3" fmla="*/ 126 h 1730"/>
                <a:gd name="T4" fmla="*/ 2878 w 3004"/>
                <a:gd name="T5" fmla="*/ 238 h 1730"/>
                <a:gd name="T6" fmla="*/ 2765 w 3004"/>
                <a:gd name="T7" fmla="*/ 351 h 1730"/>
                <a:gd name="T8" fmla="*/ 2653 w 3004"/>
                <a:gd name="T9" fmla="*/ 238 h 1730"/>
                <a:gd name="T10" fmla="*/ 2765 w 3004"/>
                <a:gd name="T11" fmla="*/ 126 h 1730"/>
                <a:gd name="T12" fmla="*/ 1515 w 3004"/>
                <a:gd name="T13" fmla="*/ 1601 h 1730"/>
                <a:gd name="T14" fmla="*/ 1515 w 3004"/>
                <a:gd name="T15" fmla="*/ 1601 h 1730"/>
                <a:gd name="T16" fmla="*/ 1402 w 3004"/>
                <a:gd name="T17" fmla="*/ 1489 h 1730"/>
                <a:gd name="T18" fmla="*/ 1515 w 3004"/>
                <a:gd name="T19" fmla="*/ 1376 h 1730"/>
                <a:gd name="T20" fmla="*/ 1627 w 3004"/>
                <a:gd name="T21" fmla="*/ 1489 h 1730"/>
                <a:gd name="T22" fmla="*/ 1515 w 3004"/>
                <a:gd name="T23" fmla="*/ 1601 h 1730"/>
                <a:gd name="T24" fmla="*/ 848 w 3004"/>
                <a:gd name="T25" fmla="*/ 935 h 1730"/>
                <a:gd name="T26" fmla="*/ 848 w 3004"/>
                <a:gd name="T27" fmla="*/ 935 h 1730"/>
                <a:gd name="T28" fmla="*/ 960 w 3004"/>
                <a:gd name="T29" fmla="*/ 822 h 1730"/>
                <a:gd name="T30" fmla="*/ 1073 w 3004"/>
                <a:gd name="T31" fmla="*/ 935 h 1730"/>
                <a:gd name="T32" fmla="*/ 960 w 3004"/>
                <a:gd name="T33" fmla="*/ 1047 h 1730"/>
                <a:gd name="T34" fmla="*/ 848 w 3004"/>
                <a:gd name="T35" fmla="*/ 935 h 1730"/>
                <a:gd name="T36" fmla="*/ 238 w 3004"/>
                <a:gd name="T37" fmla="*/ 1604 h 1730"/>
                <a:gd name="T38" fmla="*/ 238 w 3004"/>
                <a:gd name="T39" fmla="*/ 1604 h 1730"/>
                <a:gd name="T40" fmla="*/ 125 w 3004"/>
                <a:gd name="T41" fmla="*/ 1492 h 1730"/>
                <a:gd name="T42" fmla="*/ 238 w 3004"/>
                <a:gd name="T43" fmla="*/ 1379 h 1730"/>
                <a:gd name="T44" fmla="*/ 350 w 3004"/>
                <a:gd name="T45" fmla="*/ 1492 h 1730"/>
                <a:gd name="T46" fmla="*/ 238 w 3004"/>
                <a:gd name="T47" fmla="*/ 1604 h 1730"/>
                <a:gd name="T48" fmla="*/ 1515 w 3004"/>
                <a:gd name="T49" fmla="*/ 1250 h 1730"/>
                <a:gd name="T50" fmla="*/ 1515 w 3004"/>
                <a:gd name="T51" fmla="*/ 1250 h 1730"/>
                <a:gd name="T52" fmla="*/ 1397 w 3004"/>
                <a:gd name="T53" fmla="*/ 1282 h 1730"/>
                <a:gd name="T54" fmla="*/ 1167 w 3004"/>
                <a:gd name="T55" fmla="*/ 1052 h 1730"/>
                <a:gd name="T56" fmla="*/ 1199 w 3004"/>
                <a:gd name="T57" fmla="*/ 935 h 1730"/>
                <a:gd name="T58" fmla="*/ 960 w 3004"/>
                <a:gd name="T59" fmla="*/ 696 h 1730"/>
                <a:gd name="T60" fmla="*/ 722 w 3004"/>
                <a:gd name="T61" fmla="*/ 935 h 1730"/>
                <a:gd name="T62" fmla="*/ 740 w 3004"/>
                <a:gd name="T63" fmla="*/ 1026 h 1730"/>
                <a:gd name="T64" fmla="*/ 372 w 3004"/>
                <a:gd name="T65" fmla="*/ 1295 h 1730"/>
                <a:gd name="T66" fmla="*/ 238 w 3004"/>
                <a:gd name="T67" fmla="*/ 1254 h 1730"/>
                <a:gd name="T68" fmla="*/ 0 w 3004"/>
                <a:gd name="T69" fmla="*/ 1492 h 1730"/>
                <a:gd name="T70" fmla="*/ 238 w 3004"/>
                <a:gd name="T71" fmla="*/ 1730 h 1730"/>
                <a:gd name="T72" fmla="*/ 476 w 3004"/>
                <a:gd name="T73" fmla="*/ 1492 h 1730"/>
                <a:gd name="T74" fmla="*/ 453 w 3004"/>
                <a:gd name="T75" fmla="*/ 1391 h 1730"/>
                <a:gd name="T76" fmla="*/ 818 w 3004"/>
                <a:gd name="T77" fmla="*/ 1125 h 1730"/>
                <a:gd name="T78" fmla="*/ 960 w 3004"/>
                <a:gd name="T79" fmla="*/ 1173 h 1730"/>
                <a:gd name="T80" fmla="*/ 1078 w 3004"/>
                <a:gd name="T81" fmla="*/ 1141 h 1730"/>
                <a:gd name="T82" fmla="*/ 1308 w 3004"/>
                <a:gd name="T83" fmla="*/ 1371 h 1730"/>
                <a:gd name="T84" fmla="*/ 1276 w 3004"/>
                <a:gd name="T85" fmla="*/ 1489 h 1730"/>
                <a:gd name="T86" fmla="*/ 1515 w 3004"/>
                <a:gd name="T87" fmla="*/ 1727 h 1730"/>
                <a:gd name="T88" fmla="*/ 1753 w 3004"/>
                <a:gd name="T89" fmla="*/ 1489 h 1730"/>
                <a:gd name="T90" fmla="*/ 1724 w 3004"/>
                <a:gd name="T91" fmla="*/ 1375 h 1730"/>
                <a:gd name="T92" fmla="*/ 2653 w 3004"/>
                <a:gd name="T93" fmla="*/ 449 h 1730"/>
                <a:gd name="T94" fmla="*/ 2765 w 3004"/>
                <a:gd name="T95" fmla="*/ 477 h 1730"/>
                <a:gd name="T96" fmla="*/ 3004 w 3004"/>
                <a:gd name="T97" fmla="*/ 238 h 1730"/>
                <a:gd name="T98" fmla="*/ 2765 w 3004"/>
                <a:gd name="T99" fmla="*/ 0 h 1730"/>
                <a:gd name="T100" fmla="*/ 2527 w 3004"/>
                <a:gd name="T101" fmla="*/ 238 h 1730"/>
                <a:gd name="T102" fmla="*/ 2562 w 3004"/>
                <a:gd name="T103" fmla="*/ 362 h 1730"/>
                <a:gd name="T104" fmla="*/ 1637 w 3004"/>
                <a:gd name="T105" fmla="*/ 1284 h 1730"/>
                <a:gd name="T106" fmla="*/ 1515 w 3004"/>
                <a:gd name="T107" fmla="*/ 1250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04" h="1730">
                  <a:moveTo>
                    <a:pt x="2765" y="126"/>
                  </a:moveTo>
                  <a:lnTo>
                    <a:pt x="2765" y="126"/>
                  </a:lnTo>
                  <a:cubicBezTo>
                    <a:pt x="2827" y="126"/>
                    <a:pt x="2878" y="176"/>
                    <a:pt x="2878" y="238"/>
                  </a:cubicBezTo>
                  <a:cubicBezTo>
                    <a:pt x="2878" y="301"/>
                    <a:pt x="2827" y="351"/>
                    <a:pt x="2765" y="351"/>
                  </a:cubicBezTo>
                  <a:cubicBezTo>
                    <a:pt x="2703" y="351"/>
                    <a:pt x="2653" y="301"/>
                    <a:pt x="2653" y="238"/>
                  </a:cubicBezTo>
                  <a:cubicBezTo>
                    <a:pt x="2653" y="176"/>
                    <a:pt x="2703" y="126"/>
                    <a:pt x="2765" y="126"/>
                  </a:cubicBezTo>
                  <a:close/>
                  <a:moveTo>
                    <a:pt x="1515" y="1601"/>
                  </a:moveTo>
                  <a:lnTo>
                    <a:pt x="1515" y="1601"/>
                  </a:lnTo>
                  <a:cubicBezTo>
                    <a:pt x="1453" y="1601"/>
                    <a:pt x="1402" y="1551"/>
                    <a:pt x="1402" y="1489"/>
                  </a:cubicBezTo>
                  <a:cubicBezTo>
                    <a:pt x="1402" y="1427"/>
                    <a:pt x="1453" y="1376"/>
                    <a:pt x="1515" y="1376"/>
                  </a:cubicBezTo>
                  <a:cubicBezTo>
                    <a:pt x="1577" y="1376"/>
                    <a:pt x="1627" y="1427"/>
                    <a:pt x="1627" y="1489"/>
                  </a:cubicBezTo>
                  <a:cubicBezTo>
                    <a:pt x="1627" y="1551"/>
                    <a:pt x="1577" y="1601"/>
                    <a:pt x="1515" y="1601"/>
                  </a:cubicBezTo>
                  <a:close/>
                  <a:moveTo>
                    <a:pt x="848" y="935"/>
                  </a:moveTo>
                  <a:lnTo>
                    <a:pt x="848" y="935"/>
                  </a:lnTo>
                  <a:cubicBezTo>
                    <a:pt x="848" y="872"/>
                    <a:pt x="898" y="822"/>
                    <a:pt x="960" y="822"/>
                  </a:cubicBezTo>
                  <a:cubicBezTo>
                    <a:pt x="1022" y="822"/>
                    <a:pt x="1073" y="872"/>
                    <a:pt x="1073" y="935"/>
                  </a:cubicBezTo>
                  <a:cubicBezTo>
                    <a:pt x="1073" y="997"/>
                    <a:pt x="1022" y="1047"/>
                    <a:pt x="960" y="1047"/>
                  </a:cubicBezTo>
                  <a:cubicBezTo>
                    <a:pt x="898" y="1047"/>
                    <a:pt x="848" y="997"/>
                    <a:pt x="848" y="935"/>
                  </a:cubicBezTo>
                  <a:close/>
                  <a:moveTo>
                    <a:pt x="238" y="1604"/>
                  </a:moveTo>
                  <a:lnTo>
                    <a:pt x="238" y="1604"/>
                  </a:lnTo>
                  <a:cubicBezTo>
                    <a:pt x="176" y="1604"/>
                    <a:pt x="125" y="1554"/>
                    <a:pt x="125" y="1492"/>
                  </a:cubicBezTo>
                  <a:cubicBezTo>
                    <a:pt x="125" y="1430"/>
                    <a:pt x="176" y="1379"/>
                    <a:pt x="238" y="1379"/>
                  </a:cubicBezTo>
                  <a:cubicBezTo>
                    <a:pt x="300" y="1379"/>
                    <a:pt x="350" y="1430"/>
                    <a:pt x="350" y="1492"/>
                  </a:cubicBezTo>
                  <a:cubicBezTo>
                    <a:pt x="350" y="1554"/>
                    <a:pt x="300" y="1604"/>
                    <a:pt x="238" y="1604"/>
                  </a:cubicBezTo>
                  <a:close/>
                  <a:moveTo>
                    <a:pt x="1515" y="1250"/>
                  </a:moveTo>
                  <a:lnTo>
                    <a:pt x="1515" y="1250"/>
                  </a:lnTo>
                  <a:cubicBezTo>
                    <a:pt x="1472" y="1250"/>
                    <a:pt x="1432" y="1262"/>
                    <a:pt x="1397" y="1282"/>
                  </a:cubicBezTo>
                  <a:lnTo>
                    <a:pt x="1167" y="1052"/>
                  </a:lnTo>
                  <a:cubicBezTo>
                    <a:pt x="1187" y="1018"/>
                    <a:pt x="1199" y="977"/>
                    <a:pt x="1199" y="935"/>
                  </a:cubicBezTo>
                  <a:cubicBezTo>
                    <a:pt x="1199" y="803"/>
                    <a:pt x="1092" y="696"/>
                    <a:pt x="960" y="696"/>
                  </a:cubicBezTo>
                  <a:cubicBezTo>
                    <a:pt x="829" y="696"/>
                    <a:pt x="722" y="803"/>
                    <a:pt x="722" y="935"/>
                  </a:cubicBezTo>
                  <a:cubicBezTo>
                    <a:pt x="722" y="967"/>
                    <a:pt x="729" y="998"/>
                    <a:pt x="740" y="1026"/>
                  </a:cubicBezTo>
                  <a:lnTo>
                    <a:pt x="372" y="1295"/>
                  </a:lnTo>
                  <a:cubicBezTo>
                    <a:pt x="333" y="1269"/>
                    <a:pt x="287" y="1254"/>
                    <a:pt x="238" y="1254"/>
                  </a:cubicBezTo>
                  <a:cubicBezTo>
                    <a:pt x="106" y="1254"/>
                    <a:pt x="0" y="1360"/>
                    <a:pt x="0" y="1492"/>
                  </a:cubicBezTo>
                  <a:cubicBezTo>
                    <a:pt x="0" y="1623"/>
                    <a:pt x="106" y="1730"/>
                    <a:pt x="238" y="1730"/>
                  </a:cubicBezTo>
                  <a:cubicBezTo>
                    <a:pt x="369" y="1730"/>
                    <a:pt x="476" y="1623"/>
                    <a:pt x="476" y="1492"/>
                  </a:cubicBezTo>
                  <a:cubicBezTo>
                    <a:pt x="476" y="1456"/>
                    <a:pt x="468" y="1421"/>
                    <a:pt x="453" y="1391"/>
                  </a:cubicBezTo>
                  <a:lnTo>
                    <a:pt x="818" y="1125"/>
                  </a:lnTo>
                  <a:cubicBezTo>
                    <a:pt x="858" y="1155"/>
                    <a:pt x="907" y="1173"/>
                    <a:pt x="960" y="1173"/>
                  </a:cubicBezTo>
                  <a:cubicBezTo>
                    <a:pt x="1003" y="1173"/>
                    <a:pt x="1044" y="1161"/>
                    <a:pt x="1078" y="1141"/>
                  </a:cubicBezTo>
                  <a:lnTo>
                    <a:pt x="1308" y="1371"/>
                  </a:lnTo>
                  <a:cubicBezTo>
                    <a:pt x="1288" y="1406"/>
                    <a:pt x="1276" y="1446"/>
                    <a:pt x="1276" y="1489"/>
                  </a:cubicBezTo>
                  <a:cubicBezTo>
                    <a:pt x="1276" y="1620"/>
                    <a:pt x="1383" y="1727"/>
                    <a:pt x="1515" y="1727"/>
                  </a:cubicBezTo>
                  <a:cubicBezTo>
                    <a:pt x="1646" y="1727"/>
                    <a:pt x="1753" y="1620"/>
                    <a:pt x="1753" y="1489"/>
                  </a:cubicBezTo>
                  <a:cubicBezTo>
                    <a:pt x="1753" y="1448"/>
                    <a:pt x="1743" y="1409"/>
                    <a:pt x="1724" y="1375"/>
                  </a:cubicBezTo>
                  <a:lnTo>
                    <a:pt x="2653" y="449"/>
                  </a:lnTo>
                  <a:cubicBezTo>
                    <a:pt x="2686" y="467"/>
                    <a:pt x="2725" y="477"/>
                    <a:pt x="2765" y="477"/>
                  </a:cubicBezTo>
                  <a:cubicBezTo>
                    <a:pt x="2897" y="477"/>
                    <a:pt x="3004" y="370"/>
                    <a:pt x="3004" y="238"/>
                  </a:cubicBezTo>
                  <a:cubicBezTo>
                    <a:pt x="3004" y="107"/>
                    <a:pt x="2897" y="0"/>
                    <a:pt x="2765" y="0"/>
                  </a:cubicBezTo>
                  <a:cubicBezTo>
                    <a:pt x="2634" y="0"/>
                    <a:pt x="2527" y="107"/>
                    <a:pt x="2527" y="238"/>
                  </a:cubicBezTo>
                  <a:cubicBezTo>
                    <a:pt x="2527" y="284"/>
                    <a:pt x="2540" y="326"/>
                    <a:pt x="2562" y="362"/>
                  </a:cubicBezTo>
                  <a:lnTo>
                    <a:pt x="1637" y="1284"/>
                  </a:lnTo>
                  <a:cubicBezTo>
                    <a:pt x="1601" y="1263"/>
                    <a:pt x="1559" y="1250"/>
                    <a:pt x="1515" y="125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546FD36-EA65-499E-988E-1F53576F65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5938" y="1203325"/>
              <a:ext cx="169863" cy="290513"/>
            </a:xfrm>
            <a:custGeom>
              <a:avLst/>
              <a:gdLst>
                <a:gd name="T0" fmla="*/ 565 w 691"/>
                <a:gd name="T1" fmla="*/ 955 h 1181"/>
                <a:gd name="T2" fmla="*/ 565 w 691"/>
                <a:gd name="T3" fmla="*/ 955 h 1181"/>
                <a:gd name="T4" fmla="*/ 465 w 691"/>
                <a:gd name="T5" fmla="*/ 1055 h 1181"/>
                <a:gd name="T6" fmla="*/ 226 w 691"/>
                <a:gd name="T7" fmla="*/ 1055 h 1181"/>
                <a:gd name="T8" fmla="*/ 126 w 691"/>
                <a:gd name="T9" fmla="*/ 955 h 1181"/>
                <a:gd name="T10" fmla="*/ 126 w 691"/>
                <a:gd name="T11" fmla="*/ 226 h 1181"/>
                <a:gd name="T12" fmla="*/ 226 w 691"/>
                <a:gd name="T13" fmla="*/ 126 h 1181"/>
                <a:gd name="T14" fmla="*/ 465 w 691"/>
                <a:gd name="T15" fmla="*/ 126 h 1181"/>
                <a:gd name="T16" fmla="*/ 565 w 691"/>
                <a:gd name="T17" fmla="*/ 226 h 1181"/>
                <a:gd name="T18" fmla="*/ 565 w 691"/>
                <a:gd name="T19" fmla="*/ 955 h 1181"/>
                <a:gd name="T20" fmla="*/ 465 w 691"/>
                <a:gd name="T21" fmla="*/ 0 h 1181"/>
                <a:gd name="T22" fmla="*/ 465 w 691"/>
                <a:gd name="T23" fmla="*/ 0 h 1181"/>
                <a:gd name="T24" fmla="*/ 226 w 691"/>
                <a:gd name="T25" fmla="*/ 0 h 1181"/>
                <a:gd name="T26" fmla="*/ 0 w 691"/>
                <a:gd name="T27" fmla="*/ 226 h 1181"/>
                <a:gd name="T28" fmla="*/ 0 w 691"/>
                <a:gd name="T29" fmla="*/ 955 h 1181"/>
                <a:gd name="T30" fmla="*/ 226 w 691"/>
                <a:gd name="T31" fmla="*/ 1181 h 1181"/>
                <a:gd name="T32" fmla="*/ 465 w 691"/>
                <a:gd name="T33" fmla="*/ 1181 h 1181"/>
                <a:gd name="T34" fmla="*/ 691 w 691"/>
                <a:gd name="T35" fmla="*/ 955 h 1181"/>
                <a:gd name="T36" fmla="*/ 691 w 691"/>
                <a:gd name="T37" fmla="*/ 226 h 1181"/>
                <a:gd name="T38" fmla="*/ 465 w 691"/>
                <a:gd name="T39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1" h="1181">
                  <a:moveTo>
                    <a:pt x="565" y="955"/>
                  </a:moveTo>
                  <a:lnTo>
                    <a:pt x="565" y="955"/>
                  </a:lnTo>
                  <a:cubicBezTo>
                    <a:pt x="565" y="1011"/>
                    <a:pt x="520" y="1055"/>
                    <a:pt x="465" y="1055"/>
                  </a:cubicBezTo>
                  <a:lnTo>
                    <a:pt x="226" y="1055"/>
                  </a:lnTo>
                  <a:cubicBezTo>
                    <a:pt x="171" y="1055"/>
                    <a:pt x="126" y="1011"/>
                    <a:pt x="126" y="955"/>
                  </a:cubicBezTo>
                  <a:lnTo>
                    <a:pt x="126" y="226"/>
                  </a:lnTo>
                  <a:cubicBezTo>
                    <a:pt x="126" y="171"/>
                    <a:pt x="171" y="126"/>
                    <a:pt x="226" y="126"/>
                  </a:cubicBezTo>
                  <a:lnTo>
                    <a:pt x="465" y="126"/>
                  </a:lnTo>
                  <a:cubicBezTo>
                    <a:pt x="520" y="126"/>
                    <a:pt x="565" y="171"/>
                    <a:pt x="565" y="226"/>
                  </a:cubicBezTo>
                  <a:lnTo>
                    <a:pt x="565" y="955"/>
                  </a:lnTo>
                  <a:close/>
                  <a:moveTo>
                    <a:pt x="465" y="0"/>
                  </a:moveTo>
                  <a:lnTo>
                    <a:pt x="465" y="0"/>
                  </a:lnTo>
                  <a:lnTo>
                    <a:pt x="226" y="0"/>
                  </a:lnTo>
                  <a:cubicBezTo>
                    <a:pt x="101" y="0"/>
                    <a:pt x="0" y="101"/>
                    <a:pt x="0" y="226"/>
                  </a:cubicBezTo>
                  <a:lnTo>
                    <a:pt x="0" y="955"/>
                  </a:lnTo>
                  <a:cubicBezTo>
                    <a:pt x="0" y="1080"/>
                    <a:pt x="101" y="1181"/>
                    <a:pt x="226" y="1181"/>
                  </a:cubicBezTo>
                  <a:lnTo>
                    <a:pt x="465" y="1181"/>
                  </a:lnTo>
                  <a:cubicBezTo>
                    <a:pt x="590" y="1181"/>
                    <a:pt x="691" y="1080"/>
                    <a:pt x="691" y="955"/>
                  </a:cubicBezTo>
                  <a:lnTo>
                    <a:pt x="691" y="226"/>
                  </a:lnTo>
                  <a:cubicBezTo>
                    <a:pt x="691" y="101"/>
                    <a:pt x="590" y="0"/>
                    <a:pt x="46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3FDC9ED-6BBE-437C-8F63-4894C6B1A2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7738" y="1155700"/>
              <a:ext cx="169863" cy="338138"/>
            </a:xfrm>
            <a:custGeom>
              <a:avLst/>
              <a:gdLst>
                <a:gd name="T0" fmla="*/ 564 w 690"/>
                <a:gd name="T1" fmla="*/ 226 h 1379"/>
                <a:gd name="T2" fmla="*/ 564 w 690"/>
                <a:gd name="T3" fmla="*/ 226 h 1379"/>
                <a:gd name="T4" fmla="*/ 564 w 690"/>
                <a:gd name="T5" fmla="*/ 1153 h 1379"/>
                <a:gd name="T6" fmla="*/ 464 w 690"/>
                <a:gd name="T7" fmla="*/ 1253 h 1379"/>
                <a:gd name="T8" fmla="*/ 226 w 690"/>
                <a:gd name="T9" fmla="*/ 1253 h 1379"/>
                <a:gd name="T10" fmla="*/ 126 w 690"/>
                <a:gd name="T11" fmla="*/ 1153 h 1379"/>
                <a:gd name="T12" fmla="*/ 126 w 690"/>
                <a:gd name="T13" fmla="*/ 226 h 1379"/>
                <a:gd name="T14" fmla="*/ 226 w 690"/>
                <a:gd name="T15" fmla="*/ 126 h 1379"/>
                <a:gd name="T16" fmla="*/ 464 w 690"/>
                <a:gd name="T17" fmla="*/ 126 h 1379"/>
                <a:gd name="T18" fmla="*/ 564 w 690"/>
                <a:gd name="T19" fmla="*/ 226 h 1379"/>
                <a:gd name="T20" fmla="*/ 226 w 690"/>
                <a:gd name="T21" fmla="*/ 0 h 1379"/>
                <a:gd name="T22" fmla="*/ 226 w 690"/>
                <a:gd name="T23" fmla="*/ 0 h 1379"/>
                <a:gd name="T24" fmla="*/ 0 w 690"/>
                <a:gd name="T25" fmla="*/ 226 h 1379"/>
                <a:gd name="T26" fmla="*/ 0 w 690"/>
                <a:gd name="T27" fmla="*/ 1153 h 1379"/>
                <a:gd name="T28" fmla="*/ 226 w 690"/>
                <a:gd name="T29" fmla="*/ 1379 h 1379"/>
                <a:gd name="T30" fmla="*/ 464 w 690"/>
                <a:gd name="T31" fmla="*/ 1379 h 1379"/>
                <a:gd name="T32" fmla="*/ 690 w 690"/>
                <a:gd name="T33" fmla="*/ 1153 h 1379"/>
                <a:gd name="T34" fmla="*/ 690 w 690"/>
                <a:gd name="T35" fmla="*/ 226 h 1379"/>
                <a:gd name="T36" fmla="*/ 464 w 690"/>
                <a:gd name="T37" fmla="*/ 0 h 1379"/>
                <a:gd name="T38" fmla="*/ 226 w 690"/>
                <a:gd name="T39" fmla="*/ 0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0" h="1379">
                  <a:moveTo>
                    <a:pt x="564" y="226"/>
                  </a:moveTo>
                  <a:lnTo>
                    <a:pt x="564" y="226"/>
                  </a:lnTo>
                  <a:lnTo>
                    <a:pt x="564" y="1153"/>
                  </a:lnTo>
                  <a:cubicBezTo>
                    <a:pt x="564" y="1209"/>
                    <a:pt x="519" y="1253"/>
                    <a:pt x="464" y="1253"/>
                  </a:cubicBezTo>
                  <a:lnTo>
                    <a:pt x="226" y="1253"/>
                  </a:lnTo>
                  <a:cubicBezTo>
                    <a:pt x="171" y="1253"/>
                    <a:pt x="126" y="1209"/>
                    <a:pt x="126" y="1153"/>
                  </a:cubicBezTo>
                  <a:lnTo>
                    <a:pt x="126" y="226"/>
                  </a:lnTo>
                  <a:cubicBezTo>
                    <a:pt x="126" y="171"/>
                    <a:pt x="171" y="126"/>
                    <a:pt x="226" y="126"/>
                  </a:cubicBezTo>
                  <a:lnTo>
                    <a:pt x="464" y="126"/>
                  </a:lnTo>
                  <a:cubicBezTo>
                    <a:pt x="519" y="126"/>
                    <a:pt x="564" y="171"/>
                    <a:pt x="564" y="226"/>
                  </a:cubicBezTo>
                  <a:close/>
                  <a:moveTo>
                    <a:pt x="226" y="0"/>
                  </a:moveTo>
                  <a:lnTo>
                    <a:pt x="226" y="0"/>
                  </a:lnTo>
                  <a:cubicBezTo>
                    <a:pt x="101" y="0"/>
                    <a:pt x="0" y="101"/>
                    <a:pt x="0" y="226"/>
                  </a:cubicBezTo>
                  <a:lnTo>
                    <a:pt x="0" y="1153"/>
                  </a:lnTo>
                  <a:cubicBezTo>
                    <a:pt x="0" y="1278"/>
                    <a:pt x="101" y="1379"/>
                    <a:pt x="226" y="1379"/>
                  </a:cubicBezTo>
                  <a:lnTo>
                    <a:pt x="464" y="1379"/>
                  </a:lnTo>
                  <a:cubicBezTo>
                    <a:pt x="589" y="1379"/>
                    <a:pt x="690" y="1278"/>
                    <a:pt x="690" y="1153"/>
                  </a:cubicBezTo>
                  <a:lnTo>
                    <a:pt x="690" y="226"/>
                  </a:lnTo>
                  <a:cubicBezTo>
                    <a:pt x="690" y="101"/>
                    <a:pt x="589" y="0"/>
                    <a:pt x="464" y="0"/>
                  </a:cubicBezTo>
                  <a:lnTo>
                    <a:pt x="2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E4115F00-F6DA-48EF-B145-711DB881BD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0251" y="1292225"/>
              <a:ext cx="171450" cy="201613"/>
            </a:xfrm>
            <a:custGeom>
              <a:avLst/>
              <a:gdLst>
                <a:gd name="T0" fmla="*/ 577 w 703"/>
                <a:gd name="T1" fmla="*/ 594 h 820"/>
                <a:gd name="T2" fmla="*/ 577 w 703"/>
                <a:gd name="T3" fmla="*/ 594 h 820"/>
                <a:gd name="T4" fmla="*/ 477 w 703"/>
                <a:gd name="T5" fmla="*/ 694 h 820"/>
                <a:gd name="T6" fmla="*/ 226 w 703"/>
                <a:gd name="T7" fmla="*/ 694 h 820"/>
                <a:gd name="T8" fmla="*/ 126 w 703"/>
                <a:gd name="T9" fmla="*/ 594 h 820"/>
                <a:gd name="T10" fmla="*/ 126 w 703"/>
                <a:gd name="T11" fmla="*/ 226 h 820"/>
                <a:gd name="T12" fmla="*/ 226 w 703"/>
                <a:gd name="T13" fmla="*/ 126 h 820"/>
                <a:gd name="T14" fmla="*/ 477 w 703"/>
                <a:gd name="T15" fmla="*/ 126 h 820"/>
                <a:gd name="T16" fmla="*/ 577 w 703"/>
                <a:gd name="T17" fmla="*/ 226 h 820"/>
                <a:gd name="T18" fmla="*/ 577 w 703"/>
                <a:gd name="T19" fmla="*/ 594 h 820"/>
                <a:gd name="T20" fmla="*/ 703 w 703"/>
                <a:gd name="T21" fmla="*/ 226 h 820"/>
                <a:gd name="T22" fmla="*/ 703 w 703"/>
                <a:gd name="T23" fmla="*/ 226 h 820"/>
                <a:gd name="T24" fmla="*/ 477 w 703"/>
                <a:gd name="T25" fmla="*/ 0 h 820"/>
                <a:gd name="T26" fmla="*/ 226 w 703"/>
                <a:gd name="T27" fmla="*/ 0 h 820"/>
                <a:gd name="T28" fmla="*/ 0 w 703"/>
                <a:gd name="T29" fmla="*/ 226 h 820"/>
                <a:gd name="T30" fmla="*/ 0 w 703"/>
                <a:gd name="T31" fmla="*/ 594 h 820"/>
                <a:gd name="T32" fmla="*/ 226 w 703"/>
                <a:gd name="T33" fmla="*/ 820 h 820"/>
                <a:gd name="T34" fmla="*/ 477 w 703"/>
                <a:gd name="T35" fmla="*/ 820 h 820"/>
                <a:gd name="T36" fmla="*/ 703 w 703"/>
                <a:gd name="T37" fmla="*/ 594 h 820"/>
                <a:gd name="T38" fmla="*/ 703 w 703"/>
                <a:gd name="T39" fmla="*/ 226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3" h="820">
                  <a:moveTo>
                    <a:pt x="577" y="594"/>
                  </a:moveTo>
                  <a:lnTo>
                    <a:pt x="577" y="594"/>
                  </a:lnTo>
                  <a:cubicBezTo>
                    <a:pt x="577" y="650"/>
                    <a:pt x="532" y="694"/>
                    <a:pt x="477" y="694"/>
                  </a:cubicBezTo>
                  <a:lnTo>
                    <a:pt x="226" y="694"/>
                  </a:lnTo>
                  <a:cubicBezTo>
                    <a:pt x="171" y="694"/>
                    <a:pt x="126" y="650"/>
                    <a:pt x="126" y="594"/>
                  </a:cubicBezTo>
                  <a:lnTo>
                    <a:pt x="126" y="226"/>
                  </a:lnTo>
                  <a:cubicBezTo>
                    <a:pt x="126" y="171"/>
                    <a:pt x="171" y="126"/>
                    <a:pt x="226" y="126"/>
                  </a:cubicBezTo>
                  <a:lnTo>
                    <a:pt x="477" y="126"/>
                  </a:lnTo>
                  <a:cubicBezTo>
                    <a:pt x="532" y="126"/>
                    <a:pt x="577" y="171"/>
                    <a:pt x="577" y="226"/>
                  </a:cubicBezTo>
                  <a:lnTo>
                    <a:pt x="577" y="594"/>
                  </a:lnTo>
                  <a:close/>
                  <a:moveTo>
                    <a:pt x="703" y="226"/>
                  </a:moveTo>
                  <a:lnTo>
                    <a:pt x="703" y="226"/>
                  </a:lnTo>
                  <a:cubicBezTo>
                    <a:pt x="703" y="101"/>
                    <a:pt x="602" y="0"/>
                    <a:pt x="477" y="0"/>
                  </a:cubicBezTo>
                  <a:lnTo>
                    <a:pt x="226" y="0"/>
                  </a:lnTo>
                  <a:cubicBezTo>
                    <a:pt x="102" y="0"/>
                    <a:pt x="0" y="101"/>
                    <a:pt x="0" y="226"/>
                  </a:cubicBezTo>
                  <a:lnTo>
                    <a:pt x="0" y="594"/>
                  </a:lnTo>
                  <a:cubicBezTo>
                    <a:pt x="0" y="719"/>
                    <a:pt x="102" y="820"/>
                    <a:pt x="226" y="820"/>
                  </a:cubicBezTo>
                  <a:lnTo>
                    <a:pt x="477" y="820"/>
                  </a:lnTo>
                  <a:cubicBezTo>
                    <a:pt x="602" y="820"/>
                    <a:pt x="703" y="719"/>
                    <a:pt x="703" y="594"/>
                  </a:cubicBezTo>
                  <a:lnTo>
                    <a:pt x="703" y="22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C944AC60-8BD5-4802-9277-62AF44F9E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588" y="635000"/>
              <a:ext cx="571500" cy="1079500"/>
            </a:xfrm>
            <a:custGeom>
              <a:avLst/>
              <a:gdLst>
                <a:gd name="T0" fmla="*/ 1110 w 2329"/>
                <a:gd name="T1" fmla="*/ 17 h 4387"/>
                <a:gd name="T2" fmla="*/ 1110 w 2329"/>
                <a:gd name="T3" fmla="*/ 17 h 4387"/>
                <a:gd name="T4" fmla="*/ 1025 w 2329"/>
                <a:gd name="T5" fmla="*/ 42 h 4387"/>
                <a:gd name="T6" fmla="*/ 1050 w 2329"/>
                <a:gd name="T7" fmla="*/ 127 h 4387"/>
                <a:gd name="T8" fmla="*/ 2203 w 2329"/>
                <a:gd name="T9" fmla="*/ 2065 h 4387"/>
                <a:gd name="T10" fmla="*/ 1816 w 2329"/>
                <a:gd name="T11" fmla="*/ 3313 h 4387"/>
                <a:gd name="T12" fmla="*/ 1009 w 2329"/>
                <a:gd name="T13" fmla="*/ 4023 h 4387"/>
                <a:gd name="T14" fmla="*/ 969 w 2329"/>
                <a:gd name="T15" fmla="*/ 3836 h 4387"/>
                <a:gd name="T16" fmla="*/ 0 w 2329"/>
                <a:gd name="T17" fmla="*/ 4331 h 4387"/>
                <a:gd name="T18" fmla="*/ 1087 w 2329"/>
                <a:gd name="T19" fmla="*/ 4387 h 4387"/>
                <a:gd name="T20" fmla="*/ 1036 w 2329"/>
                <a:gd name="T21" fmla="*/ 4151 h 4387"/>
                <a:gd name="T22" fmla="*/ 1919 w 2329"/>
                <a:gd name="T23" fmla="*/ 3384 h 4387"/>
                <a:gd name="T24" fmla="*/ 2329 w 2329"/>
                <a:gd name="T25" fmla="*/ 2065 h 4387"/>
                <a:gd name="T26" fmla="*/ 1110 w 2329"/>
                <a:gd name="T27" fmla="*/ 17 h 4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29" h="4387">
                  <a:moveTo>
                    <a:pt x="1110" y="17"/>
                  </a:moveTo>
                  <a:lnTo>
                    <a:pt x="1110" y="17"/>
                  </a:lnTo>
                  <a:cubicBezTo>
                    <a:pt x="1080" y="0"/>
                    <a:pt x="1041" y="11"/>
                    <a:pt x="1025" y="42"/>
                  </a:cubicBezTo>
                  <a:cubicBezTo>
                    <a:pt x="1008" y="73"/>
                    <a:pt x="1019" y="111"/>
                    <a:pt x="1050" y="127"/>
                  </a:cubicBezTo>
                  <a:cubicBezTo>
                    <a:pt x="1761" y="514"/>
                    <a:pt x="2203" y="1256"/>
                    <a:pt x="2203" y="2065"/>
                  </a:cubicBezTo>
                  <a:cubicBezTo>
                    <a:pt x="2203" y="2513"/>
                    <a:pt x="2069" y="2945"/>
                    <a:pt x="1816" y="3313"/>
                  </a:cubicBezTo>
                  <a:cubicBezTo>
                    <a:pt x="1608" y="3615"/>
                    <a:pt x="1331" y="3857"/>
                    <a:pt x="1009" y="4023"/>
                  </a:cubicBezTo>
                  <a:lnTo>
                    <a:pt x="969" y="3836"/>
                  </a:lnTo>
                  <a:lnTo>
                    <a:pt x="0" y="4331"/>
                  </a:lnTo>
                  <a:lnTo>
                    <a:pt x="1087" y="4387"/>
                  </a:lnTo>
                  <a:lnTo>
                    <a:pt x="1036" y="4151"/>
                  </a:lnTo>
                  <a:cubicBezTo>
                    <a:pt x="1390" y="3975"/>
                    <a:pt x="1693" y="3713"/>
                    <a:pt x="1919" y="3384"/>
                  </a:cubicBezTo>
                  <a:cubicBezTo>
                    <a:pt x="2187" y="2995"/>
                    <a:pt x="2329" y="2539"/>
                    <a:pt x="2329" y="2065"/>
                  </a:cubicBezTo>
                  <a:cubicBezTo>
                    <a:pt x="2329" y="1210"/>
                    <a:pt x="1862" y="425"/>
                    <a:pt x="1110" y="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27C7567E-373D-48FB-944D-76E83393D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338" y="565150"/>
              <a:ext cx="571500" cy="1074738"/>
            </a:xfrm>
            <a:custGeom>
              <a:avLst/>
              <a:gdLst>
                <a:gd name="T0" fmla="*/ 1278 w 2328"/>
                <a:gd name="T1" fmla="*/ 4258 h 4377"/>
                <a:gd name="T2" fmla="*/ 1278 w 2328"/>
                <a:gd name="T3" fmla="*/ 4258 h 4377"/>
                <a:gd name="T4" fmla="*/ 125 w 2328"/>
                <a:gd name="T5" fmla="*/ 2321 h 4377"/>
                <a:gd name="T6" fmla="*/ 513 w 2328"/>
                <a:gd name="T7" fmla="*/ 1073 h 4377"/>
                <a:gd name="T8" fmla="*/ 1319 w 2328"/>
                <a:gd name="T9" fmla="*/ 362 h 4377"/>
                <a:gd name="T10" fmla="*/ 1359 w 2328"/>
                <a:gd name="T11" fmla="*/ 550 h 4377"/>
                <a:gd name="T12" fmla="*/ 2328 w 2328"/>
                <a:gd name="T13" fmla="*/ 55 h 4377"/>
                <a:gd name="T14" fmla="*/ 1242 w 2328"/>
                <a:gd name="T15" fmla="*/ 0 h 4377"/>
                <a:gd name="T16" fmla="*/ 1292 w 2328"/>
                <a:gd name="T17" fmla="*/ 235 h 4377"/>
                <a:gd name="T18" fmla="*/ 409 w 2328"/>
                <a:gd name="T19" fmla="*/ 1001 h 4377"/>
                <a:gd name="T20" fmla="*/ 0 w 2328"/>
                <a:gd name="T21" fmla="*/ 2321 h 4377"/>
                <a:gd name="T22" fmla="*/ 1218 w 2328"/>
                <a:gd name="T23" fmla="*/ 4369 h 4377"/>
                <a:gd name="T24" fmla="*/ 1248 w 2328"/>
                <a:gd name="T25" fmla="*/ 4377 h 4377"/>
                <a:gd name="T26" fmla="*/ 1304 w 2328"/>
                <a:gd name="T27" fmla="*/ 4344 h 4377"/>
                <a:gd name="T28" fmla="*/ 1278 w 2328"/>
                <a:gd name="T29" fmla="*/ 4258 h 4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28" h="4377">
                  <a:moveTo>
                    <a:pt x="1278" y="4258"/>
                  </a:moveTo>
                  <a:lnTo>
                    <a:pt x="1278" y="4258"/>
                  </a:lnTo>
                  <a:cubicBezTo>
                    <a:pt x="567" y="3872"/>
                    <a:pt x="125" y="3130"/>
                    <a:pt x="125" y="2321"/>
                  </a:cubicBezTo>
                  <a:cubicBezTo>
                    <a:pt x="125" y="1872"/>
                    <a:pt x="259" y="1441"/>
                    <a:pt x="513" y="1073"/>
                  </a:cubicBezTo>
                  <a:cubicBezTo>
                    <a:pt x="721" y="771"/>
                    <a:pt x="997" y="528"/>
                    <a:pt x="1319" y="362"/>
                  </a:cubicBezTo>
                  <a:lnTo>
                    <a:pt x="1359" y="550"/>
                  </a:lnTo>
                  <a:lnTo>
                    <a:pt x="2328" y="55"/>
                  </a:lnTo>
                  <a:lnTo>
                    <a:pt x="1242" y="0"/>
                  </a:lnTo>
                  <a:lnTo>
                    <a:pt x="1292" y="235"/>
                  </a:lnTo>
                  <a:cubicBezTo>
                    <a:pt x="938" y="411"/>
                    <a:pt x="636" y="673"/>
                    <a:pt x="409" y="1001"/>
                  </a:cubicBezTo>
                  <a:cubicBezTo>
                    <a:pt x="141" y="1391"/>
                    <a:pt x="0" y="1847"/>
                    <a:pt x="0" y="2321"/>
                  </a:cubicBezTo>
                  <a:cubicBezTo>
                    <a:pt x="0" y="3176"/>
                    <a:pt x="467" y="3960"/>
                    <a:pt x="1218" y="4369"/>
                  </a:cubicBezTo>
                  <a:cubicBezTo>
                    <a:pt x="1228" y="4374"/>
                    <a:pt x="1238" y="4377"/>
                    <a:pt x="1248" y="4377"/>
                  </a:cubicBezTo>
                  <a:cubicBezTo>
                    <a:pt x="1271" y="4377"/>
                    <a:pt x="1292" y="4365"/>
                    <a:pt x="1304" y="4344"/>
                  </a:cubicBezTo>
                  <a:cubicBezTo>
                    <a:pt x="1320" y="4313"/>
                    <a:pt x="1309" y="4275"/>
                    <a:pt x="1278" y="42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6448061-FE1B-45CF-8B74-8A93EDAB55B9}"/>
              </a:ext>
            </a:extLst>
          </p:cNvPr>
          <p:cNvSpPr txBox="1"/>
          <p:nvPr/>
        </p:nvSpPr>
        <p:spPr>
          <a:xfrm>
            <a:off x="7194864" y="1926986"/>
            <a:ext cx="19156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</a:rPr>
              <a:t>Flexibilidad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</a:rPr>
              <a:t>Conocimiento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</a:rPr>
              <a:t>Nuevos métodos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</a:rPr>
              <a:t>Comunidad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AB7998-2C73-4D1A-9BDE-3D2038BE7436}"/>
              </a:ext>
            </a:extLst>
          </p:cNvPr>
          <p:cNvSpPr txBox="1"/>
          <p:nvPr/>
        </p:nvSpPr>
        <p:spPr>
          <a:xfrm>
            <a:off x="0" y="1925110"/>
            <a:ext cx="19670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</a:rPr>
              <a:t>Computación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Distribuida</a:t>
            </a: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</a:rPr>
              <a:t>Plataforma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Integrada</a:t>
            </a: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1"/>
                </a:solidFill>
              </a:rPr>
              <a:t>Compartir</a:t>
            </a:r>
            <a:r>
              <a:rPr lang="en-US" sz="1500" dirty="0">
                <a:solidFill>
                  <a:schemeClr val="bg1"/>
                </a:solidFill>
              </a:rPr>
              <a:t> y </a:t>
            </a:r>
            <a:r>
              <a:rPr lang="en-US" sz="1500" dirty="0" err="1">
                <a:solidFill>
                  <a:schemeClr val="bg1"/>
                </a:solidFill>
              </a:rPr>
              <a:t>Gestionar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datos</a:t>
            </a: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17023-5F4F-4BB9-9962-408B81DCE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96AE2-E40C-4EA7-84F7-D64F0A175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Iniciar</a:t>
            </a:r>
            <a:r>
              <a:rPr lang="en-US" dirty="0"/>
              <a:t> las </a:t>
            </a:r>
            <a:r>
              <a:rPr lang="en-US" dirty="0" err="1"/>
              <a:t>actividades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0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DF193F-D5F1-4472-8C4A-B66AA9B0E42B}"/>
              </a:ext>
            </a:extLst>
          </p:cNvPr>
          <p:cNvSpPr/>
          <p:nvPr/>
        </p:nvSpPr>
        <p:spPr>
          <a:xfrm>
            <a:off x="5159962" y="1362455"/>
            <a:ext cx="2034194" cy="3140965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00" b="1" dirty="0">
              <a:solidFill>
                <a:schemeClr val="accent1"/>
              </a:solidFill>
            </a:endParaRPr>
          </a:p>
          <a:p>
            <a:pPr algn="ctr"/>
            <a:r>
              <a:rPr lang="pt-BR" sz="1600" b="1" dirty="0">
                <a:solidFill>
                  <a:srgbClr val="C00000"/>
                </a:solidFill>
              </a:rPr>
              <a:t>Local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CF093D-5CFF-4BD4-88FB-0DE009F25324}"/>
              </a:ext>
            </a:extLst>
          </p:cNvPr>
          <p:cNvSpPr/>
          <p:nvPr/>
        </p:nvSpPr>
        <p:spPr>
          <a:xfrm>
            <a:off x="1735159" y="1362456"/>
            <a:ext cx="2197126" cy="3140964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14923-033B-4326-B700-3F2477BB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Programação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395744B-C224-49BE-9498-4642117398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Ambientes</a:t>
            </a:r>
            <a:endParaRPr lang="en-US" dirty="0"/>
          </a:p>
        </p:txBody>
      </p:sp>
      <p:pic>
        <p:nvPicPr>
          <p:cNvPr id="4" name="Picture 8" descr="R">
            <a:extLst>
              <a:ext uri="{FF2B5EF4-FFF2-40B4-BE49-F238E27FC236}">
                <a16:creationId xmlns:a16="http://schemas.microsoft.com/office/drawing/2014/main" id="{5E0B35F9-2FA7-45F6-A119-0985F8B7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38" y="1511647"/>
            <a:ext cx="884970" cy="4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ign lit up at night&#10;&#10;Description automatically generated">
            <a:extLst>
              <a:ext uri="{FF2B5EF4-FFF2-40B4-BE49-F238E27FC236}">
                <a16:creationId xmlns:a16="http://schemas.microsoft.com/office/drawing/2014/main" id="{350E2ECF-86ED-43CE-9488-8DAC8D72F3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394" y="1525618"/>
            <a:ext cx="708527" cy="47132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85455E-D63F-4788-AA60-7D1797C14F5C}"/>
              </a:ext>
            </a:extLst>
          </p:cNvPr>
          <p:cNvSpPr/>
          <p:nvPr/>
        </p:nvSpPr>
        <p:spPr>
          <a:xfrm>
            <a:off x="2072269" y="2100426"/>
            <a:ext cx="1379907" cy="47132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solidFill>
                  <a:schemeClr val="accent1"/>
                </a:solidFill>
              </a:rPr>
              <a:t>CASUSER(user1)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8FFFD9-AB65-45A8-B629-8CAFD15DC65B}"/>
              </a:ext>
            </a:extLst>
          </p:cNvPr>
          <p:cNvSpPr/>
          <p:nvPr/>
        </p:nvSpPr>
        <p:spPr>
          <a:xfrm>
            <a:off x="2072268" y="2697276"/>
            <a:ext cx="1379907" cy="47132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solidFill>
                  <a:schemeClr val="accent1"/>
                </a:solidFill>
              </a:rPr>
              <a:t>CASUSER(user2)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180C3F3-882E-4C1C-BA4A-4B778AE87FCB}"/>
              </a:ext>
            </a:extLst>
          </p:cNvPr>
          <p:cNvSpPr/>
          <p:nvPr/>
        </p:nvSpPr>
        <p:spPr>
          <a:xfrm>
            <a:off x="2072270" y="3294126"/>
            <a:ext cx="1379906" cy="471324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 err="1">
                <a:solidFill>
                  <a:schemeClr val="accent1"/>
                </a:solidFill>
              </a:rPr>
              <a:t>Public</a:t>
            </a:r>
            <a:endParaRPr lang="pt-BR" sz="1200" b="1" dirty="0">
              <a:solidFill>
                <a:schemeClr val="accent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3E77DE-F9E4-4AE7-9A22-268E454DBD5C}"/>
              </a:ext>
            </a:extLst>
          </p:cNvPr>
          <p:cNvSpPr/>
          <p:nvPr/>
        </p:nvSpPr>
        <p:spPr>
          <a:xfrm>
            <a:off x="2084641" y="3886349"/>
            <a:ext cx="842919" cy="471324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000" b="1" dirty="0">
                <a:solidFill>
                  <a:schemeClr val="accent1"/>
                </a:solidFill>
              </a:rPr>
              <a:t>. . 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ECD295-AFDE-45F6-B9E0-34064ABB852D}"/>
              </a:ext>
            </a:extLst>
          </p:cNvPr>
          <p:cNvCxnSpPr>
            <a:cxnSpLocks/>
          </p:cNvCxnSpPr>
          <p:nvPr/>
        </p:nvCxnSpPr>
        <p:spPr>
          <a:xfrm>
            <a:off x="3452176" y="2354128"/>
            <a:ext cx="2034929" cy="6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837DFEF-42E1-4E3D-B160-6E34B12BEFE4}"/>
              </a:ext>
            </a:extLst>
          </p:cNvPr>
          <p:cNvCxnSpPr>
            <a:stCxn id="10" idx="1"/>
            <a:endCxn id="12" idx="1"/>
          </p:cNvCxnSpPr>
          <p:nvPr/>
        </p:nvCxnSpPr>
        <p:spPr>
          <a:xfrm rot="10800000" flipH="1" flipV="1">
            <a:off x="2072268" y="2336088"/>
            <a:ext cx="1" cy="119370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18985A7-9868-4BBD-B3E2-60EB85B73291}"/>
              </a:ext>
            </a:extLst>
          </p:cNvPr>
          <p:cNvCxnSpPr>
            <a:stCxn id="10" idx="1"/>
            <a:endCxn id="13" idx="1"/>
          </p:cNvCxnSpPr>
          <p:nvPr/>
        </p:nvCxnSpPr>
        <p:spPr>
          <a:xfrm rot="10800000" flipH="1" flipV="1">
            <a:off x="2072269" y="2336087"/>
            <a:ext cx="12372" cy="1785923"/>
          </a:xfrm>
          <a:prstGeom prst="bentConnector3">
            <a:avLst>
              <a:gd name="adj1" fmla="val -184772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75FBC34-683D-4787-A14D-48E6EDF1D611}"/>
              </a:ext>
            </a:extLst>
          </p:cNvPr>
          <p:cNvSpPr/>
          <p:nvPr/>
        </p:nvSpPr>
        <p:spPr>
          <a:xfrm>
            <a:off x="5487105" y="1996942"/>
            <a:ext cx="1379907" cy="2145754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 err="1">
                <a:solidFill>
                  <a:schemeClr val="accent1"/>
                </a:solidFill>
              </a:rPr>
              <a:t>Sessión</a:t>
            </a:r>
            <a:r>
              <a:rPr lang="pt-BR" sz="1200" b="1" dirty="0">
                <a:solidFill>
                  <a:schemeClr val="accent1"/>
                </a:solidFill>
              </a:rPr>
              <a:t> </a:t>
            </a:r>
            <a:r>
              <a:rPr lang="pt-BR" sz="1200" b="1" dirty="0" err="1">
                <a:solidFill>
                  <a:schemeClr val="accent1"/>
                </a:solidFill>
              </a:rPr>
              <a:t>en</a:t>
            </a:r>
            <a:r>
              <a:rPr lang="pt-BR" sz="1200" b="1" dirty="0">
                <a:solidFill>
                  <a:schemeClr val="accent1"/>
                </a:solidFill>
              </a:rPr>
              <a:t> IDE</a:t>
            </a:r>
          </a:p>
        </p:txBody>
      </p:sp>
      <p:sp>
        <p:nvSpPr>
          <p:cNvPr id="30" name="Flowchart: Off-page Connector 29">
            <a:extLst>
              <a:ext uri="{FF2B5EF4-FFF2-40B4-BE49-F238E27FC236}">
                <a16:creationId xmlns:a16="http://schemas.microsoft.com/office/drawing/2014/main" id="{9C7ABF85-1B00-47BD-AE8C-FC6E44774DA5}"/>
              </a:ext>
            </a:extLst>
          </p:cNvPr>
          <p:cNvSpPr/>
          <p:nvPr/>
        </p:nvSpPr>
        <p:spPr>
          <a:xfrm rot="5400000">
            <a:off x="425848" y="1149311"/>
            <a:ext cx="799983" cy="1609646"/>
          </a:xfrm>
          <a:prstGeom prst="flowChartOffpageConnector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accent1"/>
                </a:solidFill>
              </a:rPr>
              <a:t>Caslib</a:t>
            </a:r>
            <a:r>
              <a:rPr lang="en-US" sz="1400" b="1" dirty="0">
                <a:solidFill>
                  <a:schemeClr val="accent1"/>
                </a:solidFill>
              </a:rPr>
              <a:t>: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casuser</a:t>
            </a:r>
            <a:endParaRPr lang="en-US" sz="1400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Table: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tabela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1" name="Flowchart: Off-page Connector 30">
            <a:extLst>
              <a:ext uri="{FF2B5EF4-FFF2-40B4-BE49-F238E27FC236}">
                <a16:creationId xmlns:a16="http://schemas.microsoft.com/office/drawing/2014/main" id="{F4B3A5E2-47F4-4505-9119-4D358EA853A8}"/>
              </a:ext>
            </a:extLst>
          </p:cNvPr>
          <p:cNvSpPr/>
          <p:nvPr/>
        </p:nvSpPr>
        <p:spPr>
          <a:xfrm rot="16200000">
            <a:off x="7851710" y="1398303"/>
            <a:ext cx="799983" cy="1797962"/>
          </a:xfrm>
          <a:prstGeom prst="flowChartOffpageConnector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 err="1">
                <a:solidFill>
                  <a:schemeClr val="accent1"/>
                </a:solidFill>
              </a:rPr>
              <a:t>Objetos</a:t>
            </a:r>
            <a:r>
              <a:rPr lang="en-US" sz="1300" b="1" dirty="0">
                <a:solidFill>
                  <a:schemeClr val="accent1"/>
                </a:solidFill>
              </a:rPr>
              <a:t>: </a:t>
            </a:r>
            <a:r>
              <a:rPr lang="en-US" sz="1300" dirty="0" err="1">
                <a:solidFill>
                  <a:schemeClr val="accent1"/>
                </a:solidFill>
              </a:rPr>
              <a:t>data.frame</a:t>
            </a:r>
            <a:r>
              <a:rPr lang="en-US" sz="1300" dirty="0">
                <a:solidFill>
                  <a:schemeClr val="accent1"/>
                </a:solidFill>
              </a:rPr>
              <a:t>, </a:t>
            </a:r>
            <a:r>
              <a:rPr lang="en-US" sz="1300" dirty="0" err="1">
                <a:solidFill>
                  <a:schemeClr val="accent1"/>
                </a:solidFill>
              </a:rPr>
              <a:t>listas</a:t>
            </a:r>
            <a:r>
              <a:rPr lang="en-US" sz="1300" dirty="0">
                <a:solidFill>
                  <a:schemeClr val="accent1"/>
                </a:solidFill>
              </a:rPr>
              <a:t>, </a:t>
            </a:r>
            <a:r>
              <a:rPr lang="en-US" sz="1300" dirty="0" err="1">
                <a:solidFill>
                  <a:schemeClr val="accent1"/>
                </a:solidFill>
              </a:rPr>
              <a:t>vetores</a:t>
            </a:r>
            <a:r>
              <a:rPr lang="en-US" sz="1300" dirty="0">
                <a:solidFill>
                  <a:schemeClr val="accent1"/>
                </a:solidFill>
              </a:rPr>
              <a:t> </a:t>
            </a:r>
            <a:r>
              <a:rPr lang="en-US" sz="1300" dirty="0" err="1">
                <a:solidFill>
                  <a:schemeClr val="accent1"/>
                </a:solidFill>
              </a:rPr>
              <a:t>etc</a:t>
            </a:r>
            <a:endParaRPr lang="en-US" sz="1300" dirty="0">
              <a:solidFill>
                <a:schemeClr val="accent1"/>
              </a:solidFill>
            </a:endParaRPr>
          </a:p>
        </p:txBody>
      </p:sp>
      <p:sp>
        <p:nvSpPr>
          <p:cNvPr id="32" name="Flowchart: Off-page Connector 31">
            <a:extLst>
              <a:ext uri="{FF2B5EF4-FFF2-40B4-BE49-F238E27FC236}">
                <a16:creationId xmlns:a16="http://schemas.microsoft.com/office/drawing/2014/main" id="{5B8E9276-0AFF-4866-B9A7-CCAD0A5804DB}"/>
              </a:ext>
            </a:extLst>
          </p:cNvPr>
          <p:cNvSpPr/>
          <p:nvPr/>
        </p:nvSpPr>
        <p:spPr>
          <a:xfrm rot="16200000">
            <a:off x="7845028" y="2738927"/>
            <a:ext cx="799983" cy="1797962"/>
          </a:xfrm>
          <a:prstGeom prst="flowChartOffpageConnector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err="1">
                <a:solidFill>
                  <a:schemeClr val="accent1"/>
                </a:solidFill>
              </a:rPr>
              <a:t>Librerías</a:t>
            </a:r>
            <a:r>
              <a:rPr lang="en-US" sz="1400" b="1" dirty="0">
                <a:solidFill>
                  <a:schemeClr val="accent1"/>
                </a:solidFill>
              </a:rPr>
              <a:t>: </a:t>
            </a:r>
            <a:r>
              <a:rPr lang="en-US" sz="1400" dirty="0">
                <a:solidFill>
                  <a:schemeClr val="accent1"/>
                </a:solidFill>
              </a:rPr>
              <a:t>R SWAT</a:t>
            </a:r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CE5D6981-BBCB-4AB7-A484-1F831B96DF8B}"/>
              </a:ext>
            </a:extLst>
          </p:cNvPr>
          <p:cNvSpPr/>
          <p:nvPr/>
        </p:nvSpPr>
        <p:spPr>
          <a:xfrm rot="5400000">
            <a:off x="420575" y="2101694"/>
            <a:ext cx="799983" cy="1609646"/>
          </a:xfrm>
          <a:prstGeom prst="flowChartOffpageConnector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CAS: </a:t>
            </a:r>
            <a:r>
              <a:rPr lang="en-US" sz="1400" dirty="0">
                <a:solidFill>
                  <a:schemeClr val="accent1"/>
                </a:solidFill>
              </a:rPr>
              <a:t>Motor </a:t>
            </a:r>
            <a:r>
              <a:rPr lang="en-US" sz="1400" dirty="0" err="1">
                <a:solidFill>
                  <a:schemeClr val="accent1"/>
                </a:solidFill>
              </a:rPr>
              <a:t>analítico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A34938-BD9F-4F09-8CF6-EEE588ABBFFA}"/>
              </a:ext>
            </a:extLst>
          </p:cNvPr>
          <p:cNvSpPr txBox="1"/>
          <p:nvPr/>
        </p:nvSpPr>
        <p:spPr>
          <a:xfrm>
            <a:off x="2968996" y="4102204"/>
            <a:ext cx="785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Servidor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38" name="Flowchart: Off-page Connector 37">
            <a:extLst>
              <a:ext uri="{FF2B5EF4-FFF2-40B4-BE49-F238E27FC236}">
                <a16:creationId xmlns:a16="http://schemas.microsoft.com/office/drawing/2014/main" id="{B6805F4C-998B-4817-BBC9-F4D099B06B4A}"/>
              </a:ext>
            </a:extLst>
          </p:cNvPr>
          <p:cNvSpPr/>
          <p:nvPr/>
        </p:nvSpPr>
        <p:spPr>
          <a:xfrm rot="5400000">
            <a:off x="413920" y="3054077"/>
            <a:ext cx="799983" cy="1609646"/>
          </a:xfrm>
          <a:prstGeom prst="flowChartOffpageConnector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CAS Actions:</a:t>
            </a:r>
            <a:r>
              <a:rPr lang="en-US" sz="1400" dirty="0">
                <a:solidFill>
                  <a:schemeClr val="accent1"/>
                </a:solidFill>
              </a:rPr>
              <a:t> conjunto de </a:t>
            </a:r>
            <a:r>
              <a:rPr lang="en-US" sz="1400" dirty="0" err="1">
                <a:solidFill>
                  <a:schemeClr val="accent1"/>
                </a:solidFill>
              </a:rPr>
              <a:t>acciones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33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  <p:bldP spid="11" grpId="0" animBg="1"/>
      <p:bldP spid="12" grpId="0" animBg="1"/>
      <p:bldP spid="13" grpId="0" animBg="1"/>
      <p:bldP spid="26" grpId="0" animBg="1"/>
      <p:bldP spid="30" grpId="0" animBg="1"/>
      <p:bldP spid="31" grpId="0" animBg="1"/>
      <p:bldP spid="32" grpId="0" animBg="1"/>
      <p:bldP spid="34" grpId="0" animBg="1"/>
      <p:bldP spid="37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186CA8-BB56-41E5-97A5-9B35B21E64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803400"/>
            <a:ext cx="9144000" cy="584200"/>
          </a:xfrm>
        </p:spPr>
        <p:txBody>
          <a:bodyPr/>
          <a:lstStyle/>
          <a:p>
            <a:r>
              <a:rPr lang="es-ES" dirty="0"/>
              <a:t>¿</a:t>
            </a:r>
            <a:r>
              <a:rPr lang="en-US" dirty="0" err="1"/>
              <a:t>Preguntas</a:t>
            </a:r>
            <a:r>
              <a:rPr lang="en-US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AB5FD-BAA6-4A6B-96B3-10761D133080}"/>
              </a:ext>
            </a:extLst>
          </p:cNvPr>
          <p:cNvSpPr txBox="1"/>
          <p:nvPr/>
        </p:nvSpPr>
        <p:spPr>
          <a:xfrm>
            <a:off x="1857221" y="2996179"/>
            <a:ext cx="17239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Eduardo Hellas</a:t>
            </a:r>
          </a:p>
          <a:p>
            <a:r>
              <a:rPr lang="en-US" sz="1200" dirty="0">
                <a:solidFill>
                  <a:schemeClr val="bg1"/>
                </a:solidFill>
              </a:rPr>
              <a:t>Eduardo.hellas@sas.com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F03F7-C6DD-44C6-AB10-36CB9F51F02C}"/>
              </a:ext>
            </a:extLst>
          </p:cNvPr>
          <p:cNvSpPr/>
          <p:nvPr/>
        </p:nvSpPr>
        <p:spPr>
          <a:xfrm>
            <a:off x="4444409" y="3088512"/>
            <a:ext cx="4491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https://github.com/pinduzera/R-SAS-Webinar/</a:t>
            </a:r>
          </a:p>
        </p:txBody>
      </p:sp>
    </p:spTree>
    <p:extLst>
      <p:ext uri="{BB962C8B-B14F-4D97-AF65-F5344CB8AC3E}">
        <p14:creationId xmlns:p14="http://schemas.microsoft.com/office/powerpoint/2010/main" val="114841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2020-Template-External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3D556F1D-43AC-9A44-A933-3CB7A027B220}"/>
    </a:ext>
  </a:extLst>
</a:theme>
</file>

<file path=ppt/theme/theme2.xml><?xml version="1.0" encoding="utf-8"?>
<a:theme xmlns:a="http://schemas.openxmlformats.org/drawingml/2006/main" name="1_NDA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073ED02-2935-B44A-A6CB-DDD09AF28534}" vid="{FD92C41C-E938-6644-A877-2D0FB8407C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95070284E84E41B03E7D78253C4155" ma:contentTypeVersion="13" ma:contentTypeDescription="Create a new document." ma:contentTypeScope="" ma:versionID="865b797b1546a4e36cc02952171e7f84">
  <xsd:schema xmlns:xsd="http://www.w3.org/2001/XMLSchema" xmlns:xs="http://www.w3.org/2001/XMLSchema" xmlns:p="http://schemas.microsoft.com/office/2006/metadata/properties" xmlns:ns3="6c942213-9997-4e66-93aa-c7485a864c6f" xmlns:ns4="951cd656-f2ad-4788-ada7-da32f96fdb68" targetNamespace="http://schemas.microsoft.com/office/2006/metadata/properties" ma:root="true" ma:fieldsID="9cef0fbca23614c799dbdf647974e8cb" ns3:_="" ns4:_="">
    <xsd:import namespace="6c942213-9997-4e66-93aa-c7485a864c6f"/>
    <xsd:import namespace="951cd656-f2ad-4788-ada7-da32f96fdb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942213-9997-4e66-93aa-c7485a864c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d656-f2ad-4788-ada7-da32f96fdb6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E15F62-7592-40E8-B263-A61E2614A3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942213-9997-4e66-93aa-c7485a864c6f"/>
    <ds:schemaRef ds:uri="951cd656-f2ad-4788-ada7-da32f96fdb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3E47C-AD20-4478-8674-71BC21FB2F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EDEB86-C425-4818-9062-CA5A401B2FE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72</TotalTime>
  <Words>138</Words>
  <Application>Microsoft Office PowerPoint</Application>
  <PresentationFormat>On-screen Show (16:9)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1_2020-Template-External</vt:lpstr>
      <vt:lpstr>1_NDA</vt:lpstr>
      <vt:lpstr>SAS &amp; R</vt:lpstr>
      <vt:lpstr>Códigos y Datos</vt:lpstr>
      <vt:lpstr>SAS y Open Source</vt:lpstr>
      <vt:lpstr>SAS &amp; R</vt:lpstr>
      <vt:lpstr>PowerPoint Presentation</vt:lpstr>
      <vt:lpstr>Programação</vt:lpstr>
      <vt:lpstr>¿Preguntas?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&amp; R</dc:title>
  <dc:creator>Eduardo Hellas</dc:creator>
  <cp:lastModifiedBy>Eduardo Hellas</cp:lastModifiedBy>
  <cp:revision>3</cp:revision>
  <dcterms:created xsi:type="dcterms:W3CDTF">2020-11-16T13:56:51Z</dcterms:created>
  <dcterms:modified xsi:type="dcterms:W3CDTF">2020-11-16T15:09:25Z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451006F2-8E20-4D4E-B05C-4B5D02827FD6</vt:lpwstr>
  </property>
  <property fmtid="{D5CDD505-2E9C-101B-9397-08002B2CF9AE}" pid="3" name="ArticulatePath">
    <vt:lpwstr>2020-Template-External</vt:lpwstr>
  </property>
  <property fmtid="{D5CDD505-2E9C-101B-9397-08002B2CF9AE}" pid="4" name="ContentTypeId">
    <vt:lpwstr>0x010100A595070284E84E41B03E7D78253C4155</vt:lpwstr>
  </property>
</Properties>
</file>