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25" r:id="rId4"/>
    <p:sldMasterId id="2147483975" r:id="rId5"/>
    <p:sldMasterId id="2147483943" r:id="rId6"/>
    <p:sldMasterId id="2147483994" r:id="rId7"/>
    <p:sldMasterId id="2147483952" r:id="rId8"/>
    <p:sldMasterId id="2147484003" r:id="rId9"/>
  </p:sldMasterIdLst>
  <p:notesMasterIdLst>
    <p:notesMasterId r:id="rId16"/>
  </p:notesMasterIdLst>
  <p:handoutMasterIdLst>
    <p:handoutMasterId r:id="rId17"/>
  </p:handoutMasterIdLst>
  <p:sldIdLst>
    <p:sldId id="256" r:id="rId10"/>
    <p:sldId id="260" r:id="rId11"/>
    <p:sldId id="259" r:id="rId12"/>
    <p:sldId id="261" r:id="rId13"/>
    <p:sldId id="262" r:id="rId14"/>
    <p:sldId id="263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1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7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3856"/>
    <a:srgbClr val="00517E"/>
    <a:srgbClr val="04304B"/>
    <a:srgbClr val="262626"/>
    <a:srgbClr val="1F344C"/>
    <a:srgbClr val="294665"/>
    <a:srgbClr val="19BBB7"/>
    <a:srgbClr val="08649C"/>
    <a:srgbClr val="D9D9D9"/>
    <a:srgbClr val="9EC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E9C4A-4680-4583-8861-C0D4F51D78E2}" v="107" dt="2020-07-03T12:57:48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8839" autoAdjust="0"/>
  </p:normalViewPr>
  <p:slideViewPr>
    <p:cSldViewPr snapToGrid="0" snapToObjects="1" showGuides="1">
      <p:cViewPr varScale="1">
        <p:scale>
          <a:sx n="95" d="100"/>
          <a:sy n="95" d="100"/>
        </p:scale>
        <p:origin x="690" y="84"/>
      </p:cViewPr>
      <p:guideLst>
        <p:guide orient="horz" pos="1616"/>
        <p:guide pos="2880"/>
        <p:guide orient="horz" pos="16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2016" y="-966"/>
      </p:cViewPr>
      <p:guideLst>
        <p:guide orient="horz" pos="2881"/>
        <p:guide pos="2160"/>
        <p:guide orient="horz" pos="287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>
                <a:solidFill>
                  <a:schemeClr val="bg1"/>
                </a:solidFill>
                <a:latin typeface="+mn-lt"/>
              </a:rPr>
              <a:t>sas.com</a:t>
            </a:r>
          </a:p>
        </p:txBody>
      </p:sp>
      <p:sp>
        <p:nvSpPr>
          <p:cNvPr id="9" name="Textbox 3"/>
          <p:cNvSpPr>
            <a:spLocks noChangeAspect="1"/>
          </p:cNvSpPr>
          <p:nvPr/>
        </p:nvSpPr>
        <p:spPr>
          <a:xfrm>
            <a:off x="2148840" y="8901571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</a:t>
            </a:r>
            <a:r>
              <a:rPr lang="en-US" sz="500" kern="300" spc="51" dirty="0">
                <a:solidFill>
                  <a:srgbClr val="0871B1"/>
                </a:solidFill>
                <a:ea typeface="Calibri" charset="0"/>
                <a:cs typeface="Arial" panose="020B0604020202020204" pitchFamily="34" charset="0"/>
              </a:rPr>
              <a:t>Inc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 All rights reserved.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59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41097" y="1161288"/>
            <a:ext cx="5575807" cy="313639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3"/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Textbox 4"/>
          <p:cNvSpPr>
            <a:spLocks noChangeAspect="1"/>
          </p:cNvSpPr>
          <p:nvPr/>
        </p:nvSpPr>
        <p:spPr>
          <a:xfrm>
            <a:off x="2148840" y="8902677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</a:t>
            </a:r>
            <a:r>
              <a:rPr lang="en-US" sz="500" kern="300" spc="51" dirty="0">
                <a:solidFill>
                  <a:srgbClr val="0871B1"/>
                </a:solidFill>
                <a:latin typeface="+mn-lt"/>
                <a:ea typeface="Calibri" charset="0"/>
                <a:cs typeface="Arial" panose="020B0604020202020204" pitchFamily="34" charset="0"/>
              </a:rPr>
              <a:t>reserved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TextBox 5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>
                <a:solidFill>
                  <a:schemeClr val="bg1"/>
                </a:solidFill>
                <a:latin typeface="+mn-lt"/>
              </a:rPr>
              <a:t>sas.com</a:t>
            </a:r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44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82880" algn="l" defTabSz="365760" rtl="0" eaLnBrk="1" latinLnBrk="0" hangingPunct="1">
      <a:lnSpc>
        <a:spcPct val="85000"/>
      </a:lnSpc>
      <a:spcBef>
        <a:spcPts val="800"/>
      </a:spcBef>
      <a:buClr>
        <a:schemeClr val="tx1"/>
      </a:buClr>
      <a:buSzPct val="80000"/>
      <a:buFont typeface="Arial" charset="0"/>
      <a:buChar char="•"/>
      <a:defRPr sz="1200" kern="1200" baseline="0">
        <a:solidFill>
          <a:schemeClr val="tx1"/>
        </a:solidFill>
        <a:effectLst/>
        <a:latin typeface="+mn-lt"/>
        <a:ea typeface="+mn-ea"/>
        <a:cs typeface="Arial" pitchFamily="34" charset="0"/>
      </a:defRPr>
    </a:lvl1pPr>
    <a:lvl2pPr marL="342900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2pPr>
    <a:lvl3pPr marL="515938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100000"/>
      <a:buFont typeface="Calibri" panose="020F0502020204030204" pitchFamily="34" charset="0"/>
      <a:buChar char="-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3pPr>
    <a:lvl4pPr marL="688975" indent="-173038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4pPr>
    <a:lvl5pPr marL="860425" indent="-165100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4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8017883" y="4527567"/>
            <a:ext cx="844014" cy="449260"/>
            <a:chOff x="7048500" y="4889500"/>
            <a:chExt cx="1622426" cy="863600"/>
          </a:xfrm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2144" y="1799049"/>
            <a:ext cx="6611112" cy="584775"/>
          </a:xfrm>
        </p:spPr>
        <p:txBody>
          <a:bodyPr anchor="b" anchorCtr="0">
            <a:sp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52144" y="2383824"/>
            <a:ext cx="6611112" cy="353943"/>
          </a:xfrm>
        </p:spPr>
        <p:txBody>
          <a:bodyPr wrap="square" anchor="t">
            <a:sp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790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Dark Blue 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372309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Green 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503936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Aquamarine 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844816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Light Blue 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95463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Violet Section Header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357421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120427"/>
            <a:ext cx="9144000" cy="584775"/>
          </a:xfrm>
        </p:spPr>
        <p:txBody>
          <a:bodyPr anchor="ctr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-4574" y="3943877"/>
            <a:ext cx="9144003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182880"/>
            <a:r>
              <a:rPr lang="en-US" sz="1800" baseline="0" dirty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4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8017883" y="4527567"/>
            <a:ext cx="844014" cy="449260"/>
            <a:chOff x="7048500" y="4889500"/>
            <a:chExt cx="1622426" cy="863600"/>
          </a:xfrm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584948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Imag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253766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ontent - Bl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buClr>
                <a:schemeClr val="accent2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&amp; Subtitle - Blue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omparis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>
                  <a:lumMod val="75000"/>
                </a:schemeClr>
              </a:buClr>
              <a:defRPr sz="180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2pPr>
            <a:lvl3pPr>
              <a:buClr>
                <a:schemeClr val="bg1">
                  <a:lumMod val="75000"/>
                </a:schemeClr>
              </a:buClr>
              <a:defRPr sz="140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3pPr>
            <a:lvl4pPr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wrap="square">
            <a:normAutofit/>
          </a:bodyPr>
          <a:lstStyle>
            <a:lvl1pPr marL="182880" indent="-182880">
              <a:defRPr lang="en-US" sz="2000" b="0" kern="1200" cap="none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5760" indent="-182880">
              <a:defRPr lang="en-US" sz="1800" kern="1200" baseline="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>
              <a:defRPr lang="en-US" sz="1400" kern="1200" baseline="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182880" lvl="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Arial" pitchFamily="34" charset="0"/>
              <a:buChar char="•"/>
            </a:pPr>
            <a:r>
              <a:rPr lang="en-US" dirty="0"/>
              <a:t>Click to add text or click an icon to add other content types.</a:t>
            </a:r>
          </a:p>
          <a:p>
            <a:pPr marL="365760" lvl="1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8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548640" lvl="2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Calibri" panose="020F0502020204030204" pitchFamily="34" charset="0"/>
              <a:buChar char="-"/>
            </a:pPr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wo Content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014983"/>
            <a:ext cx="9144000" cy="3639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  <a:latin typeface="+mj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1"/>
            <a:r>
              <a:rPr lang="en-US" dirty="0"/>
              <a:t>Click to add text or click an icon to add other content types.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ontent with Caption - Blue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7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Title 1"/>
          <p:cNvSpPr txBox="1">
            <a:spLocks/>
          </p:cNvSpPr>
          <p:nvPr userDrawn="1"/>
        </p:nvSpPr>
        <p:spPr>
          <a:xfrm>
            <a:off x="3127248" y="192024"/>
            <a:ext cx="6016752" cy="430887"/>
          </a:xfrm>
          <a:prstGeom prst="rect">
            <a:avLst/>
          </a:prstGeom>
        </p:spPr>
        <p:txBody>
          <a:bodyPr vert="horz" wrap="square" lIns="182880" tIns="45720" rIns="182880" bIns="45720" rtlCol="0" anchor="b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2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ase Study Only -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515100" y="0"/>
            <a:ext cx="26289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182880" rIns="182880" anchor="b" anchorCtr="0">
            <a:noAutofit/>
          </a:bodyPr>
          <a:lstStyle>
            <a:lvl1pPr algn="ctr"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98393" y="3941853"/>
            <a:ext cx="2450592" cy="501885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Main Customer Success Layout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6510268" y="0"/>
            <a:ext cx="263373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345"/>
            <a:ext cx="6510270" cy="3977640"/>
          </a:xfrm>
        </p:spPr>
        <p:txBody>
          <a:bodyPr wrap="square" lIns="365760" rIns="274320" anchor="t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sp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sp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>
                    <a:lumMod val="7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sp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440649" y="4714956"/>
            <a:ext cx="2276795" cy="230832"/>
          </a:xfrm>
          <a:prstGeom prst="rect">
            <a:avLst/>
          </a:prstGeom>
          <a:noFill/>
        </p:spPr>
        <p:txBody>
          <a:bodyPr wrap="square" lIns="45720" r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One-to-One Customer Use Only</a:t>
            </a:r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Section Header - Dark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Title &amp;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3881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ya - Title, Subtitle &amp;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458049" y="640080"/>
            <a:ext cx="7068312" cy="274320"/>
          </a:xfr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19BB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latin typeface="+mn-lt"/>
              </a:defRPr>
            </a:lvl2pPr>
            <a:lvl3pPr>
              <a:buClr>
                <a:srgbClr val="19BBB7"/>
              </a:buClr>
              <a:defRPr baseline="0"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7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0495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Comparison / Two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sz="1800" baseline="0">
                <a:latin typeface="+mn-lt"/>
              </a:defRPr>
            </a:lvl2pPr>
            <a:lvl3pPr>
              <a:buClr>
                <a:srgbClr val="19BBB7"/>
              </a:buClr>
              <a:defRPr sz="1400" baseline="0">
                <a:latin typeface="+mn-lt"/>
              </a:defRPr>
            </a:lvl3pPr>
            <a:lvl4pPr>
              <a:buClr>
                <a:srgbClr val="19BBB7"/>
              </a:buClr>
              <a:defRPr sz="1200" baseline="0">
                <a:latin typeface="+mj-lt"/>
              </a:defRPr>
            </a:lvl4pPr>
            <a:lvl5pPr>
              <a:buClr>
                <a:srgbClr val="19BBB7"/>
              </a:buCl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633882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latin typeface="+mn-lt"/>
              </a:defRPr>
            </a:lvl2pPr>
            <a:lvl3pPr>
              <a:buClr>
                <a:srgbClr val="19BBB7"/>
              </a:buClr>
              <a:defRPr baseline="0"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0549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ontent with Cap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014984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60"/>
            <a:ext cx="6016752" cy="4507140"/>
          </a:xfrm>
        </p:spPr>
        <p:txBody>
          <a:bodyPr vert="horz" lIns="274320" tIns="45720" rIns="457200" bIns="91440" rtlCol="0" anchor="t" anchorCtr="0">
            <a:normAutofit/>
          </a:bodyPr>
          <a:lstStyle>
            <a:lvl1pPr>
              <a:defRPr lang="en-US" dirty="0" smtClean="0">
                <a:solidFill>
                  <a:schemeClr val="tx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489933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  <a:solidFill>
            <a:schemeClr val="bg1"/>
          </a:solidFill>
        </p:grpSpPr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150547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ase Study Only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1018333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575122"/>
            <a:ext cx="2448000" cy="2068474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  <p:sp>
        <p:nvSpPr>
          <p:cNvPr id="42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43" name="Group 42"/>
          <p:cNvGrpSpPr>
            <a:grpSpLocks noChangeAspect="1"/>
          </p:cNvGrpSpPr>
          <p:nvPr userDrawn="1"/>
        </p:nvGrpSpPr>
        <p:grpSpPr>
          <a:xfrm>
            <a:off x="7966654" y="140452"/>
            <a:ext cx="914400" cy="636169"/>
            <a:chOff x="3100388" y="1555751"/>
            <a:chExt cx="2932113" cy="2039938"/>
          </a:xfrm>
          <a:solidFill>
            <a:schemeClr val="bg1"/>
          </a:solidFill>
        </p:grpSpPr>
        <p:grpSp>
          <p:nvGrpSpPr>
            <p:cNvPr id="44" name="Group 43"/>
            <p:cNvGrpSpPr/>
            <p:nvPr userDrawn="1"/>
          </p:nvGrpSpPr>
          <p:grpSpPr>
            <a:xfrm>
              <a:off x="3100388" y="2832101"/>
              <a:ext cx="2932113" cy="763588"/>
              <a:chOff x="3100388" y="2832101"/>
              <a:chExt cx="2932113" cy="763588"/>
            </a:xfrm>
            <a:grpFill/>
          </p:grpSpPr>
          <p:sp>
            <p:nvSpPr>
              <p:cNvPr id="48" name="Freeform 19"/>
              <p:cNvSpPr>
                <a:spLocks/>
              </p:cNvSpPr>
              <p:nvPr userDrawn="1"/>
            </p:nvSpPr>
            <p:spPr bwMode="auto">
              <a:xfrm>
                <a:off x="3100388" y="2832101"/>
                <a:ext cx="339725" cy="588963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0"/>
              <p:cNvSpPr>
                <a:spLocks noEditPoints="1"/>
              </p:cNvSpPr>
              <p:nvPr userDrawn="1"/>
            </p:nvSpPr>
            <p:spPr bwMode="auto">
              <a:xfrm>
                <a:off x="3492501" y="2847976"/>
                <a:ext cx="506413" cy="557213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"/>
              <p:cNvSpPr>
                <a:spLocks/>
              </p:cNvSpPr>
              <p:nvPr userDrawn="1"/>
            </p:nvSpPr>
            <p:spPr bwMode="auto">
              <a:xfrm>
                <a:off x="4048126" y="2832101"/>
                <a:ext cx="339725" cy="588963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2"/>
              <p:cNvSpPr>
                <a:spLocks noEditPoints="1"/>
              </p:cNvSpPr>
              <p:nvPr userDrawn="1"/>
            </p:nvSpPr>
            <p:spPr bwMode="auto">
              <a:xfrm>
                <a:off x="4421188" y="2836863"/>
                <a:ext cx="66675" cy="6508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3"/>
              <p:cNvSpPr>
                <a:spLocks/>
              </p:cNvSpPr>
              <p:nvPr userDrawn="1"/>
            </p:nvSpPr>
            <p:spPr bwMode="auto">
              <a:xfrm>
                <a:off x="4649788" y="2847976"/>
                <a:ext cx="460375" cy="557213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4"/>
              <p:cNvSpPr>
                <a:spLocks noEditPoints="1"/>
              </p:cNvSpPr>
              <p:nvPr userDrawn="1"/>
            </p:nvSpPr>
            <p:spPr bwMode="auto">
              <a:xfrm>
                <a:off x="5157788" y="2862263"/>
                <a:ext cx="47625" cy="54292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5"/>
              <p:cNvSpPr>
                <a:spLocks/>
              </p:cNvSpPr>
              <p:nvPr userDrawn="1"/>
            </p:nvSpPr>
            <p:spPr bwMode="auto">
              <a:xfrm>
                <a:off x="5289551" y="3041651"/>
                <a:ext cx="317500" cy="554038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6"/>
              <p:cNvSpPr>
                <a:spLocks noEditPoints="1"/>
              </p:cNvSpPr>
              <p:nvPr userDrawn="1"/>
            </p:nvSpPr>
            <p:spPr bwMode="auto">
              <a:xfrm>
                <a:off x="5649913" y="3028951"/>
                <a:ext cx="293688" cy="387350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7"/>
              <p:cNvSpPr>
                <a:spLocks noEditPoints="1"/>
              </p:cNvSpPr>
              <p:nvPr userDrawn="1"/>
            </p:nvSpPr>
            <p:spPr bwMode="auto">
              <a:xfrm>
                <a:off x="5938838" y="3028951"/>
                <a:ext cx="93663" cy="47625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5" name="Group 44"/>
            <p:cNvGrpSpPr/>
            <p:nvPr userDrawn="1"/>
          </p:nvGrpSpPr>
          <p:grpSpPr>
            <a:xfrm>
              <a:off x="3857626" y="1555751"/>
              <a:ext cx="1419225" cy="930275"/>
              <a:chOff x="3857626" y="1555751"/>
              <a:chExt cx="1419225" cy="930275"/>
            </a:xfrm>
            <a:grpFill/>
          </p:grpSpPr>
          <p:sp>
            <p:nvSpPr>
              <p:cNvPr id="46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636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ya - Teal Section">
    <p:bg>
      <p:bgPr>
        <a:gradFill>
          <a:gsLst>
            <a:gs pos="0">
              <a:srgbClr val="19BBB7"/>
            </a:gs>
            <a:gs pos="100000">
              <a:srgbClr val="0072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3703320" y="365760"/>
            <a:ext cx="1683695" cy="356616"/>
            <a:chOff x="1416" y="456"/>
            <a:chExt cx="2880" cy="610"/>
          </a:xfrm>
          <a:solidFill>
            <a:schemeClr val="bg1"/>
          </a:solidFill>
        </p:grpSpPr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2451" y="578"/>
              <a:ext cx="1845" cy="488"/>
            </a:xfrm>
            <a:custGeom>
              <a:avLst/>
              <a:gdLst>
                <a:gd name="T0" fmla="*/ 3043 w 3068"/>
                <a:gd name="T1" fmla="*/ 214 h 801"/>
                <a:gd name="T2" fmla="*/ 3025 w 3068"/>
                <a:gd name="T3" fmla="*/ 221 h 801"/>
                <a:gd name="T4" fmla="*/ 3021 w 3068"/>
                <a:gd name="T5" fmla="*/ 203 h 801"/>
                <a:gd name="T6" fmla="*/ 3047 w 3068"/>
                <a:gd name="T7" fmla="*/ 214 h 801"/>
                <a:gd name="T8" fmla="*/ 3044 w 3068"/>
                <a:gd name="T9" fmla="*/ 242 h 801"/>
                <a:gd name="T10" fmla="*/ 3025 w 3068"/>
                <a:gd name="T11" fmla="*/ 242 h 801"/>
                <a:gd name="T12" fmla="*/ 3021 w 3068"/>
                <a:gd name="T13" fmla="*/ 203 h 801"/>
                <a:gd name="T14" fmla="*/ 3064 w 3068"/>
                <a:gd name="T15" fmla="*/ 223 h 801"/>
                <a:gd name="T16" fmla="*/ 3033 w 3068"/>
                <a:gd name="T17" fmla="*/ 254 h 801"/>
                <a:gd name="T18" fmla="*/ 3033 w 3068"/>
                <a:gd name="T19" fmla="*/ 188 h 801"/>
                <a:gd name="T20" fmla="*/ 2998 w 3068"/>
                <a:gd name="T21" fmla="*/ 223 h 801"/>
                <a:gd name="T22" fmla="*/ 2952 w 3068"/>
                <a:gd name="T23" fmla="*/ 420 h 801"/>
                <a:gd name="T24" fmla="*/ 2905 w 3068"/>
                <a:gd name="T25" fmla="*/ 398 h 801"/>
                <a:gd name="T26" fmla="*/ 2952 w 3068"/>
                <a:gd name="T27" fmla="*/ 420 h 801"/>
                <a:gd name="T28" fmla="*/ 2679 w 3068"/>
                <a:gd name="T29" fmla="*/ 501 h 801"/>
                <a:gd name="T30" fmla="*/ 2952 w 3068"/>
                <a:gd name="T31" fmla="*/ 349 h 801"/>
                <a:gd name="T32" fmla="*/ 2703 w 3068"/>
                <a:gd name="T33" fmla="*/ 258 h 801"/>
                <a:gd name="T34" fmla="*/ 2980 w 3068"/>
                <a:gd name="T35" fmla="*/ 516 h 801"/>
                <a:gd name="T36" fmla="*/ 2953 w 3068"/>
                <a:gd name="T37" fmla="*/ 520 h 801"/>
                <a:gd name="T38" fmla="*/ 2679 w 3068"/>
                <a:gd name="T39" fmla="*/ 501 h 801"/>
                <a:gd name="T40" fmla="*/ 2305 w 3068"/>
                <a:gd name="T41" fmla="*/ 796 h 801"/>
                <a:gd name="T42" fmla="*/ 2421 w 3068"/>
                <a:gd name="T43" fmla="*/ 702 h 801"/>
                <a:gd name="T44" fmla="*/ 2334 w 3068"/>
                <a:gd name="T45" fmla="*/ 220 h 801"/>
                <a:gd name="T46" fmla="*/ 2635 w 3068"/>
                <a:gd name="T47" fmla="*/ 220 h 801"/>
                <a:gd name="T48" fmla="*/ 2305 w 3068"/>
                <a:gd name="T49" fmla="*/ 796 h 801"/>
                <a:gd name="T50" fmla="*/ 2172 w 3068"/>
                <a:gd name="T51" fmla="*/ 220 h 801"/>
                <a:gd name="T52" fmla="*/ 2172 w 3068"/>
                <a:gd name="T53" fmla="*/ 602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1 w 3068"/>
                <a:gd name="T63" fmla="*/ 602 h 801"/>
                <a:gd name="T64" fmla="*/ 1869 w 3068"/>
                <a:gd name="T65" fmla="*/ 566 h 801"/>
                <a:gd name="T66" fmla="*/ 1422 w 3068"/>
                <a:gd name="T67" fmla="*/ 39 h 801"/>
                <a:gd name="T68" fmla="*/ 1415 w 3068"/>
                <a:gd name="T69" fmla="*/ 24 h 801"/>
                <a:gd name="T70" fmla="*/ 1422 w 3068"/>
                <a:gd name="T71" fmla="*/ 39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5 h 801"/>
                <a:gd name="T88" fmla="*/ 1423 w 3068"/>
                <a:gd name="T89" fmla="*/ 5 h 801"/>
                <a:gd name="T90" fmla="*/ 1187 w 3068"/>
                <a:gd name="T91" fmla="*/ 28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1 h 801"/>
                <a:gd name="T102" fmla="*/ 526 w 3068"/>
                <a:gd name="T103" fmla="*/ 411 h 801"/>
                <a:gd name="T104" fmla="*/ 412 w 3068"/>
                <a:gd name="T105" fmla="*/ 602 h 801"/>
                <a:gd name="T106" fmla="*/ 945 w 3068"/>
                <a:gd name="T107" fmla="*/ 602 h 801"/>
                <a:gd name="T108" fmla="*/ 514 w 3068"/>
                <a:gd name="T109" fmla="*/ 438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9 h 801"/>
                <a:gd name="T118" fmla="*/ 346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1"/>
                  </a:moveTo>
                  <a:lnTo>
                    <a:pt x="3032" y="221"/>
                  </a:lnTo>
                  <a:cubicBezTo>
                    <a:pt x="3038" y="221"/>
                    <a:pt x="3043" y="220"/>
                    <a:pt x="3043" y="214"/>
                  </a:cubicBezTo>
                  <a:cubicBezTo>
                    <a:pt x="3043" y="208"/>
                    <a:pt x="3038" y="207"/>
                    <a:pt x="3034" y="207"/>
                  </a:cubicBezTo>
                  <a:lnTo>
                    <a:pt x="3025" y="207"/>
                  </a:lnTo>
                  <a:lnTo>
                    <a:pt x="3025" y="221"/>
                  </a:lnTo>
                  <a:lnTo>
                    <a:pt x="3032" y="221"/>
                  </a:lnTo>
                  <a:lnTo>
                    <a:pt x="3032" y="221"/>
                  </a:lnTo>
                  <a:close/>
                  <a:moveTo>
                    <a:pt x="3021" y="203"/>
                  </a:moveTo>
                  <a:lnTo>
                    <a:pt x="3021" y="203"/>
                  </a:lnTo>
                  <a:lnTo>
                    <a:pt x="3034" y="203"/>
                  </a:lnTo>
                  <a:cubicBezTo>
                    <a:pt x="3042" y="203"/>
                    <a:pt x="3047" y="206"/>
                    <a:pt x="3047" y="214"/>
                  </a:cubicBezTo>
                  <a:cubicBezTo>
                    <a:pt x="3047" y="220"/>
                    <a:pt x="3043" y="224"/>
                    <a:pt x="3037" y="224"/>
                  </a:cubicBezTo>
                  <a:lnTo>
                    <a:pt x="3049" y="242"/>
                  </a:lnTo>
                  <a:lnTo>
                    <a:pt x="3044" y="242"/>
                  </a:lnTo>
                  <a:lnTo>
                    <a:pt x="3033" y="225"/>
                  </a:lnTo>
                  <a:lnTo>
                    <a:pt x="3025" y="225"/>
                  </a:lnTo>
                  <a:lnTo>
                    <a:pt x="3025" y="242"/>
                  </a:lnTo>
                  <a:lnTo>
                    <a:pt x="3021" y="242"/>
                  </a:lnTo>
                  <a:lnTo>
                    <a:pt x="3021" y="203"/>
                  </a:lnTo>
                  <a:lnTo>
                    <a:pt x="3021" y="203"/>
                  </a:lnTo>
                  <a:close/>
                  <a:moveTo>
                    <a:pt x="3033" y="254"/>
                  </a:moveTo>
                  <a:lnTo>
                    <a:pt x="3033" y="254"/>
                  </a:lnTo>
                  <a:cubicBezTo>
                    <a:pt x="3051" y="254"/>
                    <a:pt x="3064" y="240"/>
                    <a:pt x="3064" y="223"/>
                  </a:cubicBezTo>
                  <a:cubicBezTo>
                    <a:pt x="3064" y="205"/>
                    <a:pt x="3051" y="192"/>
                    <a:pt x="3033" y="192"/>
                  </a:cubicBezTo>
                  <a:cubicBezTo>
                    <a:pt x="3016" y="192"/>
                    <a:pt x="3002" y="205"/>
                    <a:pt x="3002" y="223"/>
                  </a:cubicBezTo>
                  <a:cubicBezTo>
                    <a:pt x="3002" y="240"/>
                    <a:pt x="3016" y="254"/>
                    <a:pt x="3033" y="254"/>
                  </a:cubicBezTo>
                  <a:lnTo>
                    <a:pt x="3033" y="254"/>
                  </a:lnTo>
                  <a:close/>
                  <a:moveTo>
                    <a:pt x="3033" y="188"/>
                  </a:moveTo>
                  <a:lnTo>
                    <a:pt x="3033" y="188"/>
                  </a:lnTo>
                  <a:cubicBezTo>
                    <a:pt x="3053" y="188"/>
                    <a:pt x="3068" y="203"/>
                    <a:pt x="3068" y="223"/>
                  </a:cubicBezTo>
                  <a:cubicBezTo>
                    <a:pt x="3068" y="242"/>
                    <a:pt x="3053" y="257"/>
                    <a:pt x="3033" y="257"/>
                  </a:cubicBezTo>
                  <a:cubicBezTo>
                    <a:pt x="3014" y="257"/>
                    <a:pt x="2998" y="242"/>
                    <a:pt x="2998" y="223"/>
                  </a:cubicBezTo>
                  <a:cubicBezTo>
                    <a:pt x="2998" y="203"/>
                    <a:pt x="3014" y="188"/>
                    <a:pt x="3033" y="188"/>
                  </a:cubicBezTo>
                  <a:lnTo>
                    <a:pt x="3033" y="188"/>
                  </a:lnTo>
                  <a:close/>
                  <a:moveTo>
                    <a:pt x="2952" y="420"/>
                  </a:moveTo>
                  <a:lnTo>
                    <a:pt x="2952" y="420"/>
                  </a:lnTo>
                  <a:lnTo>
                    <a:pt x="2952" y="398"/>
                  </a:lnTo>
                  <a:lnTo>
                    <a:pt x="2905" y="398"/>
                  </a:lnTo>
                  <a:cubicBezTo>
                    <a:pt x="2819" y="398"/>
                    <a:pt x="2708" y="411"/>
                    <a:pt x="2708" y="500"/>
                  </a:cubicBezTo>
                  <a:cubicBezTo>
                    <a:pt x="2708" y="565"/>
                    <a:pt x="2766" y="588"/>
                    <a:pt x="2813" y="588"/>
                  </a:cubicBezTo>
                  <a:cubicBezTo>
                    <a:pt x="2913" y="588"/>
                    <a:pt x="2952" y="504"/>
                    <a:pt x="2952" y="420"/>
                  </a:cubicBezTo>
                  <a:lnTo>
                    <a:pt x="2952" y="420"/>
                  </a:lnTo>
                  <a:close/>
                  <a:moveTo>
                    <a:pt x="2679" y="501"/>
                  </a:moveTo>
                  <a:lnTo>
                    <a:pt x="2679" y="501"/>
                  </a:lnTo>
                  <a:cubicBezTo>
                    <a:pt x="2679" y="391"/>
                    <a:pt x="2802" y="374"/>
                    <a:pt x="2897" y="374"/>
                  </a:cubicBezTo>
                  <a:lnTo>
                    <a:pt x="2952" y="374"/>
                  </a:lnTo>
                  <a:lnTo>
                    <a:pt x="2952" y="349"/>
                  </a:lnTo>
                  <a:cubicBezTo>
                    <a:pt x="2952" y="270"/>
                    <a:pt x="2906" y="234"/>
                    <a:pt x="2835" y="234"/>
                  </a:cubicBezTo>
                  <a:cubicBezTo>
                    <a:pt x="2789" y="234"/>
                    <a:pt x="2749" y="252"/>
                    <a:pt x="2719" y="279"/>
                  </a:cubicBezTo>
                  <a:lnTo>
                    <a:pt x="2703" y="258"/>
                  </a:lnTo>
                  <a:cubicBezTo>
                    <a:pt x="2736" y="227"/>
                    <a:pt x="2786" y="208"/>
                    <a:pt x="2837" y="208"/>
                  </a:cubicBezTo>
                  <a:cubicBezTo>
                    <a:pt x="2923" y="208"/>
                    <a:pt x="2980" y="253"/>
                    <a:pt x="2980" y="348"/>
                  </a:cubicBezTo>
                  <a:lnTo>
                    <a:pt x="2980" y="516"/>
                  </a:lnTo>
                  <a:cubicBezTo>
                    <a:pt x="2980" y="545"/>
                    <a:pt x="2983" y="581"/>
                    <a:pt x="2987" y="602"/>
                  </a:cubicBezTo>
                  <a:lnTo>
                    <a:pt x="2959" y="602"/>
                  </a:lnTo>
                  <a:cubicBezTo>
                    <a:pt x="2956" y="581"/>
                    <a:pt x="2953" y="541"/>
                    <a:pt x="2953" y="520"/>
                  </a:cubicBezTo>
                  <a:lnTo>
                    <a:pt x="2951" y="520"/>
                  </a:lnTo>
                  <a:cubicBezTo>
                    <a:pt x="2925" y="583"/>
                    <a:pt x="2869" y="612"/>
                    <a:pt x="2808" y="612"/>
                  </a:cubicBezTo>
                  <a:cubicBezTo>
                    <a:pt x="2746" y="612"/>
                    <a:pt x="2679" y="579"/>
                    <a:pt x="2679" y="501"/>
                  </a:cubicBezTo>
                  <a:lnTo>
                    <a:pt x="2679" y="501"/>
                  </a:lnTo>
                  <a:close/>
                  <a:moveTo>
                    <a:pt x="2305" y="796"/>
                  </a:moveTo>
                  <a:lnTo>
                    <a:pt x="2305" y="796"/>
                  </a:lnTo>
                  <a:lnTo>
                    <a:pt x="2310" y="769"/>
                  </a:lnTo>
                  <a:cubicBezTo>
                    <a:pt x="2319" y="772"/>
                    <a:pt x="2332" y="774"/>
                    <a:pt x="2344" y="774"/>
                  </a:cubicBezTo>
                  <a:cubicBezTo>
                    <a:pt x="2387" y="774"/>
                    <a:pt x="2407" y="740"/>
                    <a:pt x="2421" y="702"/>
                  </a:cubicBezTo>
                  <a:lnTo>
                    <a:pt x="2456" y="609"/>
                  </a:lnTo>
                  <a:lnTo>
                    <a:pt x="2301" y="220"/>
                  </a:lnTo>
                  <a:lnTo>
                    <a:pt x="2334" y="220"/>
                  </a:lnTo>
                  <a:lnTo>
                    <a:pt x="2472" y="576"/>
                  </a:lnTo>
                  <a:lnTo>
                    <a:pt x="2602" y="220"/>
                  </a:lnTo>
                  <a:lnTo>
                    <a:pt x="2635" y="220"/>
                  </a:lnTo>
                  <a:lnTo>
                    <a:pt x="2444" y="719"/>
                  </a:lnTo>
                  <a:cubicBezTo>
                    <a:pt x="2425" y="770"/>
                    <a:pt x="2396" y="801"/>
                    <a:pt x="2344" y="801"/>
                  </a:cubicBezTo>
                  <a:cubicBezTo>
                    <a:pt x="2332" y="801"/>
                    <a:pt x="2315" y="799"/>
                    <a:pt x="2305" y="796"/>
                  </a:cubicBezTo>
                  <a:lnTo>
                    <a:pt x="2305" y="796"/>
                  </a:lnTo>
                  <a:close/>
                  <a:moveTo>
                    <a:pt x="2172" y="220"/>
                  </a:moveTo>
                  <a:lnTo>
                    <a:pt x="2172" y="220"/>
                  </a:lnTo>
                  <a:lnTo>
                    <a:pt x="2202" y="220"/>
                  </a:lnTo>
                  <a:lnTo>
                    <a:pt x="2202" y="602"/>
                  </a:lnTo>
                  <a:lnTo>
                    <a:pt x="2172" y="602"/>
                  </a:lnTo>
                  <a:lnTo>
                    <a:pt x="2172" y="220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2" y="76"/>
                    <a:pt x="2162" y="59"/>
                  </a:cubicBezTo>
                  <a:cubicBezTo>
                    <a:pt x="2162" y="44"/>
                    <a:pt x="2174" y="33"/>
                    <a:pt x="2187" y="33"/>
                  </a:cubicBezTo>
                  <a:cubicBezTo>
                    <a:pt x="2200" y="33"/>
                    <a:pt x="2212" y="44"/>
                    <a:pt x="2212" y="59"/>
                  </a:cubicBezTo>
                  <a:cubicBezTo>
                    <a:pt x="2212" y="76"/>
                    <a:pt x="2200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1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90" y="602"/>
                  </a:lnTo>
                  <a:lnTo>
                    <a:pt x="1851" y="602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9"/>
                  </a:moveTo>
                  <a:lnTo>
                    <a:pt x="1422" y="39"/>
                  </a:lnTo>
                  <a:cubicBezTo>
                    <a:pt x="1428" y="39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9"/>
                  </a:lnTo>
                  <a:lnTo>
                    <a:pt x="1422" y="39"/>
                  </a:lnTo>
                  <a:lnTo>
                    <a:pt x="1422" y="39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4"/>
                    <a:pt x="1437" y="31"/>
                  </a:cubicBezTo>
                  <a:cubicBezTo>
                    <a:pt x="1437" y="38"/>
                    <a:pt x="1433" y="41"/>
                    <a:pt x="1427" y="42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3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3"/>
                    <a:pt x="1440" y="9"/>
                    <a:pt x="1423" y="9"/>
                  </a:cubicBezTo>
                  <a:cubicBezTo>
                    <a:pt x="1406" y="9"/>
                    <a:pt x="1392" y="23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3" y="5"/>
                    <a:pt x="1458" y="21"/>
                    <a:pt x="1458" y="40"/>
                  </a:cubicBezTo>
                  <a:cubicBezTo>
                    <a:pt x="1458" y="59"/>
                    <a:pt x="1443" y="75"/>
                    <a:pt x="1423" y="75"/>
                  </a:cubicBezTo>
                  <a:cubicBezTo>
                    <a:pt x="1404" y="75"/>
                    <a:pt x="1388" y="59"/>
                    <a:pt x="1388" y="40"/>
                  </a:cubicBezTo>
                  <a:cubicBezTo>
                    <a:pt x="1388" y="21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8"/>
                    <a:pt x="1187" y="28"/>
                  </a:cubicBezTo>
                  <a:cubicBezTo>
                    <a:pt x="1115" y="28"/>
                    <a:pt x="1037" y="69"/>
                    <a:pt x="1037" y="155"/>
                  </a:cubicBezTo>
                  <a:cubicBezTo>
                    <a:pt x="1037" y="337"/>
                    <a:pt x="1354" y="256"/>
                    <a:pt x="1354" y="457"/>
                  </a:cubicBezTo>
                  <a:cubicBezTo>
                    <a:pt x="1354" y="563"/>
                    <a:pt x="1267" y="617"/>
                    <a:pt x="1172" y="617"/>
                  </a:cubicBezTo>
                  <a:cubicBezTo>
                    <a:pt x="1100" y="617"/>
                    <a:pt x="1037" y="591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9"/>
                  </a:cubicBezTo>
                  <a:cubicBezTo>
                    <a:pt x="1322" y="279"/>
                    <a:pt x="1006" y="359"/>
                    <a:pt x="1006" y="156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4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1"/>
                  </a:moveTo>
                  <a:lnTo>
                    <a:pt x="526" y="411"/>
                  </a:lnTo>
                  <a:lnTo>
                    <a:pt x="832" y="411"/>
                  </a:lnTo>
                  <a:lnTo>
                    <a:pt x="681" y="44"/>
                  </a:lnTo>
                  <a:lnTo>
                    <a:pt x="526" y="411"/>
                  </a:lnTo>
                  <a:lnTo>
                    <a:pt x="526" y="411"/>
                  </a:lnTo>
                  <a:close/>
                  <a:moveTo>
                    <a:pt x="446" y="602"/>
                  </a:moveTo>
                  <a:lnTo>
                    <a:pt x="446" y="602"/>
                  </a:lnTo>
                  <a:lnTo>
                    <a:pt x="412" y="602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2"/>
                  </a:lnTo>
                  <a:lnTo>
                    <a:pt x="911" y="602"/>
                  </a:lnTo>
                  <a:lnTo>
                    <a:pt x="843" y="438"/>
                  </a:lnTo>
                  <a:lnTo>
                    <a:pt x="514" y="438"/>
                  </a:lnTo>
                  <a:lnTo>
                    <a:pt x="446" y="602"/>
                  </a:lnTo>
                  <a:lnTo>
                    <a:pt x="446" y="602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8"/>
                    <a:pt x="191" y="28"/>
                  </a:cubicBezTo>
                  <a:cubicBezTo>
                    <a:pt x="118" y="28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3"/>
                    <a:pt x="270" y="617"/>
                    <a:pt x="175" y="617"/>
                  </a:cubicBezTo>
                  <a:cubicBezTo>
                    <a:pt x="103" y="617"/>
                    <a:pt x="40" y="591"/>
                    <a:pt x="0" y="542"/>
                  </a:cubicBezTo>
                  <a:lnTo>
                    <a:pt x="21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9"/>
                  </a:cubicBezTo>
                  <a:cubicBezTo>
                    <a:pt x="326" y="279"/>
                    <a:pt x="10" y="359"/>
                    <a:pt x="10" y="156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6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1416" y="456"/>
              <a:ext cx="895" cy="595"/>
            </a:xfrm>
            <a:custGeom>
              <a:avLst/>
              <a:gdLst>
                <a:gd name="T0" fmla="*/ 1437 w 1489"/>
                <a:gd name="T1" fmla="*/ 937 h 976"/>
                <a:gd name="T2" fmla="*/ 1446 w 1489"/>
                <a:gd name="T3" fmla="*/ 922 h 976"/>
                <a:gd name="T4" fmla="*/ 1444 w 1489"/>
                <a:gd name="T5" fmla="*/ 937 h 976"/>
                <a:gd name="T6" fmla="*/ 1437 w 1489"/>
                <a:gd name="T7" fmla="*/ 937 h 976"/>
                <a:gd name="T8" fmla="*/ 1432 w 1489"/>
                <a:gd name="T9" fmla="*/ 958 h 976"/>
                <a:gd name="T10" fmla="*/ 1437 w 1489"/>
                <a:gd name="T11" fmla="*/ 941 h 976"/>
                <a:gd name="T12" fmla="*/ 1455 w 1489"/>
                <a:gd name="T13" fmla="*/ 958 h 976"/>
                <a:gd name="T14" fmla="*/ 1449 w 1489"/>
                <a:gd name="T15" fmla="*/ 940 h 976"/>
                <a:gd name="T16" fmla="*/ 1446 w 1489"/>
                <a:gd name="T17" fmla="*/ 918 h 976"/>
                <a:gd name="T18" fmla="*/ 1432 w 1489"/>
                <a:gd name="T19" fmla="*/ 958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8 w 1489"/>
                <a:gd name="T37" fmla="*/ 975 h 976"/>
                <a:gd name="T38" fmla="*/ 286 w 1489"/>
                <a:gd name="T39" fmla="*/ 976 h 976"/>
                <a:gd name="T40" fmla="*/ 239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7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7 w 1489"/>
                <a:gd name="T57" fmla="*/ 900 h 976"/>
                <a:gd name="T58" fmla="*/ 1191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5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7"/>
                  </a:moveTo>
                  <a:lnTo>
                    <a:pt x="1437" y="937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4"/>
                    <a:pt x="1455" y="929"/>
                  </a:cubicBezTo>
                  <a:cubicBezTo>
                    <a:pt x="1455" y="935"/>
                    <a:pt x="1450" y="937"/>
                    <a:pt x="1444" y="937"/>
                  </a:cubicBezTo>
                  <a:lnTo>
                    <a:pt x="1437" y="937"/>
                  </a:lnTo>
                  <a:lnTo>
                    <a:pt x="1437" y="937"/>
                  </a:lnTo>
                  <a:close/>
                  <a:moveTo>
                    <a:pt x="1432" y="958"/>
                  </a:moveTo>
                  <a:lnTo>
                    <a:pt x="1432" y="958"/>
                  </a:lnTo>
                  <a:lnTo>
                    <a:pt x="1437" y="958"/>
                  </a:lnTo>
                  <a:lnTo>
                    <a:pt x="1437" y="941"/>
                  </a:lnTo>
                  <a:lnTo>
                    <a:pt x="1444" y="941"/>
                  </a:lnTo>
                  <a:lnTo>
                    <a:pt x="1455" y="958"/>
                  </a:lnTo>
                  <a:lnTo>
                    <a:pt x="1461" y="958"/>
                  </a:lnTo>
                  <a:lnTo>
                    <a:pt x="1449" y="940"/>
                  </a:lnTo>
                  <a:cubicBezTo>
                    <a:pt x="1454" y="939"/>
                    <a:pt x="1459" y="936"/>
                    <a:pt x="1459" y="930"/>
                  </a:cubicBezTo>
                  <a:cubicBezTo>
                    <a:pt x="1459" y="922"/>
                    <a:pt x="1453" y="918"/>
                    <a:pt x="1446" y="918"/>
                  </a:cubicBezTo>
                  <a:lnTo>
                    <a:pt x="1432" y="918"/>
                  </a:lnTo>
                  <a:lnTo>
                    <a:pt x="1432" y="958"/>
                  </a:lnTo>
                  <a:lnTo>
                    <a:pt x="1432" y="958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1"/>
                    <a:pt x="1428" y="907"/>
                    <a:pt x="1445" y="907"/>
                  </a:cubicBezTo>
                  <a:cubicBezTo>
                    <a:pt x="1462" y="907"/>
                    <a:pt x="1476" y="921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8"/>
                    <a:pt x="1425" y="973"/>
                    <a:pt x="1445" y="973"/>
                  </a:cubicBezTo>
                  <a:cubicBezTo>
                    <a:pt x="1464" y="973"/>
                    <a:pt x="1480" y="958"/>
                    <a:pt x="1480" y="938"/>
                  </a:cubicBezTo>
                  <a:cubicBezTo>
                    <a:pt x="1480" y="919"/>
                    <a:pt x="1464" y="903"/>
                    <a:pt x="1445" y="903"/>
                  </a:cubicBezTo>
                  <a:cubicBezTo>
                    <a:pt x="1425" y="903"/>
                    <a:pt x="1410" y="919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6"/>
                    <a:pt x="1188" y="975"/>
                  </a:cubicBezTo>
                  <a:lnTo>
                    <a:pt x="300" y="975"/>
                  </a:lnTo>
                  <a:cubicBezTo>
                    <a:pt x="296" y="976"/>
                    <a:pt x="291" y="976"/>
                    <a:pt x="286" y="976"/>
                  </a:cubicBezTo>
                  <a:cubicBezTo>
                    <a:pt x="128" y="976"/>
                    <a:pt x="0" y="848"/>
                    <a:pt x="0" y="690"/>
                  </a:cubicBezTo>
                  <a:cubicBezTo>
                    <a:pt x="0" y="549"/>
                    <a:pt x="104" y="431"/>
                    <a:pt x="239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3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8"/>
                    <a:pt x="909" y="136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70"/>
                    <a:pt x="842" y="168"/>
                    <a:pt x="840" y="167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9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7" y="900"/>
                  </a:cubicBezTo>
                  <a:lnTo>
                    <a:pt x="298" y="900"/>
                  </a:lnTo>
                  <a:lnTo>
                    <a:pt x="1191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3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3" y="318"/>
                    <a:pt x="1161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4" y="292"/>
                    <a:pt x="1104" y="279"/>
                    <a:pt x="1071" y="279"/>
                  </a:cubicBezTo>
                  <a:cubicBezTo>
                    <a:pt x="1071" y="279"/>
                    <a:pt x="1070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8"/>
                  </a:cubicBezTo>
                  <a:lnTo>
                    <a:pt x="766" y="777"/>
                  </a:lnTo>
                  <a:cubicBezTo>
                    <a:pt x="760" y="791"/>
                    <a:pt x="746" y="800"/>
                    <a:pt x="731" y="800"/>
                  </a:cubicBezTo>
                  <a:cubicBezTo>
                    <a:pt x="726" y="800"/>
                    <a:pt x="721" y="798"/>
                    <a:pt x="716" y="796"/>
                  </a:cubicBezTo>
                  <a:cubicBezTo>
                    <a:pt x="705" y="792"/>
                    <a:pt x="698" y="783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4" y="361"/>
                  </a:cubicBezTo>
                  <a:cubicBezTo>
                    <a:pt x="574" y="353"/>
                    <a:pt x="596" y="362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3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2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6"/>
                    <a:pt x="1205" y="254"/>
                  </a:cubicBezTo>
                  <a:cubicBezTo>
                    <a:pt x="1208" y="256"/>
                    <a:pt x="1210" y="258"/>
                    <a:pt x="1211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7"/>
                    <a:pt x="1240" y="291"/>
                    <a:pt x="1249" y="307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8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08435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3159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Title &amp; Content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+mn-lt"/>
              </a:defRPr>
            </a:lvl1pPr>
            <a:lvl2pPr>
              <a:defRPr baseline="0">
                <a:solidFill>
                  <a:schemeClr val="bg1"/>
                </a:solidFill>
                <a:latin typeface="+mn-lt"/>
              </a:defRPr>
            </a:lvl2pPr>
            <a:lvl3pPr>
              <a:defRPr baseline="0">
                <a:solidFill>
                  <a:schemeClr val="bg1"/>
                </a:solidFill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ya - Title, Subtitle &amp; Content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458049" y="640080"/>
            <a:ext cx="7068312" cy="274320"/>
          </a:xfr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19BB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>
            <a:noAutofit/>
          </a:bodyPr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rgbClr val="19BBB7"/>
              </a:buClr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rgbClr val="19BBB7"/>
              </a:buClr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rgbClr val="19BBB7"/>
              </a:buClr>
              <a:defRPr sz="1200" baseline="0">
                <a:latin typeface="+mj-lt"/>
              </a:defRPr>
            </a:lvl4pPr>
            <a:lvl5pPr>
              <a:buClr>
                <a:srgbClr val="19BBB7"/>
              </a:buCl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633882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6946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ontent with Capti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014984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489933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36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  <a:solidFill>
            <a:schemeClr val="bg1"/>
          </a:solidFill>
        </p:grpSpPr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ase Study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 userDrawn="1"/>
        </p:nvSpPr>
        <p:spPr>
          <a:xfrm>
            <a:off x="6507280" y="37609"/>
            <a:ext cx="263672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1018333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575122"/>
            <a:ext cx="2448000" cy="2068474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  <p:sp>
        <p:nvSpPr>
          <p:cNvPr id="42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44" name="Group 43"/>
          <p:cNvGrpSpPr>
            <a:grpSpLocks noChangeAspect="1"/>
          </p:cNvGrpSpPr>
          <p:nvPr userDrawn="1"/>
        </p:nvGrpSpPr>
        <p:grpSpPr>
          <a:xfrm>
            <a:off x="7966654" y="140452"/>
            <a:ext cx="914400" cy="636169"/>
            <a:chOff x="3100388" y="1555751"/>
            <a:chExt cx="2932113" cy="2039938"/>
          </a:xfrm>
          <a:solidFill>
            <a:schemeClr val="bg1"/>
          </a:solidFill>
        </p:grpSpPr>
        <p:grpSp>
          <p:nvGrpSpPr>
            <p:cNvPr id="45" name="Group 44"/>
            <p:cNvGrpSpPr/>
            <p:nvPr userDrawn="1"/>
          </p:nvGrpSpPr>
          <p:grpSpPr>
            <a:xfrm>
              <a:off x="3100388" y="2832101"/>
              <a:ext cx="2932113" cy="763588"/>
              <a:chOff x="3100388" y="2832101"/>
              <a:chExt cx="2932113" cy="763588"/>
            </a:xfrm>
            <a:grpFill/>
          </p:grpSpPr>
          <p:sp>
            <p:nvSpPr>
              <p:cNvPr id="49" name="Freeform 19"/>
              <p:cNvSpPr>
                <a:spLocks/>
              </p:cNvSpPr>
              <p:nvPr userDrawn="1"/>
            </p:nvSpPr>
            <p:spPr bwMode="auto">
              <a:xfrm>
                <a:off x="3100388" y="2832101"/>
                <a:ext cx="339725" cy="588963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0"/>
              <p:cNvSpPr>
                <a:spLocks noEditPoints="1"/>
              </p:cNvSpPr>
              <p:nvPr userDrawn="1"/>
            </p:nvSpPr>
            <p:spPr bwMode="auto">
              <a:xfrm>
                <a:off x="3492501" y="2847976"/>
                <a:ext cx="506413" cy="557213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"/>
              <p:cNvSpPr>
                <a:spLocks/>
              </p:cNvSpPr>
              <p:nvPr userDrawn="1"/>
            </p:nvSpPr>
            <p:spPr bwMode="auto">
              <a:xfrm>
                <a:off x="4048126" y="2832101"/>
                <a:ext cx="339725" cy="588963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2"/>
              <p:cNvSpPr>
                <a:spLocks noEditPoints="1"/>
              </p:cNvSpPr>
              <p:nvPr userDrawn="1"/>
            </p:nvSpPr>
            <p:spPr bwMode="auto">
              <a:xfrm>
                <a:off x="4421188" y="2836863"/>
                <a:ext cx="66675" cy="6508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3"/>
              <p:cNvSpPr>
                <a:spLocks/>
              </p:cNvSpPr>
              <p:nvPr userDrawn="1"/>
            </p:nvSpPr>
            <p:spPr bwMode="auto">
              <a:xfrm>
                <a:off x="4649788" y="2847976"/>
                <a:ext cx="460375" cy="557213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4"/>
              <p:cNvSpPr>
                <a:spLocks noEditPoints="1"/>
              </p:cNvSpPr>
              <p:nvPr userDrawn="1"/>
            </p:nvSpPr>
            <p:spPr bwMode="auto">
              <a:xfrm>
                <a:off x="5157788" y="2862263"/>
                <a:ext cx="47625" cy="54292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5"/>
              <p:cNvSpPr>
                <a:spLocks/>
              </p:cNvSpPr>
              <p:nvPr userDrawn="1"/>
            </p:nvSpPr>
            <p:spPr bwMode="auto">
              <a:xfrm>
                <a:off x="5289551" y="3041651"/>
                <a:ext cx="317500" cy="554038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6"/>
              <p:cNvSpPr>
                <a:spLocks noEditPoints="1"/>
              </p:cNvSpPr>
              <p:nvPr userDrawn="1"/>
            </p:nvSpPr>
            <p:spPr bwMode="auto">
              <a:xfrm>
                <a:off x="5649913" y="3028951"/>
                <a:ext cx="293688" cy="387350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7"/>
              <p:cNvSpPr>
                <a:spLocks noEditPoints="1"/>
              </p:cNvSpPr>
              <p:nvPr userDrawn="1"/>
            </p:nvSpPr>
            <p:spPr bwMode="auto">
              <a:xfrm>
                <a:off x="5938838" y="3028951"/>
                <a:ext cx="93663" cy="47625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6" name="Group 45"/>
            <p:cNvGrpSpPr/>
            <p:nvPr userDrawn="1"/>
          </p:nvGrpSpPr>
          <p:grpSpPr>
            <a:xfrm>
              <a:off x="3857626" y="1555751"/>
              <a:ext cx="1419225" cy="930275"/>
              <a:chOff x="3857626" y="1555751"/>
              <a:chExt cx="1419225" cy="930275"/>
            </a:xfrm>
            <a:grpFill/>
          </p:grpSpPr>
          <p:sp>
            <p:nvSpPr>
              <p:cNvPr id="47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63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ya Teal Section">
    <p:bg>
      <p:bgPr>
        <a:gradFill>
          <a:gsLst>
            <a:gs pos="0">
              <a:srgbClr val="19BBB7"/>
            </a:gs>
            <a:gs pos="100000">
              <a:srgbClr val="0072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3703320" y="365760"/>
            <a:ext cx="1683695" cy="356616"/>
            <a:chOff x="1416" y="456"/>
            <a:chExt cx="2880" cy="610"/>
          </a:xfrm>
          <a:solidFill>
            <a:schemeClr val="bg1"/>
          </a:solidFill>
        </p:grpSpPr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2451" y="578"/>
              <a:ext cx="1845" cy="488"/>
            </a:xfrm>
            <a:custGeom>
              <a:avLst/>
              <a:gdLst>
                <a:gd name="T0" fmla="*/ 3043 w 3068"/>
                <a:gd name="T1" fmla="*/ 214 h 801"/>
                <a:gd name="T2" fmla="*/ 3025 w 3068"/>
                <a:gd name="T3" fmla="*/ 221 h 801"/>
                <a:gd name="T4" fmla="*/ 3021 w 3068"/>
                <a:gd name="T5" fmla="*/ 203 h 801"/>
                <a:gd name="T6" fmla="*/ 3047 w 3068"/>
                <a:gd name="T7" fmla="*/ 214 h 801"/>
                <a:gd name="T8" fmla="*/ 3044 w 3068"/>
                <a:gd name="T9" fmla="*/ 242 h 801"/>
                <a:gd name="T10" fmla="*/ 3025 w 3068"/>
                <a:gd name="T11" fmla="*/ 242 h 801"/>
                <a:gd name="T12" fmla="*/ 3021 w 3068"/>
                <a:gd name="T13" fmla="*/ 203 h 801"/>
                <a:gd name="T14" fmla="*/ 3064 w 3068"/>
                <a:gd name="T15" fmla="*/ 223 h 801"/>
                <a:gd name="T16" fmla="*/ 3033 w 3068"/>
                <a:gd name="T17" fmla="*/ 254 h 801"/>
                <a:gd name="T18" fmla="*/ 3033 w 3068"/>
                <a:gd name="T19" fmla="*/ 188 h 801"/>
                <a:gd name="T20" fmla="*/ 2998 w 3068"/>
                <a:gd name="T21" fmla="*/ 223 h 801"/>
                <a:gd name="T22" fmla="*/ 2952 w 3068"/>
                <a:gd name="T23" fmla="*/ 420 h 801"/>
                <a:gd name="T24" fmla="*/ 2905 w 3068"/>
                <a:gd name="T25" fmla="*/ 398 h 801"/>
                <a:gd name="T26" fmla="*/ 2952 w 3068"/>
                <a:gd name="T27" fmla="*/ 420 h 801"/>
                <a:gd name="T28" fmla="*/ 2679 w 3068"/>
                <a:gd name="T29" fmla="*/ 501 h 801"/>
                <a:gd name="T30" fmla="*/ 2952 w 3068"/>
                <a:gd name="T31" fmla="*/ 349 h 801"/>
                <a:gd name="T32" fmla="*/ 2703 w 3068"/>
                <a:gd name="T33" fmla="*/ 258 h 801"/>
                <a:gd name="T34" fmla="*/ 2980 w 3068"/>
                <a:gd name="T35" fmla="*/ 516 h 801"/>
                <a:gd name="T36" fmla="*/ 2953 w 3068"/>
                <a:gd name="T37" fmla="*/ 520 h 801"/>
                <a:gd name="T38" fmla="*/ 2679 w 3068"/>
                <a:gd name="T39" fmla="*/ 501 h 801"/>
                <a:gd name="T40" fmla="*/ 2305 w 3068"/>
                <a:gd name="T41" fmla="*/ 796 h 801"/>
                <a:gd name="T42" fmla="*/ 2421 w 3068"/>
                <a:gd name="T43" fmla="*/ 702 h 801"/>
                <a:gd name="T44" fmla="*/ 2334 w 3068"/>
                <a:gd name="T45" fmla="*/ 220 h 801"/>
                <a:gd name="T46" fmla="*/ 2635 w 3068"/>
                <a:gd name="T47" fmla="*/ 220 h 801"/>
                <a:gd name="T48" fmla="*/ 2305 w 3068"/>
                <a:gd name="T49" fmla="*/ 796 h 801"/>
                <a:gd name="T50" fmla="*/ 2172 w 3068"/>
                <a:gd name="T51" fmla="*/ 220 h 801"/>
                <a:gd name="T52" fmla="*/ 2172 w 3068"/>
                <a:gd name="T53" fmla="*/ 602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1 w 3068"/>
                <a:gd name="T63" fmla="*/ 602 h 801"/>
                <a:gd name="T64" fmla="*/ 1869 w 3068"/>
                <a:gd name="T65" fmla="*/ 566 h 801"/>
                <a:gd name="T66" fmla="*/ 1422 w 3068"/>
                <a:gd name="T67" fmla="*/ 39 h 801"/>
                <a:gd name="T68" fmla="*/ 1415 w 3068"/>
                <a:gd name="T69" fmla="*/ 24 h 801"/>
                <a:gd name="T70" fmla="*/ 1422 w 3068"/>
                <a:gd name="T71" fmla="*/ 39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5 h 801"/>
                <a:gd name="T88" fmla="*/ 1423 w 3068"/>
                <a:gd name="T89" fmla="*/ 5 h 801"/>
                <a:gd name="T90" fmla="*/ 1187 w 3068"/>
                <a:gd name="T91" fmla="*/ 28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1 h 801"/>
                <a:gd name="T102" fmla="*/ 526 w 3068"/>
                <a:gd name="T103" fmla="*/ 411 h 801"/>
                <a:gd name="T104" fmla="*/ 412 w 3068"/>
                <a:gd name="T105" fmla="*/ 602 h 801"/>
                <a:gd name="T106" fmla="*/ 945 w 3068"/>
                <a:gd name="T107" fmla="*/ 602 h 801"/>
                <a:gd name="T108" fmla="*/ 514 w 3068"/>
                <a:gd name="T109" fmla="*/ 438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9 h 801"/>
                <a:gd name="T118" fmla="*/ 346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1"/>
                  </a:moveTo>
                  <a:lnTo>
                    <a:pt x="3032" y="221"/>
                  </a:lnTo>
                  <a:cubicBezTo>
                    <a:pt x="3038" y="221"/>
                    <a:pt x="3043" y="220"/>
                    <a:pt x="3043" y="214"/>
                  </a:cubicBezTo>
                  <a:cubicBezTo>
                    <a:pt x="3043" y="208"/>
                    <a:pt x="3038" y="207"/>
                    <a:pt x="3034" y="207"/>
                  </a:cubicBezTo>
                  <a:lnTo>
                    <a:pt x="3025" y="207"/>
                  </a:lnTo>
                  <a:lnTo>
                    <a:pt x="3025" y="221"/>
                  </a:lnTo>
                  <a:lnTo>
                    <a:pt x="3032" y="221"/>
                  </a:lnTo>
                  <a:lnTo>
                    <a:pt x="3032" y="221"/>
                  </a:lnTo>
                  <a:close/>
                  <a:moveTo>
                    <a:pt x="3021" y="203"/>
                  </a:moveTo>
                  <a:lnTo>
                    <a:pt x="3021" y="203"/>
                  </a:lnTo>
                  <a:lnTo>
                    <a:pt x="3034" y="203"/>
                  </a:lnTo>
                  <a:cubicBezTo>
                    <a:pt x="3042" y="203"/>
                    <a:pt x="3047" y="206"/>
                    <a:pt x="3047" y="214"/>
                  </a:cubicBezTo>
                  <a:cubicBezTo>
                    <a:pt x="3047" y="220"/>
                    <a:pt x="3043" y="224"/>
                    <a:pt x="3037" y="224"/>
                  </a:cubicBezTo>
                  <a:lnTo>
                    <a:pt x="3049" y="242"/>
                  </a:lnTo>
                  <a:lnTo>
                    <a:pt x="3044" y="242"/>
                  </a:lnTo>
                  <a:lnTo>
                    <a:pt x="3033" y="225"/>
                  </a:lnTo>
                  <a:lnTo>
                    <a:pt x="3025" y="225"/>
                  </a:lnTo>
                  <a:lnTo>
                    <a:pt x="3025" y="242"/>
                  </a:lnTo>
                  <a:lnTo>
                    <a:pt x="3021" y="242"/>
                  </a:lnTo>
                  <a:lnTo>
                    <a:pt x="3021" y="203"/>
                  </a:lnTo>
                  <a:lnTo>
                    <a:pt x="3021" y="203"/>
                  </a:lnTo>
                  <a:close/>
                  <a:moveTo>
                    <a:pt x="3033" y="254"/>
                  </a:moveTo>
                  <a:lnTo>
                    <a:pt x="3033" y="254"/>
                  </a:lnTo>
                  <a:cubicBezTo>
                    <a:pt x="3051" y="254"/>
                    <a:pt x="3064" y="240"/>
                    <a:pt x="3064" y="223"/>
                  </a:cubicBezTo>
                  <a:cubicBezTo>
                    <a:pt x="3064" y="205"/>
                    <a:pt x="3051" y="192"/>
                    <a:pt x="3033" y="192"/>
                  </a:cubicBezTo>
                  <a:cubicBezTo>
                    <a:pt x="3016" y="192"/>
                    <a:pt x="3002" y="205"/>
                    <a:pt x="3002" y="223"/>
                  </a:cubicBezTo>
                  <a:cubicBezTo>
                    <a:pt x="3002" y="240"/>
                    <a:pt x="3016" y="254"/>
                    <a:pt x="3033" y="254"/>
                  </a:cubicBezTo>
                  <a:lnTo>
                    <a:pt x="3033" y="254"/>
                  </a:lnTo>
                  <a:close/>
                  <a:moveTo>
                    <a:pt x="3033" y="188"/>
                  </a:moveTo>
                  <a:lnTo>
                    <a:pt x="3033" y="188"/>
                  </a:lnTo>
                  <a:cubicBezTo>
                    <a:pt x="3053" y="188"/>
                    <a:pt x="3068" y="203"/>
                    <a:pt x="3068" y="223"/>
                  </a:cubicBezTo>
                  <a:cubicBezTo>
                    <a:pt x="3068" y="242"/>
                    <a:pt x="3053" y="257"/>
                    <a:pt x="3033" y="257"/>
                  </a:cubicBezTo>
                  <a:cubicBezTo>
                    <a:pt x="3014" y="257"/>
                    <a:pt x="2998" y="242"/>
                    <a:pt x="2998" y="223"/>
                  </a:cubicBezTo>
                  <a:cubicBezTo>
                    <a:pt x="2998" y="203"/>
                    <a:pt x="3014" y="188"/>
                    <a:pt x="3033" y="188"/>
                  </a:cubicBezTo>
                  <a:lnTo>
                    <a:pt x="3033" y="188"/>
                  </a:lnTo>
                  <a:close/>
                  <a:moveTo>
                    <a:pt x="2952" y="420"/>
                  </a:moveTo>
                  <a:lnTo>
                    <a:pt x="2952" y="420"/>
                  </a:lnTo>
                  <a:lnTo>
                    <a:pt x="2952" y="398"/>
                  </a:lnTo>
                  <a:lnTo>
                    <a:pt x="2905" y="398"/>
                  </a:lnTo>
                  <a:cubicBezTo>
                    <a:pt x="2819" y="398"/>
                    <a:pt x="2708" y="411"/>
                    <a:pt x="2708" y="500"/>
                  </a:cubicBezTo>
                  <a:cubicBezTo>
                    <a:pt x="2708" y="565"/>
                    <a:pt x="2766" y="588"/>
                    <a:pt x="2813" y="588"/>
                  </a:cubicBezTo>
                  <a:cubicBezTo>
                    <a:pt x="2913" y="588"/>
                    <a:pt x="2952" y="504"/>
                    <a:pt x="2952" y="420"/>
                  </a:cubicBezTo>
                  <a:lnTo>
                    <a:pt x="2952" y="420"/>
                  </a:lnTo>
                  <a:close/>
                  <a:moveTo>
                    <a:pt x="2679" y="501"/>
                  </a:moveTo>
                  <a:lnTo>
                    <a:pt x="2679" y="501"/>
                  </a:lnTo>
                  <a:cubicBezTo>
                    <a:pt x="2679" y="391"/>
                    <a:pt x="2802" y="374"/>
                    <a:pt x="2897" y="374"/>
                  </a:cubicBezTo>
                  <a:lnTo>
                    <a:pt x="2952" y="374"/>
                  </a:lnTo>
                  <a:lnTo>
                    <a:pt x="2952" y="349"/>
                  </a:lnTo>
                  <a:cubicBezTo>
                    <a:pt x="2952" y="270"/>
                    <a:pt x="2906" y="234"/>
                    <a:pt x="2835" y="234"/>
                  </a:cubicBezTo>
                  <a:cubicBezTo>
                    <a:pt x="2789" y="234"/>
                    <a:pt x="2749" y="252"/>
                    <a:pt x="2719" y="279"/>
                  </a:cubicBezTo>
                  <a:lnTo>
                    <a:pt x="2703" y="258"/>
                  </a:lnTo>
                  <a:cubicBezTo>
                    <a:pt x="2736" y="227"/>
                    <a:pt x="2786" y="208"/>
                    <a:pt x="2837" y="208"/>
                  </a:cubicBezTo>
                  <a:cubicBezTo>
                    <a:pt x="2923" y="208"/>
                    <a:pt x="2980" y="253"/>
                    <a:pt x="2980" y="348"/>
                  </a:cubicBezTo>
                  <a:lnTo>
                    <a:pt x="2980" y="516"/>
                  </a:lnTo>
                  <a:cubicBezTo>
                    <a:pt x="2980" y="545"/>
                    <a:pt x="2983" y="581"/>
                    <a:pt x="2987" y="602"/>
                  </a:cubicBezTo>
                  <a:lnTo>
                    <a:pt x="2959" y="602"/>
                  </a:lnTo>
                  <a:cubicBezTo>
                    <a:pt x="2956" y="581"/>
                    <a:pt x="2953" y="541"/>
                    <a:pt x="2953" y="520"/>
                  </a:cubicBezTo>
                  <a:lnTo>
                    <a:pt x="2951" y="520"/>
                  </a:lnTo>
                  <a:cubicBezTo>
                    <a:pt x="2925" y="583"/>
                    <a:pt x="2869" y="612"/>
                    <a:pt x="2808" y="612"/>
                  </a:cubicBezTo>
                  <a:cubicBezTo>
                    <a:pt x="2746" y="612"/>
                    <a:pt x="2679" y="579"/>
                    <a:pt x="2679" y="501"/>
                  </a:cubicBezTo>
                  <a:lnTo>
                    <a:pt x="2679" y="501"/>
                  </a:lnTo>
                  <a:close/>
                  <a:moveTo>
                    <a:pt x="2305" y="796"/>
                  </a:moveTo>
                  <a:lnTo>
                    <a:pt x="2305" y="796"/>
                  </a:lnTo>
                  <a:lnTo>
                    <a:pt x="2310" y="769"/>
                  </a:lnTo>
                  <a:cubicBezTo>
                    <a:pt x="2319" y="772"/>
                    <a:pt x="2332" y="774"/>
                    <a:pt x="2344" y="774"/>
                  </a:cubicBezTo>
                  <a:cubicBezTo>
                    <a:pt x="2387" y="774"/>
                    <a:pt x="2407" y="740"/>
                    <a:pt x="2421" y="702"/>
                  </a:cubicBezTo>
                  <a:lnTo>
                    <a:pt x="2456" y="609"/>
                  </a:lnTo>
                  <a:lnTo>
                    <a:pt x="2301" y="220"/>
                  </a:lnTo>
                  <a:lnTo>
                    <a:pt x="2334" y="220"/>
                  </a:lnTo>
                  <a:lnTo>
                    <a:pt x="2472" y="576"/>
                  </a:lnTo>
                  <a:lnTo>
                    <a:pt x="2602" y="220"/>
                  </a:lnTo>
                  <a:lnTo>
                    <a:pt x="2635" y="220"/>
                  </a:lnTo>
                  <a:lnTo>
                    <a:pt x="2444" y="719"/>
                  </a:lnTo>
                  <a:cubicBezTo>
                    <a:pt x="2425" y="770"/>
                    <a:pt x="2396" y="801"/>
                    <a:pt x="2344" y="801"/>
                  </a:cubicBezTo>
                  <a:cubicBezTo>
                    <a:pt x="2332" y="801"/>
                    <a:pt x="2315" y="799"/>
                    <a:pt x="2305" y="796"/>
                  </a:cubicBezTo>
                  <a:lnTo>
                    <a:pt x="2305" y="796"/>
                  </a:lnTo>
                  <a:close/>
                  <a:moveTo>
                    <a:pt x="2172" y="220"/>
                  </a:moveTo>
                  <a:lnTo>
                    <a:pt x="2172" y="220"/>
                  </a:lnTo>
                  <a:lnTo>
                    <a:pt x="2202" y="220"/>
                  </a:lnTo>
                  <a:lnTo>
                    <a:pt x="2202" y="602"/>
                  </a:lnTo>
                  <a:lnTo>
                    <a:pt x="2172" y="602"/>
                  </a:lnTo>
                  <a:lnTo>
                    <a:pt x="2172" y="220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2" y="76"/>
                    <a:pt x="2162" y="59"/>
                  </a:cubicBezTo>
                  <a:cubicBezTo>
                    <a:pt x="2162" y="44"/>
                    <a:pt x="2174" y="33"/>
                    <a:pt x="2187" y="33"/>
                  </a:cubicBezTo>
                  <a:cubicBezTo>
                    <a:pt x="2200" y="33"/>
                    <a:pt x="2212" y="44"/>
                    <a:pt x="2212" y="59"/>
                  </a:cubicBezTo>
                  <a:cubicBezTo>
                    <a:pt x="2212" y="76"/>
                    <a:pt x="2200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1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90" y="602"/>
                  </a:lnTo>
                  <a:lnTo>
                    <a:pt x="1851" y="602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9"/>
                  </a:moveTo>
                  <a:lnTo>
                    <a:pt x="1422" y="39"/>
                  </a:lnTo>
                  <a:cubicBezTo>
                    <a:pt x="1428" y="39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9"/>
                  </a:lnTo>
                  <a:lnTo>
                    <a:pt x="1422" y="39"/>
                  </a:lnTo>
                  <a:lnTo>
                    <a:pt x="1422" y="39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4"/>
                    <a:pt x="1437" y="31"/>
                  </a:cubicBezTo>
                  <a:cubicBezTo>
                    <a:pt x="1437" y="38"/>
                    <a:pt x="1433" y="41"/>
                    <a:pt x="1427" y="42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3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3"/>
                    <a:pt x="1440" y="9"/>
                    <a:pt x="1423" y="9"/>
                  </a:cubicBezTo>
                  <a:cubicBezTo>
                    <a:pt x="1406" y="9"/>
                    <a:pt x="1392" y="23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3" y="5"/>
                    <a:pt x="1458" y="21"/>
                    <a:pt x="1458" y="40"/>
                  </a:cubicBezTo>
                  <a:cubicBezTo>
                    <a:pt x="1458" y="59"/>
                    <a:pt x="1443" y="75"/>
                    <a:pt x="1423" y="75"/>
                  </a:cubicBezTo>
                  <a:cubicBezTo>
                    <a:pt x="1404" y="75"/>
                    <a:pt x="1388" y="59"/>
                    <a:pt x="1388" y="40"/>
                  </a:cubicBezTo>
                  <a:cubicBezTo>
                    <a:pt x="1388" y="21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8"/>
                    <a:pt x="1187" y="28"/>
                  </a:cubicBezTo>
                  <a:cubicBezTo>
                    <a:pt x="1115" y="28"/>
                    <a:pt x="1037" y="69"/>
                    <a:pt x="1037" y="155"/>
                  </a:cubicBezTo>
                  <a:cubicBezTo>
                    <a:pt x="1037" y="337"/>
                    <a:pt x="1354" y="256"/>
                    <a:pt x="1354" y="457"/>
                  </a:cubicBezTo>
                  <a:cubicBezTo>
                    <a:pt x="1354" y="563"/>
                    <a:pt x="1267" y="617"/>
                    <a:pt x="1172" y="617"/>
                  </a:cubicBezTo>
                  <a:cubicBezTo>
                    <a:pt x="1100" y="617"/>
                    <a:pt x="1037" y="591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9"/>
                  </a:cubicBezTo>
                  <a:cubicBezTo>
                    <a:pt x="1322" y="279"/>
                    <a:pt x="1006" y="359"/>
                    <a:pt x="1006" y="156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4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1"/>
                  </a:moveTo>
                  <a:lnTo>
                    <a:pt x="526" y="411"/>
                  </a:lnTo>
                  <a:lnTo>
                    <a:pt x="832" y="411"/>
                  </a:lnTo>
                  <a:lnTo>
                    <a:pt x="681" y="44"/>
                  </a:lnTo>
                  <a:lnTo>
                    <a:pt x="526" y="411"/>
                  </a:lnTo>
                  <a:lnTo>
                    <a:pt x="526" y="411"/>
                  </a:lnTo>
                  <a:close/>
                  <a:moveTo>
                    <a:pt x="446" y="602"/>
                  </a:moveTo>
                  <a:lnTo>
                    <a:pt x="446" y="602"/>
                  </a:lnTo>
                  <a:lnTo>
                    <a:pt x="412" y="602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2"/>
                  </a:lnTo>
                  <a:lnTo>
                    <a:pt x="911" y="602"/>
                  </a:lnTo>
                  <a:lnTo>
                    <a:pt x="843" y="438"/>
                  </a:lnTo>
                  <a:lnTo>
                    <a:pt x="514" y="438"/>
                  </a:lnTo>
                  <a:lnTo>
                    <a:pt x="446" y="602"/>
                  </a:lnTo>
                  <a:lnTo>
                    <a:pt x="446" y="602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8"/>
                    <a:pt x="191" y="28"/>
                  </a:cubicBezTo>
                  <a:cubicBezTo>
                    <a:pt x="118" y="28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3"/>
                    <a:pt x="270" y="617"/>
                    <a:pt x="175" y="617"/>
                  </a:cubicBezTo>
                  <a:cubicBezTo>
                    <a:pt x="103" y="617"/>
                    <a:pt x="40" y="591"/>
                    <a:pt x="0" y="542"/>
                  </a:cubicBezTo>
                  <a:lnTo>
                    <a:pt x="21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9"/>
                  </a:cubicBezTo>
                  <a:cubicBezTo>
                    <a:pt x="326" y="279"/>
                    <a:pt x="10" y="359"/>
                    <a:pt x="10" y="156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6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1416" y="456"/>
              <a:ext cx="895" cy="595"/>
            </a:xfrm>
            <a:custGeom>
              <a:avLst/>
              <a:gdLst>
                <a:gd name="T0" fmla="*/ 1437 w 1489"/>
                <a:gd name="T1" fmla="*/ 937 h 976"/>
                <a:gd name="T2" fmla="*/ 1446 w 1489"/>
                <a:gd name="T3" fmla="*/ 922 h 976"/>
                <a:gd name="T4" fmla="*/ 1444 w 1489"/>
                <a:gd name="T5" fmla="*/ 937 h 976"/>
                <a:gd name="T6" fmla="*/ 1437 w 1489"/>
                <a:gd name="T7" fmla="*/ 937 h 976"/>
                <a:gd name="T8" fmla="*/ 1432 w 1489"/>
                <a:gd name="T9" fmla="*/ 958 h 976"/>
                <a:gd name="T10" fmla="*/ 1437 w 1489"/>
                <a:gd name="T11" fmla="*/ 941 h 976"/>
                <a:gd name="T12" fmla="*/ 1455 w 1489"/>
                <a:gd name="T13" fmla="*/ 958 h 976"/>
                <a:gd name="T14" fmla="*/ 1449 w 1489"/>
                <a:gd name="T15" fmla="*/ 940 h 976"/>
                <a:gd name="T16" fmla="*/ 1446 w 1489"/>
                <a:gd name="T17" fmla="*/ 918 h 976"/>
                <a:gd name="T18" fmla="*/ 1432 w 1489"/>
                <a:gd name="T19" fmla="*/ 958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8 w 1489"/>
                <a:gd name="T37" fmla="*/ 975 h 976"/>
                <a:gd name="T38" fmla="*/ 286 w 1489"/>
                <a:gd name="T39" fmla="*/ 976 h 976"/>
                <a:gd name="T40" fmla="*/ 239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7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7 w 1489"/>
                <a:gd name="T57" fmla="*/ 900 h 976"/>
                <a:gd name="T58" fmla="*/ 1191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5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7"/>
                  </a:moveTo>
                  <a:lnTo>
                    <a:pt x="1437" y="937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4"/>
                    <a:pt x="1455" y="929"/>
                  </a:cubicBezTo>
                  <a:cubicBezTo>
                    <a:pt x="1455" y="935"/>
                    <a:pt x="1450" y="937"/>
                    <a:pt x="1444" y="937"/>
                  </a:cubicBezTo>
                  <a:lnTo>
                    <a:pt x="1437" y="937"/>
                  </a:lnTo>
                  <a:lnTo>
                    <a:pt x="1437" y="937"/>
                  </a:lnTo>
                  <a:close/>
                  <a:moveTo>
                    <a:pt x="1432" y="958"/>
                  </a:moveTo>
                  <a:lnTo>
                    <a:pt x="1432" y="958"/>
                  </a:lnTo>
                  <a:lnTo>
                    <a:pt x="1437" y="958"/>
                  </a:lnTo>
                  <a:lnTo>
                    <a:pt x="1437" y="941"/>
                  </a:lnTo>
                  <a:lnTo>
                    <a:pt x="1444" y="941"/>
                  </a:lnTo>
                  <a:lnTo>
                    <a:pt x="1455" y="958"/>
                  </a:lnTo>
                  <a:lnTo>
                    <a:pt x="1461" y="958"/>
                  </a:lnTo>
                  <a:lnTo>
                    <a:pt x="1449" y="940"/>
                  </a:lnTo>
                  <a:cubicBezTo>
                    <a:pt x="1454" y="939"/>
                    <a:pt x="1459" y="936"/>
                    <a:pt x="1459" y="930"/>
                  </a:cubicBezTo>
                  <a:cubicBezTo>
                    <a:pt x="1459" y="922"/>
                    <a:pt x="1453" y="918"/>
                    <a:pt x="1446" y="918"/>
                  </a:cubicBezTo>
                  <a:lnTo>
                    <a:pt x="1432" y="918"/>
                  </a:lnTo>
                  <a:lnTo>
                    <a:pt x="1432" y="958"/>
                  </a:lnTo>
                  <a:lnTo>
                    <a:pt x="1432" y="958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1"/>
                    <a:pt x="1428" y="907"/>
                    <a:pt x="1445" y="907"/>
                  </a:cubicBezTo>
                  <a:cubicBezTo>
                    <a:pt x="1462" y="907"/>
                    <a:pt x="1476" y="921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8"/>
                    <a:pt x="1425" y="973"/>
                    <a:pt x="1445" y="973"/>
                  </a:cubicBezTo>
                  <a:cubicBezTo>
                    <a:pt x="1464" y="973"/>
                    <a:pt x="1480" y="958"/>
                    <a:pt x="1480" y="938"/>
                  </a:cubicBezTo>
                  <a:cubicBezTo>
                    <a:pt x="1480" y="919"/>
                    <a:pt x="1464" y="903"/>
                    <a:pt x="1445" y="903"/>
                  </a:cubicBezTo>
                  <a:cubicBezTo>
                    <a:pt x="1425" y="903"/>
                    <a:pt x="1410" y="919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6"/>
                    <a:pt x="1188" y="975"/>
                  </a:cubicBezTo>
                  <a:lnTo>
                    <a:pt x="300" y="975"/>
                  </a:lnTo>
                  <a:cubicBezTo>
                    <a:pt x="296" y="976"/>
                    <a:pt x="291" y="976"/>
                    <a:pt x="286" y="976"/>
                  </a:cubicBezTo>
                  <a:cubicBezTo>
                    <a:pt x="128" y="976"/>
                    <a:pt x="0" y="848"/>
                    <a:pt x="0" y="690"/>
                  </a:cubicBezTo>
                  <a:cubicBezTo>
                    <a:pt x="0" y="549"/>
                    <a:pt x="104" y="431"/>
                    <a:pt x="239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3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8"/>
                    <a:pt x="909" y="136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70"/>
                    <a:pt x="842" y="168"/>
                    <a:pt x="840" y="167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9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7" y="900"/>
                  </a:cubicBezTo>
                  <a:lnTo>
                    <a:pt x="298" y="900"/>
                  </a:lnTo>
                  <a:lnTo>
                    <a:pt x="1191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3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3" y="318"/>
                    <a:pt x="1161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4" y="292"/>
                    <a:pt x="1104" y="279"/>
                    <a:pt x="1071" y="279"/>
                  </a:cubicBezTo>
                  <a:cubicBezTo>
                    <a:pt x="1071" y="279"/>
                    <a:pt x="1070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8"/>
                  </a:cubicBezTo>
                  <a:lnTo>
                    <a:pt x="766" y="777"/>
                  </a:lnTo>
                  <a:cubicBezTo>
                    <a:pt x="760" y="791"/>
                    <a:pt x="746" y="800"/>
                    <a:pt x="731" y="800"/>
                  </a:cubicBezTo>
                  <a:cubicBezTo>
                    <a:pt x="726" y="800"/>
                    <a:pt x="721" y="798"/>
                    <a:pt x="716" y="796"/>
                  </a:cubicBezTo>
                  <a:cubicBezTo>
                    <a:pt x="705" y="792"/>
                    <a:pt x="698" y="783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4" y="361"/>
                  </a:cubicBezTo>
                  <a:cubicBezTo>
                    <a:pt x="574" y="353"/>
                    <a:pt x="596" y="362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3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2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6"/>
                    <a:pt x="1205" y="254"/>
                  </a:cubicBezTo>
                  <a:cubicBezTo>
                    <a:pt x="1208" y="256"/>
                    <a:pt x="1210" y="258"/>
                    <a:pt x="1211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7"/>
                    <a:pt x="1240" y="291"/>
                    <a:pt x="1249" y="307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8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Blank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="0"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&amp; Subtitl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Only -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 algn="ctr">
              <a:defRPr sz="28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15011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- Title &amp;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6BBAB6"/>
              </a:buClr>
              <a:defRPr baseline="0">
                <a:solidFill>
                  <a:schemeClr val="tx2"/>
                </a:solidFill>
              </a:defRPr>
            </a:lvl1pPr>
            <a:lvl2pPr>
              <a:buClr>
                <a:srgbClr val="6BBAB6"/>
              </a:buClr>
              <a:defRPr baseline="0"/>
            </a:lvl2pPr>
            <a:lvl3pPr>
              <a:buClr>
                <a:srgbClr val="6BBAB6"/>
              </a:buClr>
              <a:defRPr baseline="0"/>
            </a:lvl3pPr>
            <a:lvl4pPr>
              <a:buClr>
                <a:srgbClr val="6BBAB6"/>
              </a:buClr>
              <a:defRPr baseline="0"/>
            </a:lvl4pPr>
            <a:lvl5pPr>
              <a:buClr>
                <a:srgbClr val="6BBAB6"/>
              </a:buCl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7" y="135169"/>
            <a:ext cx="914366" cy="63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14345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mparis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721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sz="1800" baseline="0"/>
            </a:lvl2pPr>
            <a:lvl3pPr>
              <a:defRPr sz="1400"/>
            </a:lvl3pPr>
            <a:lvl4pPr>
              <a:defRPr sz="120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wo Content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6364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6724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400" baseline="0">
                <a:latin typeface="+mn-lt"/>
              </a:defRPr>
            </a:lvl3pPr>
            <a:lvl4pPr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wrap="square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&amp; Cap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3127248" cy="369332"/>
          </a:xfrm>
        </p:spPr>
        <p:txBody>
          <a:bodyPr anchor="t" anchorCtr="0">
            <a:spAutoFit/>
          </a:bodyPr>
          <a:lstStyle>
            <a:lvl1pPr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014216"/>
          </a:xfrm>
        </p:spPr>
        <p:txBody>
          <a:bodyPr lIns="274320" tIns="45720" rIns="457200" bIns="45720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4407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56266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ase Study Only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182880" rIns="182880" anchor="b" anchorCtr="0">
            <a:noAutofit/>
          </a:bodyPr>
          <a:lstStyle>
            <a:lvl1pPr>
              <a:defRPr sz="22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4142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8"/>
            <a:ext cx="6016752" cy="3730752"/>
          </a:xfrm>
        </p:spPr>
        <p:txBody>
          <a:bodyPr lIns="365760" rIns="274320" bIns="45720" anchor="t" anchorCtr="0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228600"/>
            <a:ext cx="3127248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994407"/>
            <a:ext cx="2286000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59040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="0"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&amp; Subtitl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Only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 algn="ctr">
              <a:defRPr sz="28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Confidential - Title &amp;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6BBAB6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rgbClr val="6BBAB6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rgbClr val="6BBAB6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rgbClr val="6BBAB6"/>
              </a:buClr>
              <a:defRPr baseline="0"/>
            </a:lvl4pPr>
            <a:lvl5pPr>
              <a:buClr>
                <a:srgbClr val="6BBAB6"/>
              </a:buCl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78497" y="137381"/>
            <a:ext cx="914400" cy="636169"/>
            <a:chOff x="278497" y="137381"/>
            <a:chExt cx="914400" cy="636169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278497" y="535420"/>
              <a:ext cx="914400" cy="238130"/>
              <a:chOff x="278497" y="535420"/>
              <a:chExt cx="914400" cy="238130"/>
            </a:xfrm>
          </p:grpSpPr>
          <p:sp>
            <p:nvSpPr>
              <p:cNvPr id="8" name="Freeform 19"/>
              <p:cNvSpPr>
                <a:spLocks/>
              </p:cNvSpPr>
              <p:nvPr userDrawn="1"/>
            </p:nvSpPr>
            <p:spPr bwMode="auto">
              <a:xfrm>
                <a:off x="278497" y="535420"/>
                <a:ext cx="105946" cy="183672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Freeform 20"/>
              <p:cNvSpPr>
                <a:spLocks noEditPoints="1"/>
              </p:cNvSpPr>
              <p:nvPr userDrawn="1"/>
            </p:nvSpPr>
            <p:spPr bwMode="auto">
              <a:xfrm>
                <a:off x="400780" y="540371"/>
                <a:ext cx="157928" cy="173771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21"/>
              <p:cNvSpPr>
                <a:spLocks/>
              </p:cNvSpPr>
              <p:nvPr userDrawn="1"/>
            </p:nvSpPr>
            <p:spPr bwMode="auto">
              <a:xfrm>
                <a:off x="574056" y="535420"/>
                <a:ext cx="105946" cy="183672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22"/>
              <p:cNvSpPr>
                <a:spLocks noEditPoints="1"/>
              </p:cNvSpPr>
              <p:nvPr userDrawn="1"/>
            </p:nvSpPr>
            <p:spPr bwMode="auto">
              <a:xfrm>
                <a:off x="690398" y="536905"/>
                <a:ext cx="20793" cy="2029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23"/>
              <p:cNvSpPr>
                <a:spLocks/>
              </p:cNvSpPr>
              <p:nvPr userDrawn="1"/>
            </p:nvSpPr>
            <p:spPr bwMode="auto">
              <a:xfrm>
                <a:off x="761688" y="540371"/>
                <a:ext cx="143571" cy="173771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24"/>
              <p:cNvSpPr>
                <a:spLocks noEditPoints="1"/>
              </p:cNvSpPr>
              <p:nvPr userDrawn="1"/>
            </p:nvSpPr>
            <p:spPr bwMode="auto">
              <a:xfrm>
                <a:off x="920112" y="544826"/>
                <a:ext cx="14852" cy="16931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25"/>
              <p:cNvSpPr>
                <a:spLocks/>
              </p:cNvSpPr>
              <p:nvPr userDrawn="1"/>
            </p:nvSpPr>
            <p:spPr bwMode="auto">
              <a:xfrm>
                <a:off x="961203" y="600770"/>
                <a:ext cx="99015" cy="172780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26"/>
              <p:cNvSpPr>
                <a:spLocks noEditPoints="1"/>
              </p:cNvSpPr>
              <p:nvPr userDrawn="1"/>
            </p:nvSpPr>
            <p:spPr bwMode="auto">
              <a:xfrm>
                <a:off x="1073584" y="596809"/>
                <a:ext cx="91589" cy="120798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27"/>
              <p:cNvSpPr>
                <a:spLocks noEditPoints="1"/>
              </p:cNvSpPr>
              <p:nvPr userDrawn="1"/>
            </p:nvSpPr>
            <p:spPr bwMode="auto">
              <a:xfrm>
                <a:off x="1163688" y="596809"/>
                <a:ext cx="29209" cy="14852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" name="Group 16"/>
            <p:cNvGrpSpPr/>
            <p:nvPr userDrawn="1"/>
          </p:nvGrpSpPr>
          <p:grpSpPr>
            <a:xfrm>
              <a:off x="514647" y="137381"/>
              <a:ext cx="442595" cy="290113"/>
              <a:chOff x="3857626" y="1555751"/>
              <a:chExt cx="1419225" cy="930275"/>
            </a:xfrm>
            <a:solidFill>
              <a:schemeClr val="bg1"/>
            </a:solidFill>
          </p:grpSpPr>
          <p:sp>
            <p:nvSpPr>
              <p:cNvPr id="18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721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  <a:lvl2pPr>
              <a:defRPr sz="1800" baseline="0"/>
            </a:lvl2pPr>
            <a:lvl3pPr>
              <a:defRPr sz="1400"/>
            </a:lvl3pPr>
            <a:lvl4pPr>
              <a:defRPr sz="120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wo Content,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014983"/>
            <a:ext cx="9144000" cy="3639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6364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with Capti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4666653"/>
            <a:ext cx="9144000" cy="489204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3127248" cy="369332"/>
          </a:xfrm>
        </p:spPr>
        <p:txBody>
          <a:bodyPr anchor="t" anchorCtr="0">
            <a:spAutoFit/>
          </a:bodyPr>
          <a:lstStyle>
            <a:lvl1pPr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014216"/>
          </a:xfrm>
        </p:spPr>
        <p:txBody>
          <a:bodyPr lIns="274320" tIns="45720" rIns="457200" bIns="45720" anchor="t" anchorCtr="0">
            <a:normAutofit/>
          </a:bodyPr>
          <a:lstStyle>
            <a:lvl1pP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4407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3"/>
          <p:cNvSpPr txBox="1"/>
          <p:nvPr userDrawn="1"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10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wo Content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  <a:latin typeface="+mj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1"/>
            <a:r>
              <a:rPr lang="en-US" dirty="0"/>
              <a:t>Click to add text or click an icon to add other content types.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59879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ase Study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16752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182880" rIns="182880" anchor="b" anchorCtr="0">
            <a:noAutofit/>
          </a:bodyPr>
          <a:lstStyle>
            <a:lvl1pPr>
              <a:defRPr sz="22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4142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8"/>
            <a:ext cx="6016752" cy="3730752"/>
          </a:xfrm>
        </p:spPr>
        <p:txBody>
          <a:bodyPr lIns="365760" rIns="274320" bIns="45720" anchor="t" anchorCtr="0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228600"/>
            <a:ext cx="3127248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994407"/>
            <a:ext cx="2286000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4666653"/>
            <a:ext cx="9144000" cy="489204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Blank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507141"/>
          </a:xfrm>
        </p:spPr>
        <p:txBody>
          <a:bodyPr vert="horz" wrap="square" lIns="274320" tIns="45720" rIns="457200" bIns="91440" rtlCol="0" anchor="t" anchorCtr="0">
            <a:norm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795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96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Main Customer Success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41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ustomer Valida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Validation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92469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3"/>
            <a:ext cx="2450592" cy="501885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440649" y="4782265"/>
            <a:ext cx="2276795" cy="230832"/>
          </a:xfrm>
          <a:prstGeom prst="rect">
            <a:avLst/>
          </a:prstGeom>
          <a:noFill/>
        </p:spPr>
        <p:txBody>
          <a:bodyPr wrap="square" lIns="45720" r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/>
                </a:solidFill>
              </a:rPr>
              <a:t>For One-to-One Customer Use Only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48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7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64" r:id="rId8"/>
    <p:sldLayoutId id="214748396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35" r:id="rId15"/>
    <p:sldLayoutId id="2147483941" r:id="rId16"/>
    <p:sldLayoutId id="2147483963" r:id="rId17"/>
    <p:sldLayoutId id="2147483942" r:id="rId18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1218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accent1">
            <a:lumMod val="40000"/>
            <a:lumOff val="60000"/>
          </a:schemeClr>
        </a:buClr>
        <a:buSzPct val="80000"/>
        <a:buFont typeface="Arial" pitchFamily="34" charset="0"/>
        <a:buChar char="•"/>
        <a:defRPr sz="2000" b="0" kern="1200" cap="none" baseline="0">
          <a:solidFill>
            <a:schemeClr val="accent1">
              <a:lumMod val="40000"/>
              <a:lumOff val="60000"/>
            </a:schemeClr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bg1">
            <a:lumMod val="7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bg1">
            <a:lumMod val="7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447560" y="192024"/>
            <a:ext cx="706831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32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</p:grpSpPr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solidFill>
              <a:srgbClr val="19BB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solidFill>
              <a:srgbClr val="0430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781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66" r:id="rId6"/>
    <p:sldLayoutId id="2147483950" r:id="rId7"/>
    <p:sldLayoutId id="2147483951" r:id="rId8"/>
  </p:sldLayoutIdLst>
  <p:transition>
    <p:fade/>
  </p:transition>
  <p:hf sldNum="0" hdr="0" ftr="0" dt="0"/>
  <p:txStyles>
    <p:titleStyle>
      <a:lvl1pPr algn="l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447560" y="192024"/>
            <a:ext cx="706831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33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  <a:solidFill>
            <a:schemeClr val="bg1"/>
          </a:solidFill>
        </p:grpSpPr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327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</p:sldLayoutIdLst>
  <p:transition>
    <p:fade/>
  </p:transition>
  <p:hf sldNum="0" hdr="0" ftr="0" dt="0"/>
  <p:txStyles>
    <p:titleStyle>
      <a:lvl1pPr algn="l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defRPr sz="2000" b="0" kern="1200" cap="none" baseline="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80">
              <a:defRPr sz="900">
                <a:solidFill>
                  <a:schemeClr val="bg1"/>
                </a:solidFill>
              </a:defRPr>
            </a:lvl1pPr>
          </a:lstStyle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sz="28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654296"/>
            <a:ext cx="9144000" cy="489204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80">
              <a:defRPr sz="900">
                <a:solidFill>
                  <a:schemeClr val="bg1"/>
                </a:solidFill>
              </a:defRPr>
            </a:lvl1pPr>
          </a:lstStyle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008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sz="280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>
            <a:lumMod val="40000"/>
            <a:lumOff val="60000"/>
          </a:schemeClr>
        </a:buClr>
        <a:buSzPct val="80000"/>
        <a:buFont typeface="Arial" pitchFamily="34" charset="0"/>
        <a:buChar char="•"/>
        <a:defRPr sz="2000" b="0" kern="1200" cap="none" baseline="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806" y="1799049"/>
            <a:ext cx="6611112" cy="584775"/>
          </a:xfrm>
        </p:spPr>
        <p:txBody>
          <a:bodyPr/>
          <a:lstStyle/>
          <a:p>
            <a:r>
              <a:rPr lang="en-US" dirty="0"/>
              <a:t>SAS &amp; 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81806" y="2383824"/>
            <a:ext cx="6611112" cy="356251"/>
          </a:xfrm>
        </p:spPr>
        <p:txBody>
          <a:bodyPr/>
          <a:lstStyle/>
          <a:p>
            <a:r>
              <a:rPr lang="en-US" dirty="0"/>
              <a:t>Por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BAB065-A6AC-4C14-8B1E-9D178D2C702E}"/>
              </a:ext>
            </a:extLst>
          </p:cNvPr>
          <p:cNvSpPr txBox="1"/>
          <p:nvPr/>
        </p:nvSpPr>
        <p:spPr>
          <a:xfrm>
            <a:off x="219807" y="3744337"/>
            <a:ext cx="17239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Eduardo Hellas</a:t>
            </a:r>
          </a:p>
          <a:p>
            <a:r>
              <a:rPr lang="en-US" sz="1200" dirty="0">
                <a:solidFill>
                  <a:schemeClr val="bg1"/>
                </a:solidFill>
              </a:rPr>
              <a:t>Eduardo.hellas@sas.com</a:t>
            </a:r>
          </a:p>
        </p:txBody>
      </p:sp>
    </p:spTree>
    <p:extLst>
      <p:ext uri="{BB962C8B-B14F-4D97-AF65-F5344CB8AC3E}">
        <p14:creationId xmlns:p14="http://schemas.microsoft.com/office/powerpoint/2010/main" val="205766638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99157-9068-4529-AC0C-6F907E41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&amp; Open Source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88364-AFE4-40C3-9130-0C17C024A2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 flipH="1">
            <a:off x="626364" y="640080"/>
            <a:ext cx="7891272" cy="274320"/>
          </a:xfrm>
        </p:spPr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mudou</a:t>
            </a:r>
            <a:r>
              <a:rPr lang="en-US" dirty="0"/>
              <a:t>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67EDEAD-EB34-4771-B063-0D51A5C45C03}"/>
              </a:ext>
            </a:extLst>
          </p:cNvPr>
          <p:cNvGrpSpPr/>
          <p:nvPr/>
        </p:nvGrpSpPr>
        <p:grpSpPr>
          <a:xfrm>
            <a:off x="3575406" y="1961429"/>
            <a:ext cx="1915619" cy="1412328"/>
            <a:chOff x="3139857" y="1425107"/>
            <a:chExt cx="2973611" cy="219235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ECE8EF8-89BD-4B8C-AF5A-D51762033590}"/>
                </a:ext>
              </a:extLst>
            </p:cNvPr>
            <p:cNvSpPr/>
            <p:nvPr/>
          </p:nvSpPr>
          <p:spPr>
            <a:xfrm>
              <a:off x="3139857" y="1425107"/>
              <a:ext cx="2973611" cy="2192354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lang="pt-BR" sz="1600" b="1" dirty="0">
                <a:solidFill>
                  <a:schemeClr val="accent1"/>
                </a:solidFill>
              </a:endParaRPr>
            </a:p>
          </p:txBody>
        </p:sp>
        <p:pic>
          <p:nvPicPr>
            <p:cNvPr id="4" name="Picture 3" descr="A sign lit up at night&#10;&#10;Description automatically generated">
              <a:extLst>
                <a:ext uri="{FF2B5EF4-FFF2-40B4-BE49-F238E27FC236}">
                  <a16:creationId xmlns:a16="http://schemas.microsoft.com/office/drawing/2014/main" id="{C4CC44EF-7192-4A33-8D3F-710CD1C3B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8292" y="1663237"/>
              <a:ext cx="2687590" cy="1787831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3E1221F-F929-481D-A998-C0A3DAC03D8B}"/>
              </a:ext>
            </a:extLst>
          </p:cNvPr>
          <p:cNvGrpSpPr/>
          <p:nvPr/>
        </p:nvGrpSpPr>
        <p:grpSpPr>
          <a:xfrm>
            <a:off x="5491025" y="2352236"/>
            <a:ext cx="1353854" cy="676927"/>
            <a:chOff x="2223642" y="2436320"/>
            <a:chExt cx="1353854" cy="67692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0D787BB-DEA1-4BDC-855D-B961FECF82FE}"/>
                </a:ext>
              </a:extLst>
            </p:cNvPr>
            <p:cNvSpPr/>
            <p:nvPr/>
          </p:nvSpPr>
          <p:spPr>
            <a:xfrm>
              <a:off x="2223642" y="2467766"/>
              <a:ext cx="1353854" cy="614036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lang="pt-BR" sz="1600" b="1" dirty="0">
                <a:solidFill>
                  <a:schemeClr val="accent1"/>
                </a:solidFill>
              </a:endParaRPr>
            </a:p>
          </p:txBody>
        </p:sp>
        <p:pic>
          <p:nvPicPr>
            <p:cNvPr id="7" name="Picture 4" descr="REST">
              <a:extLst>
                <a:ext uri="{FF2B5EF4-FFF2-40B4-BE49-F238E27FC236}">
                  <a16:creationId xmlns:a16="http://schemas.microsoft.com/office/drawing/2014/main" id="{93326CFC-BB1D-43DE-B87B-F761578030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3642" y="2436320"/>
              <a:ext cx="1353854" cy="676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4679AC2-E4D6-4D69-81A9-C8ABE9BF0EFA}"/>
              </a:ext>
            </a:extLst>
          </p:cNvPr>
          <p:cNvGrpSpPr/>
          <p:nvPr/>
        </p:nvGrpSpPr>
        <p:grpSpPr>
          <a:xfrm>
            <a:off x="6844464" y="842776"/>
            <a:ext cx="1474551" cy="3811935"/>
            <a:chOff x="6844464" y="842776"/>
            <a:chExt cx="1474551" cy="381193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0DE15BB-40E0-4783-B467-2E78E9E87E99}"/>
                </a:ext>
              </a:extLst>
            </p:cNvPr>
            <p:cNvSpPr/>
            <p:nvPr/>
          </p:nvSpPr>
          <p:spPr>
            <a:xfrm>
              <a:off x="6844464" y="842776"/>
              <a:ext cx="1474551" cy="3811935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pt-BR" sz="2000" b="1" dirty="0">
                  <a:solidFill>
                    <a:schemeClr val="accent1"/>
                  </a:solidFill>
                </a:rPr>
                <a:t>Interfaces</a:t>
              </a:r>
            </a:p>
          </p:txBody>
        </p:sp>
        <p:pic>
          <p:nvPicPr>
            <p:cNvPr id="15" name="Picture 8" descr="R">
              <a:extLst>
                <a:ext uri="{FF2B5EF4-FFF2-40B4-BE49-F238E27FC236}">
                  <a16:creationId xmlns:a16="http://schemas.microsoft.com/office/drawing/2014/main" id="{EF2604B1-B3BB-4060-A92B-E35A65ABF8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0805" y="1375231"/>
              <a:ext cx="1300195" cy="650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0" descr="Image result for python icon transparent">
              <a:extLst>
                <a:ext uri="{FF2B5EF4-FFF2-40B4-BE49-F238E27FC236}">
                  <a16:creationId xmlns:a16="http://schemas.microsoft.com/office/drawing/2014/main" id="{3E547D9B-68BF-4E42-BE41-76F0F38615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4017" y="2297365"/>
              <a:ext cx="1300195" cy="650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2" descr="Image result for java compatibility icon transparent">
              <a:extLst>
                <a:ext uri="{FF2B5EF4-FFF2-40B4-BE49-F238E27FC236}">
                  <a16:creationId xmlns:a16="http://schemas.microsoft.com/office/drawing/2014/main" id="{D8B3E82D-D38C-414B-A9A2-AF3C4BD945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3648" y="3550391"/>
              <a:ext cx="520931" cy="953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78112DE2-7E39-4E87-A821-F2AA7A569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3988" y="3059585"/>
              <a:ext cx="1217012" cy="499165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8D49D76-37A6-42DA-A12C-C290647C4500}"/>
              </a:ext>
            </a:extLst>
          </p:cNvPr>
          <p:cNvGrpSpPr/>
          <p:nvPr/>
        </p:nvGrpSpPr>
        <p:grpSpPr>
          <a:xfrm>
            <a:off x="2221552" y="2329129"/>
            <a:ext cx="1353854" cy="676927"/>
            <a:chOff x="2223642" y="2436320"/>
            <a:chExt cx="1353854" cy="676927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BDD71572-6414-49CB-ABD5-6B0672A051F9}"/>
                </a:ext>
              </a:extLst>
            </p:cNvPr>
            <p:cNvSpPr/>
            <p:nvPr/>
          </p:nvSpPr>
          <p:spPr>
            <a:xfrm>
              <a:off x="2223642" y="2467766"/>
              <a:ext cx="1353854" cy="614036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lang="pt-BR" sz="1600" b="1" dirty="0">
                <a:solidFill>
                  <a:schemeClr val="accent1"/>
                </a:solidFill>
              </a:endParaRPr>
            </a:p>
          </p:txBody>
        </p:sp>
        <p:pic>
          <p:nvPicPr>
            <p:cNvPr id="30" name="Picture 4" descr="REST">
              <a:extLst>
                <a:ext uri="{FF2B5EF4-FFF2-40B4-BE49-F238E27FC236}">
                  <a16:creationId xmlns:a16="http://schemas.microsoft.com/office/drawing/2014/main" id="{3527A191-51D3-46C5-92A9-157418DF37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3642" y="2436320"/>
              <a:ext cx="1353854" cy="676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CD30DE4-288D-4ADB-B82D-0E3D2E04FF2E}"/>
              </a:ext>
            </a:extLst>
          </p:cNvPr>
          <p:cNvGrpSpPr/>
          <p:nvPr/>
        </p:nvGrpSpPr>
        <p:grpSpPr>
          <a:xfrm>
            <a:off x="877404" y="1254329"/>
            <a:ext cx="1344148" cy="2988827"/>
            <a:chOff x="869788" y="1254331"/>
            <a:chExt cx="1344148" cy="2988827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64D132C-B804-4595-B8A2-1268190D4A9F}"/>
                </a:ext>
              </a:extLst>
            </p:cNvPr>
            <p:cNvSpPr/>
            <p:nvPr/>
          </p:nvSpPr>
          <p:spPr>
            <a:xfrm>
              <a:off x="869788" y="1254331"/>
              <a:ext cx="1344148" cy="2988827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000" b="1" dirty="0" err="1">
                  <a:solidFill>
                    <a:schemeClr val="accent1"/>
                  </a:solidFill>
                </a:rPr>
                <a:t>Deploy</a:t>
              </a:r>
              <a:endParaRPr lang="pt-BR" sz="2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21" name="Picture 20" descr="A close up of a sign&#10;&#10;Description automatically generated">
              <a:extLst>
                <a:ext uri="{FF2B5EF4-FFF2-40B4-BE49-F238E27FC236}">
                  <a16:creationId xmlns:a16="http://schemas.microsoft.com/office/drawing/2014/main" id="{30F46925-FBD1-46A9-AEE9-6C58FBE9A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1102" y="2505162"/>
              <a:ext cx="779189" cy="558786"/>
            </a:xfrm>
            <a:prstGeom prst="rect">
              <a:avLst/>
            </a:prstGeom>
          </p:spPr>
        </p:pic>
        <p:pic>
          <p:nvPicPr>
            <p:cNvPr id="31" name="Picture 30" descr="A close up of a sign&#10;&#10;Description automatically generated">
              <a:extLst>
                <a:ext uri="{FF2B5EF4-FFF2-40B4-BE49-F238E27FC236}">
                  <a16:creationId xmlns:a16="http://schemas.microsoft.com/office/drawing/2014/main" id="{C574D386-56AF-41D5-AF0D-0953AB687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504" y="3267958"/>
              <a:ext cx="782667" cy="782667"/>
            </a:xfrm>
            <a:prstGeom prst="rect">
              <a:avLst/>
            </a:prstGeom>
          </p:spPr>
        </p:pic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EE841FB0-45C1-4120-B6CC-63368F047C2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58309" y="1772376"/>
              <a:ext cx="915228" cy="599601"/>
            </a:xfrm>
            <a:custGeom>
              <a:avLst/>
              <a:gdLst>
                <a:gd name="T0" fmla="*/ 4802 w 4807"/>
                <a:gd name="T1" fmla="*/ 2258 h 3148"/>
                <a:gd name="T2" fmla="*/ 4802 w 4807"/>
                <a:gd name="T3" fmla="*/ 2258 h 3148"/>
                <a:gd name="T4" fmla="*/ 3890 w 4807"/>
                <a:gd name="T5" fmla="*/ 3148 h 3148"/>
                <a:gd name="T6" fmla="*/ 917 w 4807"/>
                <a:gd name="T7" fmla="*/ 3148 h 3148"/>
                <a:gd name="T8" fmla="*/ 261 w 4807"/>
                <a:gd name="T9" fmla="*/ 2871 h 3148"/>
                <a:gd name="T10" fmla="*/ 3 w 4807"/>
                <a:gd name="T11" fmla="*/ 2232 h 3148"/>
                <a:gd name="T12" fmla="*/ 822 w 4807"/>
                <a:gd name="T13" fmla="*/ 1352 h 3148"/>
                <a:gd name="T14" fmla="*/ 813 w 4807"/>
                <a:gd name="T15" fmla="*/ 1209 h 3148"/>
                <a:gd name="T16" fmla="*/ 2022 w 4807"/>
                <a:gd name="T17" fmla="*/ 0 h 3148"/>
                <a:gd name="T18" fmla="*/ 2979 w 4807"/>
                <a:gd name="T19" fmla="*/ 470 h 3148"/>
                <a:gd name="T20" fmla="*/ 2967 w 4807"/>
                <a:gd name="T21" fmla="*/ 561 h 3148"/>
                <a:gd name="T22" fmla="*/ 2877 w 4807"/>
                <a:gd name="T23" fmla="*/ 550 h 3148"/>
                <a:gd name="T24" fmla="*/ 2022 w 4807"/>
                <a:gd name="T25" fmla="*/ 130 h 3148"/>
                <a:gd name="T26" fmla="*/ 943 w 4807"/>
                <a:gd name="T27" fmla="*/ 1209 h 3148"/>
                <a:gd name="T28" fmla="*/ 960 w 4807"/>
                <a:gd name="T29" fmla="*/ 1402 h 3148"/>
                <a:gd name="T30" fmla="*/ 946 w 4807"/>
                <a:gd name="T31" fmla="*/ 1454 h 3148"/>
                <a:gd name="T32" fmla="*/ 897 w 4807"/>
                <a:gd name="T33" fmla="*/ 1478 h 3148"/>
                <a:gd name="T34" fmla="*/ 132 w 4807"/>
                <a:gd name="T35" fmla="*/ 2235 h 3148"/>
                <a:gd name="T36" fmla="*/ 353 w 4807"/>
                <a:gd name="T37" fmla="*/ 2781 h 3148"/>
                <a:gd name="T38" fmla="*/ 917 w 4807"/>
                <a:gd name="T39" fmla="*/ 3018 h 3148"/>
                <a:gd name="T40" fmla="*/ 3890 w 4807"/>
                <a:gd name="T41" fmla="*/ 3018 h 3148"/>
                <a:gd name="T42" fmla="*/ 4673 w 4807"/>
                <a:gd name="T43" fmla="*/ 2257 h 3148"/>
                <a:gd name="T44" fmla="*/ 4038 w 4807"/>
                <a:gd name="T45" fmla="*/ 1490 h 3148"/>
                <a:gd name="T46" fmla="*/ 3995 w 4807"/>
                <a:gd name="T47" fmla="*/ 1462 h 3148"/>
                <a:gd name="T48" fmla="*/ 3986 w 4807"/>
                <a:gd name="T49" fmla="*/ 1412 h 3148"/>
                <a:gd name="T50" fmla="*/ 3998 w 4807"/>
                <a:gd name="T51" fmla="*/ 1302 h 3148"/>
                <a:gd name="T52" fmla="*/ 3501 w 4807"/>
                <a:gd name="T53" fmla="*/ 805 h 3148"/>
                <a:gd name="T54" fmla="*/ 3260 w 4807"/>
                <a:gd name="T55" fmla="*/ 867 h 3148"/>
                <a:gd name="T56" fmla="*/ 3142 w 4807"/>
                <a:gd name="T57" fmla="*/ 997 h 3148"/>
                <a:gd name="T58" fmla="*/ 2435 w 4807"/>
                <a:gd name="T59" fmla="*/ 2513 h 3148"/>
                <a:gd name="T60" fmla="*/ 2376 w 4807"/>
                <a:gd name="T61" fmla="*/ 2550 h 3148"/>
                <a:gd name="T62" fmla="*/ 2376 w 4807"/>
                <a:gd name="T63" fmla="*/ 2550 h 3148"/>
                <a:gd name="T64" fmla="*/ 2317 w 4807"/>
                <a:gd name="T65" fmla="*/ 2512 h 3148"/>
                <a:gd name="T66" fmla="*/ 1748 w 4807"/>
                <a:gd name="T67" fmla="*/ 1269 h 3148"/>
                <a:gd name="T68" fmla="*/ 1780 w 4807"/>
                <a:gd name="T69" fmla="*/ 1183 h 3148"/>
                <a:gd name="T70" fmla="*/ 1866 w 4807"/>
                <a:gd name="T71" fmla="*/ 1215 h 3148"/>
                <a:gd name="T72" fmla="*/ 2377 w 4807"/>
                <a:gd name="T73" fmla="*/ 2331 h 3148"/>
                <a:gd name="T74" fmla="*/ 3024 w 4807"/>
                <a:gd name="T75" fmla="*/ 942 h 3148"/>
                <a:gd name="T76" fmla="*/ 3197 w 4807"/>
                <a:gd name="T77" fmla="*/ 754 h 3148"/>
                <a:gd name="T78" fmla="*/ 3501 w 4807"/>
                <a:gd name="T79" fmla="*/ 676 h 3148"/>
                <a:gd name="T80" fmla="*/ 4128 w 4807"/>
                <a:gd name="T81" fmla="*/ 1302 h 3148"/>
                <a:gd name="T82" fmla="*/ 4123 w 4807"/>
                <a:gd name="T83" fmla="*/ 1376 h 3148"/>
                <a:gd name="T84" fmla="*/ 4802 w 4807"/>
                <a:gd name="T85" fmla="*/ 2258 h 3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807" h="3148">
                  <a:moveTo>
                    <a:pt x="4802" y="2258"/>
                  </a:moveTo>
                  <a:lnTo>
                    <a:pt x="4802" y="2258"/>
                  </a:lnTo>
                  <a:cubicBezTo>
                    <a:pt x="4797" y="2749"/>
                    <a:pt x="4387" y="3148"/>
                    <a:pt x="3890" y="3148"/>
                  </a:cubicBezTo>
                  <a:lnTo>
                    <a:pt x="917" y="3148"/>
                  </a:lnTo>
                  <a:cubicBezTo>
                    <a:pt x="672" y="3148"/>
                    <a:pt x="433" y="3047"/>
                    <a:pt x="261" y="2871"/>
                  </a:cubicBezTo>
                  <a:cubicBezTo>
                    <a:pt x="90" y="2698"/>
                    <a:pt x="0" y="2471"/>
                    <a:pt x="3" y="2232"/>
                  </a:cubicBezTo>
                  <a:cubicBezTo>
                    <a:pt x="10" y="1773"/>
                    <a:pt x="371" y="1393"/>
                    <a:pt x="822" y="1352"/>
                  </a:cubicBezTo>
                  <a:cubicBezTo>
                    <a:pt x="816" y="1304"/>
                    <a:pt x="813" y="1257"/>
                    <a:pt x="813" y="1209"/>
                  </a:cubicBezTo>
                  <a:cubicBezTo>
                    <a:pt x="813" y="543"/>
                    <a:pt x="1356" y="0"/>
                    <a:pt x="2022" y="0"/>
                  </a:cubicBezTo>
                  <a:cubicBezTo>
                    <a:pt x="2399" y="0"/>
                    <a:pt x="2748" y="172"/>
                    <a:pt x="2979" y="470"/>
                  </a:cubicBezTo>
                  <a:cubicBezTo>
                    <a:pt x="3001" y="499"/>
                    <a:pt x="2996" y="539"/>
                    <a:pt x="2967" y="561"/>
                  </a:cubicBezTo>
                  <a:cubicBezTo>
                    <a:pt x="2939" y="583"/>
                    <a:pt x="2898" y="578"/>
                    <a:pt x="2877" y="550"/>
                  </a:cubicBezTo>
                  <a:cubicBezTo>
                    <a:pt x="2670" y="283"/>
                    <a:pt x="2359" y="130"/>
                    <a:pt x="2022" y="130"/>
                  </a:cubicBezTo>
                  <a:cubicBezTo>
                    <a:pt x="1427" y="130"/>
                    <a:pt x="943" y="614"/>
                    <a:pt x="943" y="1209"/>
                  </a:cubicBezTo>
                  <a:cubicBezTo>
                    <a:pt x="943" y="1273"/>
                    <a:pt x="949" y="1337"/>
                    <a:pt x="960" y="1402"/>
                  </a:cubicBezTo>
                  <a:cubicBezTo>
                    <a:pt x="964" y="1420"/>
                    <a:pt x="959" y="1440"/>
                    <a:pt x="946" y="1454"/>
                  </a:cubicBezTo>
                  <a:cubicBezTo>
                    <a:pt x="934" y="1469"/>
                    <a:pt x="916" y="1478"/>
                    <a:pt x="897" y="1478"/>
                  </a:cubicBezTo>
                  <a:cubicBezTo>
                    <a:pt x="482" y="1481"/>
                    <a:pt x="139" y="1820"/>
                    <a:pt x="132" y="2235"/>
                  </a:cubicBezTo>
                  <a:cubicBezTo>
                    <a:pt x="129" y="2438"/>
                    <a:pt x="207" y="2632"/>
                    <a:pt x="353" y="2781"/>
                  </a:cubicBezTo>
                  <a:cubicBezTo>
                    <a:pt x="501" y="2931"/>
                    <a:pt x="707" y="3018"/>
                    <a:pt x="917" y="3018"/>
                  </a:cubicBezTo>
                  <a:lnTo>
                    <a:pt x="3890" y="3018"/>
                  </a:lnTo>
                  <a:cubicBezTo>
                    <a:pt x="4317" y="3018"/>
                    <a:pt x="4668" y="2676"/>
                    <a:pt x="4673" y="2257"/>
                  </a:cubicBezTo>
                  <a:cubicBezTo>
                    <a:pt x="4677" y="1878"/>
                    <a:pt x="4410" y="1556"/>
                    <a:pt x="4038" y="1490"/>
                  </a:cubicBezTo>
                  <a:cubicBezTo>
                    <a:pt x="4020" y="1487"/>
                    <a:pt x="4005" y="1477"/>
                    <a:pt x="3995" y="1462"/>
                  </a:cubicBezTo>
                  <a:cubicBezTo>
                    <a:pt x="3985" y="1447"/>
                    <a:pt x="3982" y="1429"/>
                    <a:pt x="3986" y="1412"/>
                  </a:cubicBezTo>
                  <a:cubicBezTo>
                    <a:pt x="3994" y="1376"/>
                    <a:pt x="3998" y="1339"/>
                    <a:pt x="3998" y="1302"/>
                  </a:cubicBezTo>
                  <a:cubicBezTo>
                    <a:pt x="3998" y="1028"/>
                    <a:pt x="3775" y="805"/>
                    <a:pt x="3501" y="805"/>
                  </a:cubicBezTo>
                  <a:cubicBezTo>
                    <a:pt x="3417" y="805"/>
                    <a:pt x="3333" y="827"/>
                    <a:pt x="3260" y="867"/>
                  </a:cubicBezTo>
                  <a:cubicBezTo>
                    <a:pt x="3210" y="895"/>
                    <a:pt x="3168" y="941"/>
                    <a:pt x="3142" y="997"/>
                  </a:cubicBezTo>
                  <a:lnTo>
                    <a:pt x="2435" y="2513"/>
                  </a:lnTo>
                  <a:cubicBezTo>
                    <a:pt x="2424" y="2536"/>
                    <a:pt x="2402" y="2550"/>
                    <a:pt x="2376" y="2550"/>
                  </a:cubicBezTo>
                  <a:cubicBezTo>
                    <a:pt x="2376" y="2550"/>
                    <a:pt x="2376" y="2550"/>
                    <a:pt x="2376" y="2550"/>
                  </a:cubicBezTo>
                  <a:cubicBezTo>
                    <a:pt x="2351" y="2550"/>
                    <a:pt x="2328" y="2535"/>
                    <a:pt x="2317" y="2512"/>
                  </a:cubicBezTo>
                  <a:lnTo>
                    <a:pt x="1748" y="1269"/>
                  </a:lnTo>
                  <a:cubicBezTo>
                    <a:pt x="1733" y="1236"/>
                    <a:pt x="1748" y="1198"/>
                    <a:pt x="1780" y="1183"/>
                  </a:cubicBezTo>
                  <a:cubicBezTo>
                    <a:pt x="1813" y="1168"/>
                    <a:pt x="1851" y="1182"/>
                    <a:pt x="1866" y="1215"/>
                  </a:cubicBezTo>
                  <a:lnTo>
                    <a:pt x="2377" y="2331"/>
                  </a:lnTo>
                  <a:lnTo>
                    <a:pt x="3024" y="942"/>
                  </a:lnTo>
                  <a:cubicBezTo>
                    <a:pt x="3062" y="861"/>
                    <a:pt x="3122" y="796"/>
                    <a:pt x="3197" y="754"/>
                  </a:cubicBezTo>
                  <a:cubicBezTo>
                    <a:pt x="3290" y="703"/>
                    <a:pt x="3395" y="676"/>
                    <a:pt x="3501" y="676"/>
                  </a:cubicBezTo>
                  <a:cubicBezTo>
                    <a:pt x="3846" y="676"/>
                    <a:pt x="4128" y="957"/>
                    <a:pt x="4128" y="1302"/>
                  </a:cubicBezTo>
                  <a:cubicBezTo>
                    <a:pt x="4128" y="1327"/>
                    <a:pt x="4126" y="1351"/>
                    <a:pt x="4123" y="1376"/>
                  </a:cubicBezTo>
                  <a:cubicBezTo>
                    <a:pt x="4525" y="1476"/>
                    <a:pt x="4807" y="1838"/>
                    <a:pt x="4802" y="225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67374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3CA0-4B11-446E-AEB0-417553A39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&amp;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AFB3E-FBD9-42C5-83EA-1CFC40D4B7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Juntos</a:t>
            </a:r>
            <a:r>
              <a:rPr lang="en-US" dirty="0"/>
              <a:t>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3F9BDE-4076-495F-8000-32A2AE112CD9}"/>
              </a:ext>
            </a:extLst>
          </p:cNvPr>
          <p:cNvGrpSpPr/>
          <p:nvPr/>
        </p:nvGrpSpPr>
        <p:grpSpPr>
          <a:xfrm>
            <a:off x="1960038" y="2135642"/>
            <a:ext cx="1915619" cy="1412328"/>
            <a:chOff x="3139857" y="1425107"/>
            <a:chExt cx="2973611" cy="219235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2E40461-C698-4D49-A598-481C082BBA41}"/>
                </a:ext>
              </a:extLst>
            </p:cNvPr>
            <p:cNvSpPr/>
            <p:nvPr/>
          </p:nvSpPr>
          <p:spPr>
            <a:xfrm>
              <a:off x="3139857" y="1425107"/>
              <a:ext cx="2973611" cy="2192354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lang="pt-BR" sz="16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2" name="Picture 11" descr="A sign lit up at night&#10;&#10;Description automatically generated">
              <a:extLst>
                <a:ext uri="{FF2B5EF4-FFF2-40B4-BE49-F238E27FC236}">
                  <a16:creationId xmlns:a16="http://schemas.microsoft.com/office/drawing/2014/main" id="{0F6184B4-E537-44BA-9D8A-649740415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8292" y="1663237"/>
              <a:ext cx="2687590" cy="1787831"/>
            </a:xfrm>
            <a:prstGeom prst="rect">
              <a:avLst/>
            </a:prstGeom>
          </p:spPr>
        </p:pic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162D78-786F-467F-8D2B-DC06D52E90A1}"/>
              </a:ext>
            </a:extLst>
          </p:cNvPr>
          <p:cNvSpPr/>
          <p:nvPr/>
        </p:nvSpPr>
        <p:spPr>
          <a:xfrm>
            <a:off x="5093951" y="2158749"/>
            <a:ext cx="1915619" cy="1412328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endParaRPr lang="pt-BR" sz="2000" b="1" dirty="0">
              <a:solidFill>
                <a:schemeClr val="accent1"/>
              </a:solidFill>
            </a:endParaRPr>
          </a:p>
        </p:txBody>
      </p:sp>
      <p:pic>
        <p:nvPicPr>
          <p:cNvPr id="15" name="Picture 8" descr="R">
            <a:extLst>
              <a:ext uri="{FF2B5EF4-FFF2-40B4-BE49-F238E27FC236}">
                <a16:creationId xmlns:a16="http://schemas.microsoft.com/office/drawing/2014/main" id="{2479EB01-9CAE-4BBD-81B4-63BA97E4E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550" y="2340908"/>
            <a:ext cx="2096020" cy="104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77CD6A8D-BCE3-4501-9554-764E1AA5BB76}"/>
              </a:ext>
            </a:extLst>
          </p:cNvPr>
          <p:cNvGrpSpPr>
            <a:grpSpLocks noChangeAspect="1"/>
          </p:cNvGrpSpPr>
          <p:nvPr/>
        </p:nvGrpSpPr>
        <p:grpSpPr>
          <a:xfrm>
            <a:off x="3897993" y="2297558"/>
            <a:ext cx="1174750" cy="1149350"/>
            <a:chOff x="1557338" y="565150"/>
            <a:chExt cx="1174750" cy="1149350"/>
          </a:xfrm>
          <a:solidFill>
            <a:schemeClr val="bg1"/>
          </a:soli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2B90D097-B46B-484E-9892-D9CBEB1C4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4826" y="766763"/>
              <a:ext cx="738188" cy="425450"/>
            </a:xfrm>
            <a:custGeom>
              <a:avLst/>
              <a:gdLst>
                <a:gd name="T0" fmla="*/ 2765 w 3004"/>
                <a:gd name="T1" fmla="*/ 126 h 1730"/>
                <a:gd name="T2" fmla="*/ 2765 w 3004"/>
                <a:gd name="T3" fmla="*/ 126 h 1730"/>
                <a:gd name="T4" fmla="*/ 2878 w 3004"/>
                <a:gd name="T5" fmla="*/ 238 h 1730"/>
                <a:gd name="T6" fmla="*/ 2765 w 3004"/>
                <a:gd name="T7" fmla="*/ 351 h 1730"/>
                <a:gd name="T8" fmla="*/ 2653 w 3004"/>
                <a:gd name="T9" fmla="*/ 238 h 1730"/>
                <a:gd name="T10" fmla="*/ 2765 w 3004"/>
                <a:gd name="T11" fmla="*/ 126 h 1730"/>
                <a:gd name="T12" fmla="*/ 1515 w 3004"/>
                <a:gd name="T13" fmla="*/ 1601 h 1730"/>
                <a:gd name="T14" fmla="*/ 1515 w 3004"/>
                <a:gd name="T15" fmla="*/ 1601 h 1730"/>
                <a:gd name="T16" fmla="*/ 1402 w 3004"/>
                <a:gd name="T17" fmla="*/ 1489 h 1730"/>
                <a:gd name="T18" fmla="*/ 1515 w 3004"/>
                <a:gd name="T19" fmla="*/ 1376 h 1730"/>
                <a:gd name="T20" fmla="*/ 1627 w 3004"/>
                <a:gd name="T21" fmla="*/ 1489 h 1730"/>
                <a:gd name="T22" fmla="*/ 1515 w 3004"/>
                <a:gd name="T23" fmla="*/ 1601 h 1730"/>
                <a:gd name="T24" fmla="*/ 848 w 3004"/>
                <a:gd name="T25" fmla="*/ 935 h 1730"/>
                <a:gd name="T26" fmla="*/ 848 w 3004"/>
                <a:gd name="T27" fmla="*/ 935 h 1730"/>
                <a:gd name="T28" fmla="*/ 960 w 3004"/>
                <a:gd name="T29" fmla="*/ 822 h 1730"/>
                <a:gd name="T30" fmla="*/ 1073 w 3004"/>
                <a:gd name="T31" fmla="*/ 935 h 1730"/>
                <a:gd name="T32" fmla="*/ 960 w 3004"/>
                <a:gd name="T33" fmla="*/ 1047 h 1730"/>
                <a:gd name="T34" fmla="*/ 848 w 3004"/>
                <a:gd name="T35" fmla="*/ 935 h 1730"/>
                <a:gd name="T36" fmla="*/ 238 w 3004"/>
                <a:gd name="T37" fmla="*/ 1604 h 1730"/>
                <a:gd name="T38" fmla="*/ 238 w 3004"/>
                <a:gd name="T39" fmla="*/ 1604 h 1730"/>
                <a:gd name="T40" fmla="*/ 125 w 3004"/>
                <a:gd name="T41" fmla="*/ 1492 h 1730"/>
                <a:gd name="T42" fmla="*/ 238 w 3004"/>
                <a:gd name="T43" fmla="*/ 1379 h 1730"/>
                <a:gd name="T44" fmla="*/ 350 w 3004"/>
                <a:gd name="T45" fmla="*/ 1492 h 1730"/>
                <a:gd name="T46" fmla="*/ 238 w 3004"/>
                <a:gd name="T47" fmla="*/ 1604 h 1730"/>
                <a:gd name="T48" fmla="*/ 1515 w 3004"/>
                <a:gd name="T49" fmla="*/ 1250 h 1730"/>
                <a:gd name="T50" fmla="*/ 1515 w 3004"/>
                <a:gd name="T51" fmla="*/ 1250 h 1730"/>
                <a:gd name="T52" fmla="*/ 1397 w 3004"/>
                <a:gd name="T53" fmla="*/ 1282 h 1730"/>
                <a:gd name="T54" fmla="*/ 1167 w 3004"/>
                <a:gd name="T55" fmla="*/ 1052 h 1730"/>
                <a:gd name="T56" fmla="*/ 1199 w 3004"/>
                <a:gd name="T57" fmla="*/ 935 h 1730"/>
                <a:gd name="T58" fmla="*/ 960 w 3004"/>
                <a:gd name="T59" fmla="*/ 696 h 1730"/>
                <a:gd name="T60" fmla="*/ 722 w 3004"/>
                <a:gd name="T61" fmla="*/ 935 h 1730"/>
                <a:gd name="T62" fmla="*/ 740 w 3004"/>
                <a:gd name="T63" fmla="*/ 1026 h 1730"/>
                <a:gd name="T64" fmla="*/ 372 w 3004"/>
                <a:gd name="T65" fmla="*/ 1295 h 1730"/>
                <a:gd name="T66" fmla="*/ 238 w 3004"/>
                <a:gd name="T67" fmla="*/ 1254 h 1730"/>
                <a:gd name="T68" fmla="*/ 0 w 3004"/>
                <a:gd name="T69" fmla="*/ 1492 h 1730"/>
                <a:gd name="T70" fmla="*/ 238 w 3004"/>
                <a:gd name="T71" fmla="*/ 1730 h 1730"/>
                <a:gd name="T72" fmla="*/ 476 w 3004"/>
                <a:gd name="T73" fmla="*/ 1492 h 1730"/>
                <a:gd name="T74" fmla="*/ 453 w 3004"/>
                <a:gd name="T75" fmla="*/ 1391 h 1730"/>
                <a:gd name="T76" fmla="*/ 818 w 3004"/>
                <a:gd name="T77" fmla="*/ 1125 h 1730"/>
                <a:gd name="T78" fmla="*/ 960 w 3004"/>
                <a:gd name="T79" fmla="*/ 1173 h 1730"/>
                <a:gd name="T80" fmla="*/ 1078 w 3004"/>
                <a:gd name="T81" fmla="*/ 1141 h 1730"/>
                <a:gd name="T82" fmla="*/ 1308 w 3004"/>
                <a:gd name="T83" fmla="*/ 1371 h 1730"/>
                <a:gd name="T84" fmla="*/ 1276 w 3004"/>
                <a:gd name="T85" fmla="*/ 1489 h 1730"/>
                <a:gd name="T86" fmla="*/ 1515 w 3004"/>
                <a:gd name="T87" fmla="*/ 1727 h 1730"/>
                <a:gd name="T88" fmla="*/ 1753 w 3004"/>
                <a:gd name="T89" fmla="*/ 1489 h 1730"/>
                <a:gd name="T90" fmla="*/ 1724 w 3004"/>
                <a:gd name="T91" fmla="*/ 1375 h 1730"/>
                <a:gd name="T92" fmla="*/ 2653 w 3004"/>
                <a:gd name="T93" fmla="*/ 449 h 1730"/>
                <a:gd name="T94" fmla="*/ 2765 w 3004"/>
                <a:gd name="T95" fmla="*/ 477 h 1730"/>
                <a:gd name="T96" fmla="*/ 3004 w 3004"/>
                <a:gd name="T97" fmla="*/ 238 h 1730"/>
                <a:gd name="T98" fmla="*/ 2765 w 3004"/>
                <a:gd name="T99" fmla="*/ 0 h 1730"/>
                <a:gd name="T100" fmla="*/ 2527 w 3004"/>
                <a:gd name="T101" fmla="*/ 238 h 1730"/>
                <a:gd name="T102" fmla="*/ 2562 w 3004"/>
                <a:gd name="T103" fmla="*/ 362 h 1730"/>
                <a:gd name="T104" fmla="*/ 1637 w 3004"/>
                <a:gd name="T105" fmla="*/ 1284 h 1730"/>
                <a:gd name="T106" fmla="*/ 1515 w 3004"/>
                <a:gd name="T107" fmla="*/ 1250 h 1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04" h="1730">
                  <a:moveTo>
                    <a:pt x="2765" y="126"/>
                  </a:moveTo>
                  <a:lnTo>
                    <a:pt x="2765" y="126"/>
                  </a:lnTo>
                  <a:cubicBezTo>
                    <a:pt x="2827" y="126"/>
                    <a:pt x="2878" y="176"/>
                    <a:pt x="2878" y="238"/>
                  </a:cubicBezTo>
                  <a:cubicBezTo>
                    <a:pt x="2878" y="301"/>
                    <a:pt x="2827" y="351"/>
                    <a:pt x="2765" y="351"/>
                  </a:cubicBezTo>
                  <a:cubicBezTo>
                    <a:pt x="2703" y="351"/>
                    <a:pt x="2653" y="301"/>
                    <a:pt x="2653" y="238"/>
                  </a:cubicBezTo>
                  <a:cubicBezTo>
                    <a:pt x="2653" y="176"/>
                    <a:pt x="2703" y="126"/>
                    <a:pt x="2765" y="126"/>
                  </a:cubicBezTo>
                  <a:close/>
                  <a:moveTo>
                    <a:pt x="1515" y="1601"/>
                  </a:moveTo>
                  <a:lnTo>
                    <a:pt x="1515" y="1601"/>
                  </a:lnTo>
                  <a:cubicBezTo>
                    <a:pt x="1453" y="1601"/>
                    <a:pt x="1402" y="1551"/>
                    <a:pt x="1402" y="1489"/>
                  </a:cubicBezTo>
                  <a:cubicBezTo>
                    <a:pt x="1402" y="1427"/>
                    <a:pt x="1453" y="1376"/>
                    <a:pt x="1515" y="1376"/>
                  </a:cubicBezTo>
                  <a:cubicBezTo>
                    <a:pt x="1577" y="1376"/>
                    <a:pt x="1627" y="1427"/>
                    <a:pt x="1627" y="1489"/>
                  </a:cubicBezTo>
                  <a:cubicBezTo>
                    <a:pt x="1627" y="1551"/>
                    <a:pt x="1577" y="1601"/>
                    <a:pt x="1515" y="1601"/>
                  </a:cubicBezTo>
                  <a:close/>
                  <a:moveTo>
                    <a:pt x="848" y="935"/>
                  </a:moveTo>
                  <a:lnTo>
                    <a:pt x="848" y="935"/>
                  </a:lnTo>
                  <a:cubicBezTo>
                    <a:pt x="848" y="872"/>
                    <a:pt x="898" y="822"/>
                    <a:pt x="960" y="822"/>
                  </a:cubicBezTo>
                  <a:cubicBezTo>
                    <a:pt x="1022" y="822"/>
                    <a:pt x="1073" y="872"/>
                    <a:pt x="1073" y="935"/>
                  </a:cubicBezTo>
                  <a:cubicBezTo>
                    <a:pt x="1073" y="997"/>
                    <a:pt x="1022" y="1047"/>
                    <a:pt x="960" y="1047"/>
                  </a:cubicBezTo>
                  <a:cubicBezTo>
                    <a:pt x="898" y="1047"/>
                    <a:pt x="848" y="997"/>
                    <a:pt x="848" y="935"/>
                  </a:cubicBezTo>
                  <a:close/>
                  <a:moveTo>
                    <a:pt x="238" y="1604"/>
                  </a:moveTo>
                  <a:lnTo>
                    <a:pt x="238" y="1604"/>
                  </a:lnTo>
                  <a:cubicBezTo>
                    <a:pt x="176" y="1604"/>
                    <a:pt x="125" y="1554"/>
                    <a:pt x="125" y="1492"/>
                  </a:cubicBezTo>
                  <a:cubicBezTo>
                    <a:pt x="125" y="1430"/>
                    <a:pt x="176" y="1379"/>
                    <a:pt x="238" y="1379"/>
                  </a:cubicBezTo>
                  <a:cubicBezTo>
                    <a:pt x="300" y="1379"/>
                    <a:pt x="350" y="1430"/>
                    <a:pt x="350" y="1492"/>
                  </a:cubicBezTo>
                  <a:cubicBezTo>
                    <a:pt x="350" y="1554"/>
                    <a:pt x="300" y="1604"/>
                    <a:pt x="238" y="1604"/>
                  </a:cubicBezTo>
                  <a:close/>
                  <a:moveTo>
                    <a:pt x="1515" y="1250"/>
                  </a:moveTo>
                  <a:lnTo>
                    <a:pt x="1515" y="1250"/>
                  </a:lnTo>
                  <a:cubicBezTo>
                    <a:pt x="1472" y="1250"/>
                    <a:pt x="1432" y="1262"/>
                    <a:pt x="1397" y="1282"/>
                  </a:cubicBezTo>
                  <a:lnTo>
                    <a:pt x="1167" y="1052"/>
                  </a:lnTo>
                  <a:cubicBezTo>
                    <a:pt x="1187" y="1018"/>
                    <a:pt x="1199" y="977"/>
                    <a:pt x="1199" y="935"/>
                  </a:cubicBezTo>
                  <a:cubicBezTo>
                    <a:pt x="1199" y="803"/>
                    <a:pt x="1092" y="696"/>
                    <a:pt x="960" y="696"/>
                  </a:cubicBezTo>
                  <a:cubicBezTo>
                    <a:pt x="829" y="696"/>
                    <a:pt x="722" y="803"/>
                    <a:pt x="722" y="935"/>
                  </a:cubicBezTo>
                  <a:cubicBezTo>
                    <a:pt x="722" y="967"/>
                    <a:pt x="729" y="998"/>
                    <a:pt x="740" y="1026"/>
                  </a:cubicBezTo>
                  <a:lnTo>
                    <a:pt x="372" y="1295"/>
                  </a:lnTo>
                  <a:cubicBezTo>
                    <a:pt x="333" y="1269"/>
                    <a:pt x="287" y="1254"/>
                    <a:pt x="238" y="1254"/>
                  </a:cubicBezTo>
                  <a:cubicBezTo>
                    <a:pt x="106" y="1254"/>
                    <a:pt x="0" y="1360"/>
                    <a:pt x="0" y="1492"/>
                  </a:cubicBezTo>
                  <a:cubicBezTo>
                    <a:pt x="0" y="1623"/>
                    <a:pt x="106" y="1730"/>
                    <a:pt x="238" y="1730"/>
                  </a:cubicBezTo>
                  <a:cubicBezTo>
                    <a:pt x="369" y="1730"/>
                    <a:pt x="476" y="1623"/>
                    <a:pt x="476" y="1492"/>
                  </a:cubicBezTo>
                  <a:cubicBezTo>
                    <a:pt x="476" y="1456"/>
                    <a:pt x="468" y="1421"/>
                    <a:pt x="453" y="1391"/>
                  </a:cubicBezTo>
                  <a:lnTo>
                    <a:pt x="818" y="1125"/>
                  </a:lnTo>
                  <a:cubicBezTo>
                    <a:pt x="858" y="1155"/>
                    <a:pt x="907" y="1173"/>
                    <a:pt x="960" y="1173"/>
                  </a:cubicBezTo>
                  <a:cubicBezTo>
                    <a:pt x="1003" y="1173"/>
                    <a:pt x="1044" y="1161"/>
                    <a:pt x="1078" y="1141"/>
                  </a:cubicBezTo>
                  <a:lnTo>
                    <a:pt x="1308" y="1371"/>
                  </a:lnTo>
                  <a:cubicBezTo>
                    <a:pt x="1288" y="1406"/>
                    <a:pt x="1276" y="1446"/>
                    <a:pt x="1276" y="1489"/>
                  </a:cubicBezTo>
                  <a:cubicBezTo>
                    <a:pt x="1276" y="1620"/>
                    <a:pt x="1383" y="1727"/>
                    <a:pt x="1515" y="1727"/>
                  </a:cubicBezTo>
                  <a:cubicBezTo>
                    <a:pt x="1646" y="1727"/>
                    <a:pt x="1753" y="1620"/>
                    <a:pt x="1753" y="1489"/>
                  </a:cubicBezTo>
                  <a:cubicBezTo>
                    <a:pt x="1753" y="1448"/>
                    <a:pt x="1743" y="1409"/>
                    <a:pt x="1724" y="1375"/>
                  </a:cubicBezTo>
                  <a:lnTo>
                    <a:pt x="2653" y="449"/>
                  </a:lnTo>
                  <a:cubicBezTo>
                    <a:pt x="2686" y="467"/>
                    <a:pt x="2725" y="477"/>
                    <a:pt x="2765" y="477"/>
                  </a:cubicBezTo>
                  <a:cubicBezTo>
                    <a:pt x="2897" y="477"/>
                    <a:pt x="3004" y="370"/>
                    <a:pt x="3004" y="238"/>
                  </a:cubicBezTo>
                  <a:cubicBezTo>
                    <a:pt x="3004" y="107"/>
                    <a:pt x="2897" y="0"/>
                    <a:pt x="2765" y="0"/>
                  </a:cubicBezTo>
                  <a:cubicBezTo>
                    <a:pt x="2634" y="0"/>
                    <a:pt x="2527" y="107"/>
                    <a:pt x="2527" y="238"/>
                  </a:cubicBezTo>
                  <a:cubicBezTo>
                    <a:pt x="2527" y="284"/>
                    <a:pt x="2540" y="326"/>
                    <a:pt x="2562" y="362"/>
                  </a:cubicBezTo>
                  <a:lnTo>
                    <a:pt x="1637" y="1284"/>
                  </a:lnTo>
                  <a:cubicBezTo>
                    <a:pt x="1601" y="1263"/>
                    <a:pt x="1559" y="1250"/>
                    <a:pt x="1515" y="125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4546FD36-EA65-499E-988E-1F53576F65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5938" y="1203325"/>
              <a:ext cx="169863" cy="290513"/>
            </a:xfrm>
            <a:custGeom>
              <a:avLst/>
              <a:gdLst>
                <a:gd name="T0" fmla="*/ 565 w 691"/>
                <a:gd name="T1" fmla="*/ 955 h 1181"/>
                <a:gd name="T2" fmla="*/ 565 w 691"/>
                <a:gd name="T3" fmla="*/ 955 h 1181"/>
                <a:gd name="T4" fmla="*/ 465 w 691"/>
                <a:gd name="T5" fmla="*/ 1055 h 1181"/>
                <a:gd name="T6" fmla="*/ 226 w 691"/>
                <a:gd name="T7" fmla="*/ 1055 h 1181"/>
                <a:gd name="T8" fmla="*/ 126 w 691"/>
                <a:gd name="T9" fmla="*/ 955 h 1181"/>
                <a:gd name="T10" fmla="*/ 126 w 691"/>
                <a:gd name="T11" fmla="*/ 226 h 1181"/>
                <a:gd name="T12" fmla="*/ 226 w 691"/>
                <a:gd name="T13" fmla="*/ 126 h 1181"/>
                <a:gd name="T14" fmla="*/ 465 w 691"/>
                <a:gd name="T15" fmla="*/ 126 h 1181"/>
                <a:gd name="T16" fmla="*/ 565 w 691"/>
                <a:gd name="T17" fmla="*/ 226 h 1181"/>
                <a:gd name="T18" fmla="*/ 565 w 691"/>
                <a:gd name="T19" fmla="*/ 955 h 1181"/>
                <a:gd name="T20" fmla="*/ 465 w 691"/>
                <a:gd name="T21" fmla="*/ 0 h 1181"/>
                <a:gd name="T22" fmla="*/ 465 w 691"/>
                <a:gd name="T23" fmla="*/ 0 h 1181"/>
                <a:gd name="T24" fmla="*/ 226 w 691"/>
                <a:gd name="T25" fmla="*/ 0 h 1181"/>
                <a:gd name="T26" fmla="*/ 0 w 691"/>
                <a:gd name="T27" fmla="*/ 226 h 1181"/>
                <a:gd name="T28" fmla="*/ 0 w 691"/>
                <a:gd name="T29" fmla="*/ 955 h 1181"/>
                <a:gd name="T30" fmla="*/ 226 w 691"/>
                <a:gd name="T31" fmla="*/ 1181 h 1181"/>
                <a:gd name="T32" fmla="*/ 465 w 691"/>
                <a:gd name="T33" fmla="*/ 1181 h 1181"/>
                <a:gd name="T34" fmla="*/ 691 w 691"/>
                <a:gd name="T35" fmla="*/ 955 h 1181"/>
                <a:gd name="T36" fmla="*/ 691 w 691"/>
                <a:gd name="T37" fmla="*/ 226 h 1181"/>
                <a:gd name="T38" fmla="*/ 465 w 691"/>
                <a:gd name="T39" fmla="*/ 0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1" h="1181">
                  <a:moveTo>
                    <a:pt x="565" y="955"/>
                  </a:moveTo>
                  <a:lnTo>
                    <a:pt x="565" y="955"/>
                  </a:lnTo>
                  <a:cubicBezTo>
                    <a:pt x="565" y="1011"/>
                    <a:pt x="520" y="1055"/>
                    <a:pt x="465" y="1055"/>
                  </a:cubicBezTo>
                  <a:lnTo>
                    <a:pt x="226" y="1055"/>
                  </a:lnTo>
                  <a:cubicBezTo>
                    <a:pt x="171" y="1055"/>
                    <a:pt x="126" y="1011"/>
                    <a:pt x="126" y="955"/>
                  </a:cubicBezTo>
                  <a:lnTo>
                    <a:pt x="126" y="226"/>
                  </a:lnTo>
                  <a:cubicBezTo>
                    <a:pt x="126" y="171"/>
                    <a:pt x="171" y="126"/>
                    <a:pt x="226" y="126"/>
                  </a:cubicBezTo>
                  <a:lnTo>
                    <a:pt x="465" y="126"/>
                  </a:lnTo>
                  <a:cubicBezTo>
                    <a:pt x="520" y="126"/>
                    <a:pt x="565" y="171"/>
                    <a:pt x="565" y="226"/>
                  </a:cubicBezTo>
                  <a:lnTo>
                    <a:pt x="565" y="955"/>
                  </a:lnTo>
                  <a:close/>
                  <a:moveTo>
                    <a:pt x="465" y="0"/>
                  </a:moveTo>
                  <a:lnTo>
                    <a:pt x="465" y="0"/>
                  </a:lnTo>
                  <a:lnTo>
                    <a:pt x="226" y="0"/>
                  </a:lnTo>
                  <a:cubicBezTo>
                    <a:pt x="101" y="0"/>
                    <a:pt x="0" y="101"/>
                    <a:pt x="0" y="226"/>
                  </a:cubicBezTo>
                  <a:lnTo>
                    <a:pt x="0" y="955"/>
                  </a:lnTo>
                  <a:cubicBezTo>
                    <a:pt x="0" y="1080"/>
                    <a:pt x="101" y="1181"/>
                    <a:pt x="226" y="1181"/>
                  </a:cubicBezTo>
                  <a:lnTo>
                    <a:pt x="465" y="1181"/>
                  </a:lnTo>
                  <a:cubicBezTo>
                    <a:pt x="590" y="1181"/>
                    <a:pt x="691" y="1080"/>
                    <a:pt x="691" y="955"/>
                  </a:cubicBezTo>
                  <a:lnTo>
                    <a:pt x="691" y="226"/>
                  </a:lnTo>
                  <a:cubicBezTo>
                    <a:pt x="691" y="101"/>
                    <a:pt x="590" y="0"/>
                    <a:pt x="46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3FDC9ED-6BBE-437C-8F63-4894C6B1A2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7738" y="1155700"/>
              <a:ext cx="169863" cy="338138"/>
            </a:xfrm>
            <a:custGeom>
              <a:avLst/>
              <a:gdLst>
                <a:gd name="T0" fmla="*/ 564 w 690"/>
                <a:gd name="T1" fmla="*/ 226 h 1379"/>
                <a:gd name="T2" fmla="*/ 564 w 690"/>
                <a:gd name="T3" fmla="*/ 226 h 1379"/>
                <a:gd name="T4" fmla="*/ 564 w 690"/>
                <a:gd name="T5" fmla="*/ 1153 h 1379"/>
                <a:gd name="T6" fmla="*/ 464 w 690"/>
                <a:gd name="T7" fmla="*/ 1253 h 1379"/>
                <a:gd name="T8" fmla="*/ 226 w 690"/>
                <a:gd name="T9" fmla="*/ 1253 h 1379"/>
                <a:gd name="T10" fmla="*/ 126 w 690"/>
                <a:gd name="T11" fmla="*/ 1153 h 1379"/>
                <a:gd name="T12" fmla="*/ 126 w 690"/>
                <a:gd name="T13" fmla="*/ 226 h 1379"/>
                <a:gd name="T14" fmla="*/ 226 w 690"/>
                <a:gd name="T15" fmla="*/ 126 h 1379"/>
                <a:gd name="T16" fmla="*/ 464 w 690"/>
                <a:gd name="T17" fmla="*/ 126 h 1379"/>
                <a:gd name="T18" fmla="*/ 564 w 690"/>
                <a:gd name="T19" fmla="*/ 226 h 1379"/>
                <a:gd name="T20" fmla="*/ 226 w 690"/>
                <a:gd name="T21" fmla="*/ 0 h 1379"/>
                <a:gd name="T22" fmla="*/ 226 w 690"/>
                <a:gd name="T23" fmla="*/ 0 h 1379"/>
                <a:gd name="T24" fmla="*/ 0 w 690"/>
                <a:gd name="T25" fmla="*/ 226 h 1379"/>
                <a:gd name="T26" fmla="*/ 0 w 690"/>
                <a:gd name="T27" fmla="*/ 1153 h 1379"/>
                <a:gd name="T28" fmla="*/ 226 w 690"/>
                <a:gd name="T29" fmla="*/ 1379 h 1379"/>
                <a:gd name="T30" fmla="*/ 464 w 690"/>
                <a:gd name="T31" fmla="*/ 1379 h 1379"/>
                <a:gd name="T32" fmla="*/ 690 w 690"/>
                <a:gd name="T33" fmla="*/ 1153 h 1379"/>
                <a:gd name="T34" fmla="*/ 690 w 690"/>
                <a:gd name="T35" fmla="*/ 226 h 1379"/>
                <a:gd name="T36" fmla="*/ 464 w 690"/>
                <a:gd name="T37" fmla="*/ 0 h 1379"/>
                <a:gd name="T38" fmla="*/ 226 w 690"/>
                <a:gd name="T39" fmla="*/ 0 h 1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0" h="1379">
                  <a:moveTo>
                    <a:pt x="564" y="226"/>
                  </a:moveTo>
                  <a:lnTo>
                    <a:pt x="564" y="226"/>
                  </a:lnTo>
                  <a:lnTo>
                    <a:pt x="564" y="1153"/>
                  </a:lnTo>
                  <a:cubicBezTo>
                    <a:pt x="564" y="1209"/>
                    <a:pt x="519" y="1253"/>
                    <a:pt x="464" y="1253"/>
                  </a:cubicBezTo>
                  <a:lnTo>
                    <a:pt x="226" y="1253"/>
                  </a:lnTo>
                  <a:cubicBezTo>
                    <a:pt x="171" y="1253"/>
                    <a:pt x="126" y="1209"/>
                    <a:pt x="126" y="1153"/>
                  </a:cubicBezTo>
                  <a:lnTo>
                    <a:pt x="126" y="226"/>
                  </a:lnTo>
                  <a:cubicBezTo>
                    <a:pt x="126" y="171"/>
                    <a:pt x="171" y="126"/>
                    <a:pt x="226" y="126"/>
                  </a:cubicBezTo>
                  <a:lnTo>
                    <a:pt x="464" y="126"/>
                  </a:lnTo>
                  <a:cubicBezTo>
                    <a:pt x="519" y="126"/>
                    <a:pt x="564" y="171"/>
                    <a:pt x="564" y="226"/>
                  </a:cubicBezTo>
                  <a:close/>
                  <a:moveTo>
                    <a:pt x="226" y="0"/>
                  </a:moveTo>
                  <a:lnTo>
                    <a:pt x="226" y="0"/>
                  </a:lnTo>
                  <a:cubicBezTo>
                    <a:pt x="101" y="0"/>
                    <a:pt x="0" y="101"/>
                    <a:pt x="0" y="226"/>
                  </a:cubicBezTo>
                  <a:lnTo>
                    <a:pt x="0" y="1153"/>
                  </a:lnTo>
                  <a:cubicBezTo>
                    <a:pt x="0" y="1278"/>
                    <a:pt x="101" y="1379"/>
                    <a:pt x="226" y="1379"/>
                  </a:cubicBezTo>
                  <a:lnTo>
                    <a:pt x="464" y="1379"/>
                  </a:lnTo>
                  <a:cubicBezTo>
                    <a:pt x="589" y="1379"/>
                    <a:pt x="690" y="1278"/>
                    <a:pt x="690" y="1153"/>
                  </a:cubicBezTo>
                  <a:lnTo>
                    <a:pt x="690" y="226"/>
                  </a:lnTo>
                  <a:cubicBezTo>
                    <a:pt x="690" y="101"/>
                    <a:pt x="589" y="0"/>
                    <a:pt x="464" y="0"/>
                  </a:cubicBezTo>
                  <a:lnTo>
                    <a:pt x="2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E4115F00-F6DA-48EF-B145-711DB881BD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0251" y="1292225"/>
              <a:ext cx="171450" cy="201613"/>
            </a:xfrm>
            <a:custGeom>
              <a:avLst/>
              <a:gdLst>
                <a:gd name="T0" fmla="*/ 577 w 703"/>
                <a:gd name="T1" fmla="*/ 594 h 820"/>
                <a:gd name="T2" fmla="*/ 577 w 703"/>
                <a:gd name="T3" fmla="*/ 594 h 820"/>
                <a:gd name="T4" fmla="*/ 477 w 703"/>
                <a:gd name="T5" fmla="*/ 694 h 820"/>
                <a:gd name="T6" fmla="*/ 226 w 703"/>
                <a:gd name="T7" fmla="*/ 694 h 820"/>
                <a:gd name="T8" fmla="*/ 126 w 703"/>
                <a:gd name="T9" fmla="*/ 594 h 820"/>
                <a:gd name="T10" fmla="*/ 126 w 703"/>
                <a:gd name="T11" fmla="*/ 226 h 820"/>
                <a:gd name="T12" fmla="*/ 226 w 703"/>
                <a:gd name="T13" fmla="*/ 126 h 820"/>
                <a:gd name="T14" fmla="*/ 477 w 703"/>
                <a:gd name="T15" fmla="*/ 126 h 820"/>
                <a:gd name="T16" fmla="*/ 577 w 703"/>
                <a:gd name="T17" fmla="*/ 226 h 820"/>
                <a:gd name="T18" fmla="*/ 577 w 703"/>
                <a:gd name="T19" fmla="*/ 594 h 820"/>
                <a:gd name="T20" fmla="*/ 703 w 703"/>
                <a:gd name="T21" fmla="*/ 226 h 820"/>
                <a:gd name="T22" fmla="*/ 703 w 703"/>
                <a:gd name="T23" fmla="*/ 226 h 820"/>
                <a:gd name="T24" fmla="*/ 477 w 703"/>
                <a:gd name="T25" fmla="*/ 0 h 820"/>
                <a:gd name="T26" fmla="*/ 226 w 703"/>
                <a:gd name="T27" fmla="*/ 0 h 820"/>
                <a:gd name="T28" fmla="*/ 0 w 703"/>
                <a:gd name="T29" fmla="*/ 226 h 820"/>
                <a:gd name="T30" fmla="*/ 0 w 703"/>
                <a:gd name="T31" fmla="*/ 594 h 820"/>
                <a:gd name="T32" fmla="*/ 226 w 703"/>
                <a:gd name="T33" fmla="*/ 820 h 820"/>
                <a:gd name="T34" fmla="*/ 477 w 703"/>
                <a:gd name="T35" fmla="*/ 820 h 820"/>
                <a:gd name="T36" fmla="*/ 703 w 703"/>
                <a:gd name="T37" fmla="*/ 594 h 820"/>
                <a:gd name="T38" fmla="*/ 703 w 703"/>
                <a:gd name="T39" fmla="*/ 226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3" h="820">
                  <a:moveTo>
                    <a:pt x="577" y="594"/>
                  </a:moveTo>
                  <a:lnTo>
                    <a:pt x="577" y="594"/>
                  </a:lnTo>
                  <a:cubicBezTo>
                    <a:pt x="577" y="650"/>
                    <a:pt x="532" y="694"/>
                    <a:pt x="477" y="694"/>
                  </a:cubicBezTo>
                  <a:lnTo>
                    <a:pt x="226" y="694"/>
                  </a:lnTo>
                  <a:cubicBezTo>
                    <a:pt x="171" y="694"/>
                    <a:pt x="126" y="650"/>
                    <a:pt x="126" y="594"/>
                  </a:cubicBezTo>
                  <a:lnTo>
                    <a:pt x="126" y="226"/>
                  </a:lnTo>
                  <a:cubicBezTo>
                    <a:pt x="126" y="171"/>
                    <a:pt x="171" y="126"/>
                    <a:pt x="226" y="126"/>
                  </a:cubicBezTo>
                  <a:lnTo>
                    <a:pt x="477" y="126"/>
                  </a:lnTo>
                  <a:cubicBezTo>
                    <a:pt x="532" y="126"/>
                    <a:pt x="577" y="171"/>
                    <a:pt x="577" y="226"/>
                  </a:cubicBezTo>
                  <a:lnTo>
                    <a:pt x="577" y="594"/>
                  </a:lnTo>
                  <a:close/>
                  <a:moveTo>
                    <a:pt x="703" y="226"/>
                  </a:moveTo>
                  <a:lnTo>
                    <a:pt x="703" y="226"/>
                  </a:lnTo>
                  <a:cubicBezTo>
                    <a:pt x="703" y="101"/>
                    <a:pt x="602" y="0"/>
                    <a:pt x="477" y="0"/>
                  </a:cubicBezTo>
                  <a:lnTo>
                    <a:pt x="226" y="0"/>
                  </a:lnTo>
                  <a:cubicBezTo>
                    <a:pt x="102" y="0"/>
                    <a:pt x="0" y="101"/>
                    <a:pt x="0" y="226"/>
                  </a:cubicBezTo>
                  <a:lnTo>
                    <a:pt x="0" y="594"/>
                  </a:lnTo>
                  <a:cubicBezTo>
                    <a:pt x="0" y="719"/>
                    <a:pt x="102" y="820"/>
                    <a:pt x="226" y="820"/>
                  </a:cubicBezTo>
                  <a:lnTo>
                    <a:pt x="477" y="820"/>
                  </a:lnTo>
                  <a:cubicBezTo>
                    <a:pt x="602" y="820"/>
                    <a:pt x="703" y="719"/>
                    <a:pt x="703" y="594"/>
                  </a:cubicBezTo>
                  <a:lnTo>
                    <a:pt x="703" y="22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C944AC60-8BD5-4802-9277-62AF44F9E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588" y="635000"/>
              <a:ext cx="571500" cy="1079500"/>
            </a:xfrm>
            <a:custGeom>
              <a:avLst/>
              <a:gdLst>
                <a:gd name="T0" fmla="*/ 1110 w 2329"/>
                <a:gd name="T1" fmla="*/ 17 h 4387"/>
                <a:gd name="T2" fmla="*/ 1110 w 2329"/>
                <a:gd name="T3" fmla="*/ 17 h 4387"/>
                <a:gd name="T4" fmla="*/ 1025 w 2329"/>
                <a:gd name="T5" fmla="*/ 42 h 4387"/>
                <a:gd name="T6" fmla="*/ 1050 w 2329"/>
                <a:gd name="T7" fmla="*/ 127 h 4387"/>
                <a:gd name="T8" fmla="*/ 2203 w 2329"/>
                <a:gd name="T9" fmla="*/ 2065 h 4387"/>
                <a:gd name="T10" fmla="*/ 1816 w 2329"/>
                <a:gd name="T11" fmla="*/ 3313 h 4387"/>
                <a:gd name="T12" fmla="*/ 1009 w 2329"/>
                <a:gd name="T13" fmla="*/ 4023 h 4387"/>
                <a:gd name="T14" fmla="*/ 969 w 2329"/>
                <a:gd name="T15" fmla="*/ 3836 h 4387"/>
                <a:gd name="T16" fmla="*/ 0 w 2329"/>
                <a:gd name="T17" fmla="*/ 4331 h 4387"/>
                <a:gd name="T18" fmla="*/ 1087 w 2329"/>
                <a:gd name="T19" fmla="*/ 4387 h 4387"/>
                <a:gd name="T20" fmla="*/ 1036 w 2329"/>
                <a:gd name="T21" fmla="*/ 4151 h 4387"/>
                <a:gd name="T22" fmla="*/ 1919 w 2329"/>
                <a:gd name="T23" fmla="*/ 3384 h 4387"/>
                <a:gd name="T24" fmla="*/ 2329 w 2329"/>
                <a:gd name="T25" fmla="*/ 2065 h 4387"/>
                <a:gd name="T26" fmla="*/ 1110 w 2329"/>
                <a:gd name="T27" fmla="*/ 17 h 4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29" h="4387">
                  <a:moveTo>
                    <a:pt x="1110" y="17"/>
                  </a:moveTo>
                  <a:lnTo>
                    <a:pt x="1110" y="17"/>
                  </a:lnTo>
                  <a:cubicBezTo>
                    <a:pt x="1080" y="0"/>
                    <a:pt x="1041" y="11"/>
                    <a:pt x="1025" y="42"/>
                  </a:cubicBezTo>
                  <a:cubicBezTo>
                    <a:pt x="1008" y="73"/>
                    <a:pt x="1019" y="111"/>
                    <a:pt x="1050" y="127"/>
                  </a:cubicBezTo>
                  <a:cubicBezTo>
                    <a:pt x="1761" y="514"/>
                    <a:pt x="2203" y="1256"/>
                    <a:pt x="2203" y="2065"/>
                  </a:cubicBezTo>
                  <a:cubicBezTo>
                    <a:pt x="2203" y="2513"/>
                    <a:pt x="2069" y="2945"/>
                    <a:pt x="1816" y="3313"/>
                  </a:cubicBezTo>
                  <a:cubicBezTo>
                    <a:pt x="1608" y="3615"/>
                    <a:pt x="1331" y="3857"/>
                    <a:pt x="1009" y="4023"/>
                  </a:cubicBezTo>
                  <a:lnTo>
                    <a:pt x="969" y="3836"/>
                  </a:lnTo>
                  <a:lnTo>
                    <a:pt x="0" y="4331"/>
                  </a:lnTo>
                  <a:lnTo>
                    <a:pt x="1087" y="4387"/>
                  </a:lnTo>
                  <a:lnTo>
                    <a:pt x="1036" y="4151"/>
                  </a:lnTo>
                  <a:cubicBezTo>
                    <a:pt x="1390" y="3975"/>
                    <a:pt x="1693" y="3713"/>
                    <a:pt x="1919" y="3384"/>
                  </a:cubicBezTo>
                  <a:cubicBezTo>
                    <a:pt x="2187" y="2995"/>
                    <a:pt x="2329" y="2539"/>
                    <a:pt x="2329" y="2065"/>
                  </a:cubicBezTo>
                  <a:cubicBezTo>
                    <a:pt x="2329" y="1210"/>
                    <a:pt x="1862" y="425"/>
                    <a:pt x="1110" y="1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27C7567E-373D-48FB-944D-76E83393D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338" y="565150"/>
              <a:ext cx="571500" cy="1074738"/>
            </a:xfrm>
            <a:custGeom>
              <a:avLst/>
              <a:gdLst>
                <a:gd name="T0" fmla="*/ 1278 w 2328"/>
                <a:gd name="T1" fmla="*/ 4258 h 4377"/>
                <a:gd name="T2" fmla="*/ 1278 w 2328"/>
                <a:gd name="T3" fmla="*/ 4258 h 4377"/>
                <a:gd name="T4" fmla="*/ 125 w 2328"/>
                <a:gd name="T5" fmla="*/ 2321 h 4377"/>
                <a:gd name="T6" fmla="*/ 513 w 2328"/>
                <a:gd name="T7" fmla="*/ 1073 h 4377"/>
                <a:gd name="T8" fmla="*/ 1319 w 2328"/>
                <a:gd name="T9" fmla="*/ 362 h 4377"/>
                <a:gd name="T10" fmla="*/ 1359 w 2328"/>
                <a:gd name="T11" fmla="*/ 550 h 4377"/>
                <a:gd name="T12" fmla="*/ 2328 w 2328"/>
                <a:gd name="T13" fmla="*/ 55 h 4377"/>
                <a:gd name="T14" fmla="*/ 1242 w 2328"/>
                <a:gd name="T15" fmla="*/ 0 h 4377"/>
                <a:gd name="T16" fmla="*/ 1292 w 2328"/>
                <a:gd name="T17" fmla="*/ 235 h 4377"/>
                <a:gd name="T18" fmla="*/ 409 w 2328"/>
                <a:gd name="T19" fmla="*/ 1001 h 4377"/>
                <a:gd name="T20" fmla="*/ 0 w 2328"/>
                <a:gd name="T21" fmla="*/ 2321 h 4377"/>
                <a:gd name="T22" fmla="*/ 1218 w 2328"/>
                <a:gd name="T23" fmla="*/ 4369 h 4377"/>
                <a:gd name="T24" fmla="*/ 1248 w 2328"/>
                <a:gd name="T25" fmla="*/ 4377 h 4377"/>
                <a:gd name="T26" fmla="*/ 1304 w 2328"/>
                <a:gd name="T27" fmla="*/ 4344 h 4377"/>
                <a:gd name="T28" fmla="*/ 1278 w 2328"/>
                <a:gd name="T29" fmla="*/ 4258 h 4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28" h="4377">
                  <a:moveTo>
                    <a:pt x="1278" y="4258"/>
                  </a:moveTo>
                  <a:lnTo>
                    <a:pt x="1278" y="4258"/>
                  </a:lnTo>
                  <a:cubicBezTo>
                    <a:pt x="567" y="3872"/>
                    <a:pt x="125" y="3130"/>
                    <a:pt x="125" y="2321"/>
                  </a:cubicBezTo>
                  <a:cubicBezTo>
                    <a:pt x="125" y="1872"/>
                    <a:pt x="259" y="1441"/>
                    <a:pt x="513" y="1073"/>
                  </a:cubicBezTo>
                  <a:cubicBezTo>
                    <a:pt x="721" y="771"/>
                    <a:pt x="997" y="528"/>
                    <a:pt x="1319" y="362"/>
                  </a:cubicBezTo>
                  <a:lnTo>
                    <a:pt x="1359" y="550"/>
                  </a:lnTo>
                  <a:lnTo>
                    <a:pt x="2328" y="55"/>
                  </a:lnTo>
                  <a:lnTo>
                    <a:pt x="1242" y="0"/>
                  </a:lnTo>
                  <a:lnTo>
                    <a:pt x="1292" y="235"/>
                  </a:lnTo>
                  <a:cubicBezTo>
                    <a:pt x="938" y="411"/>
                    <a:pt x="636" y="673"/>
                    <a:pt x="409" y="1001"/>
                  </a:cubicBezTo>
                  <a:cubicBezTo>
                    <a:pt x="141" y="1391"/>
                    <a:pt x="0" y="1847"/>
                    <a:pt x="0" y="2321"/>
                  </a:cubicBezTo>
                  <a:cubicBezTo>
                    <a:pt x="0" y="3176"/>
                    <a:pt x="467" y="3960"/>
                    <a:pt x="1218" y="4369"/>
                  </a:cubicBezTo>
                  <a:cubicBezTo>
                    <a:pt x="1228" y="4374"/>
                    <a:pt x="1238" y="4377"/>
                    <a:pt x="1248" y="4377"/>
                  </a:cubicBezTo>
                  <a:cubicBezTo>
                    <a:pt x="1271" y="4377"/>
                    <a:pt x="1292" y="4365"/>
                    <a:pt x="1304" y="4344"/>
                  </a:cubicBezTo>
                  <a:cubicBezTo>
                    <a:pt x="1320" y="4313"/>
                    <a:pt x="1309" y="4275"/>
                    <a:pt x="1278" y="42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6448061-FE1B-45CF-8B74-8A93EDAB55B9}"/>
              </a:ext>
            </a:extLst>
          </p:cNvPr>
          <p:cNvSpPr txBox="1"/>
          <p:nvPr/>
        </p:nvSpPr>
        <p:spPr>
          <a:xfrm>
            <a:off x="7194864" y="1926986"/>
            <a:ext cx="19156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Flexibilidade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Conhecimento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Novos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métodos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Comunidade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AB7998-2C73-4D1A-9BDE-3D2038BE7436}"/>
              </a:ext>
            </a:extLst>
          </p:cNvPr>
          <p:cNvSpPr txBox="1"/>
          <p:nvPr/>
        </p:nvSpPr>
        <p:spPr>
          <a:xfrm>
            <a:off x="0" y="1925110"/>
            <a:ext cx="196702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bg1"/>
                </a:solidFill>
              </a:rPr>
              <a:t>Computação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Distribuída</a:t>
            </a:r>
            <a:endParaRPr lang="en-US" sz="1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bg1"/>
                </a:solidFill>
              </a:rPr>
              <a:t>Plataforma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Integrada</a:t>
            </a:r>
            <a:endParaRPr lang="en-US" sz="1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bg1"/>
                </a:solidFill>
              </a:rPr>
              <a:t>Compartilhamento</a:t>
            </a:r>
            <a:r>
              <a:rPr lang="en-US" sz="1500" dirty="0">
                <a:solidFill>
                  <a:schemeClr val="bg1"/>
                </a:solidFill>
              </a:rPr>
              <a:t> e </a:t>
            </a:r>
            <a:r>
              <a:rPr lang="en-US" sz="1500" dirty="0" err="1">
                <a:solidFill>
                  <a:schemeClr val="bg1"/>
                </a:solidFill>
              </a:rPr>
              <a:t>manejo</a:t>
            </a:r>
            <a:r>
              <a:rPr lang="en-US" sz="1500" dirty="0">
                <a:solidFill>
                  <a:schemeClr val="bg1"/>
                </a:solidFill>
              </a:rPr>
              <a:t>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533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037FA-A50A-4B7B-94AE-3F9FBD1B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Iniciar</a:t>
            </a:r>
            <a:r>
              <a:rPr lang="en-US" dirty="0"/>
              <a:t> as </a:t>
            </a:r>
            <a:r>
              <a:rPr lang="en-US" dirty="0" err="1"/>
              <a:t>atividades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0575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DF193F-D5F1-4472-8C4A-B66AA9B0E42B}"/>
              </a:ext>
            </a:extLst>
          </p:cNvPr>
          <p:cNvSpPr/>
          <p:nvPr/>
        </p:nvSpPr>
        <p:spPr>
          <a:xfrm>
            <a:off x="5159962" y="1362455"/>
            <a:ext cx="2034194" cy="3140965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600" b="1" dirty="0">
              <a:solidFill>
                <a:schemeClr val="accent1"/>
              </a:solidFill>
            </a:endParaRPr>
          </a:p>
          <a:p>
            <a:pPr algn="ctr"/>
            <a:r>
              <a:rPr lang="pt-BR" sz="1600" b="1" dirty="0">
                <a:solidFill>
                  <a:srgbClr val="C00000"/>
                </a:solidFill>
              </a:rPr>
              <a:t>Local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CF093D-5CFF-4BD4-88FB-0DE009F25324}"/>
              </a:ext>
            </a:extLst>
          </p:cNvPr>
          <p:cNvSpPr/>
          <p:nvPr/>
        </p:nvSpPr>
        <p:spPr>
          <a:xfrm>
            <a:off x="1735159" y="1362456"/>
            <a:ext cx="2197126" cy="3140964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pt-BR" sz="1600" b="1" dirty="0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14923-033B-4326-B700-3F2477BB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Programação</a:t>
            </a:r>
            <a:endParaRPr lang="en-US" dirty="0"/>
          </a:p>
        </p:txBody>
      </p:sp>
      <p:pic>
        <p:nvPicPr>
          <p:cNvPr id="4" name="Picture 8" descr="R">
            <a:extLst>
              <a:ext uri="{FF2B5EF4-FFF2-40B4-BE49-F238E27FC236}">
                <a16:creationId xmlns:a16="http://schemas.microsoft.com/office/drawing/2014/main" id="{5E0B35F9-2FA7-45F6-A119-0985F8B72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638" y="1511647"/>
            <a:ext cx="884970" cy="44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ign lit up at night&#10;&#10;Description automatically generated">
            <a:extLst>
              <a:ext uri="{FF2B5EF4-FFF2-40B4-BE49-F238E27FC236}">
                <a16:creationId xmlns:a16="http://schemas.microsoft.com/office/drawing/2014/main" id="{350E2ECF-86ED-43CE-9488-8DAC8D72F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394" y="1525618"/>
            <a:ext cx="708527" cy="47132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585455E-D63F-4788-AA60-7D1797C14F5C}"/>
              </a:ext>
            </a:extLst>
          </p:cNvPr>
          <p:cNvSpPr/>
          <p:nvPr/>
        </p:nvSpPr>
        <p:spPr>
          <a:xfrm>
            <a:off x="2072269" y="2100426"/>
            <a:ext cx="1379907" cy="47132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>
                <a:solidFill>
                  <a:schemeClr val="accent1"/>
                </a:solidFill>
              </a:rPr>
              <a:t>CASUSER(user1)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38FFFD9-AB65-45A8-B629-8CAFD15DC65B}"/>
              </a:ext>
            </a:extLst>
          </p:cNvPr>
          <p:cNvSpPr/>
          <p:nvPr/>
        </p:nvSpPr>
        <p:spPr>
          <a:xfrm>
            <a:off x="2072268" y="2697276"/>
            <a:ext cx="1379907" cy="47132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>
                <a:solidFill>
                  <a:schemeClr val="accent1"/>
                </a:solidFill>
              </a:rPr>
              <a:t>CASUSER(user2)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180C3F3-882E-4C1C-BA4A-4B778AE87FCB}"/>
              </a:ext>
            </a:extLst>
          </p:cNvPr>
          <p:cNvSpPr/>
          <p:nvPr/>
        </p:nvSpPr>
        <p:spPr>
          <a:xfrm>
            <a:off x="2072270" y="3294126"/>
            <a:ext cx="1379906" cy="471324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 err="1">
                <a:solidFill>
                  <a:schemeClr val="accent1"/>
                </a:solidFill>
              </a:rPr>
              <a:t>Public</a:t>
            </a:r>
            <a:endParaRPr lang="pt-BR" sz="1200" b="1" dirty="0">
              <a:solidFill>
                <a:schemeClr val="accent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23E77DE-F9E4-4AE7-9A22-268E454DBD5C}"/>
              </a:ext>
            </a:extLst>
          </p:cNvPr>
          <p:cNvSpPr/>
          <p:nvPr/>
        </p:nvSpPr>
        <p:spPr>
          <a:xfrm>
            <a:off x="2084641" y="3886349"/>
            <a:ext cx="842919" cy="471324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b="1" dirty="0">
                <a:solidFill>
                  <a:schemeClr val="accent1"/>
                </a:solidFill>
              </a:rPr>
              <a:t>. . 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ECD295-AFDE-45F6-B9E0-34064ABB852D}"/>
              </a:ext>
            </a:extLst>
          </p:cNvPr>
          <p:cNvCxnSpPr>
            <a:cxnSpLocks/>
          </p:cNvCxnSpPr>
          <p:nvPr/>
        </p:nvCxnSpPr>
        <p:spPr>
          <a:xfrm>
            <a:off x="3452176" y="2354128"/>
            <a:ext cx="2034929" cy="63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837DFEF-42E1-4E3D-B160-6E34B12BEFE4}"/>
              </a:ext>
            </a:extLst>
          </p:cNvPr>
          <p:cNvCxnSpPr>
            <a:stCxn id="10" idx="1"/>
            <a:endCxn id="12" idx="1"/>
          </p:cNvCxnSpPr>
          <p:nvPr/>
        </p:nvCxnSpPr>
        <p:spPr>
          <a:xfrm rot="10800000" flipH="1" flipV="1">
            <a:off x="2072268" y="2336088"/>
            <a:ext cx="1" cy="1193700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18985A7-9868-4BBD-B3E2-60EB85B73291}"/>
              </a:ext>
            </a:extLst>
          </p:cNvPr>
          <p:cNvCxnSpPr>
            <a:stCxn id="10" idx="1"/>
            <a:endCxn id="13" idx="1"/>
          </p:cNvCxnSpPr>
          <p:nvPr/>
        </p:nvCxnSpPr>
        <p:spPr>
          <a:xfrm rot="10800000" flipH="1" flipV="1">
            <a:off x="2072269" y="2336087"/>
            <a:ext cx="12372" cy="1785923"/>
          </a:xfrm>
          <a:prstGeom prst="bentConnector3">
            <a:avLst>
              <a:gd name="adj1" fmla="val -184772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75FBC34-683D-4787-A14D-48E6EDF1D611}"/>
              </a:ext>
            </a:extLst>
          </p:cNvPr>
          <p:cNvSpPr/>
          <p:nvPr/>
        </p:nvSpPr>
        <p:spPr>
          <a:xfrm>
            <a:off x="5487105" y="1996942"/>
            <a:ext cx="1379907" cy="214575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>
                <a:solidFill>
                  <a:schemeClr val="accent1"/>
                </a:solidFill>
              </a:rPr>
              <a:t>Sessão em IDE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A395744B-C224-49BE-9498-4642117398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 flipH="1">
            <a:off x="626364" y="640080"/>
            <a:ext cx="7891272" cy="274320"/>
          </a:xfrm>
        </p:spPr>
        <p:txBody>
          <a:bodyPr/>
          <a:lstStyle/>
          <a:p>
            <a:r>
              <a:rPr lang="en-US" dirty="0" err="1"/>
              <a:t>Ambientes</a:t>
            </a:r>
            <a:endParaRPr lang="en-US" dirty="0"/>
          </a:p>
        </p:txBody>
      </p:sp>
      <p:sp>
        <p:nvSpPr>
          <p:cNvPr id="30" name="Flowchart: Off-page Connector 29">
            <a:extLst>
              <a:ext uri="{FF2B5EF4-FFF2-40B4-BE49-F238E27FC236}">
                <a16:creationId xmlns:a16="http://schemas.microsoft.com/office/drawing/2014/main" id="{9C7ABF85-1B00-47BD-AE8C-FC6E44774DA5}"/>
              </a:ext>
            </a:extLst>
          </p:cNvPr>
          <p:cNvSpPr/>
          <p:nvPr/>
        </p:nvSpPr>
        <p:spPr>
          <a:xfrm rot="5400000">
            <a:off x="425848" y="1149311"/>
            <a:ext cx="799983" cy="1609646"/>
          </a:xfrm>
          <a:prstGeom prst="flowChartOffpageConnector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accent1"/>
                </a:solidFill>
              </a:rPr>
              <a:t>Caslib</a:t>
            </a:r>
            <a:r>
              <a:rPr lang="en-US" sz="1400" b="1" dirty="0">
                <a:solidFill>
                  <a:schemeClr val="accent1"/>
                </a:solidFill>
              </a:rPr>
              <a:t>: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casuser</a:t>
            </a:r>
            <a:endParaRPr lang="en-US" sz="1400" dirty="0">
              <a:solidFill>
                <a:schemeClr val="accent1"/>
              </a:solidFill>
            </a:endParaRPr>
          </a:p>
          <a:p>
            <a:pPr algn="ctr"/>
            <a:r>
              <a:rPr lang="en-US" sz="1400" b="1" dirty="0">
                <a:solidFill>
                  <a:schemeClr val="accent1"/>
                </a:solidFill>
              </a:rPr>
              <a:t>Table: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tabela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1" name="Flowchart: Off-page Connector 30">
            <a:extLst>
              <a:ext uri="{FF2B5EF4-FFF2-40B4-BE49-F238E27FC236}">
                <a16:creationId xmlns:a16="http://schemas.microsoft.com/office/drawing/2014/main" id="{F4B3A5E2-47F4-4505-9119-4D358EA853A8}"/>
              </a:ext>
            </a:extLst>
          </p:cNvPr>
          <p:cNvSpPr/>
          <p:nvPr/>
        </p:nvSpPr>
        <p:spPr>
          <a:xfrm rot="16200000">
            <a:off x="7813501" y="1012657"/>
            <a:ext cx="799983" cy="1797962"/>
          </a:xfrm>
          <a:prstGeom prst="flowChartOffpageConnector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 dirty="0" err="1">
                <a:solidFill>
                  <a:schemeClr val="accent1"/>
                </a:solidFill>
              </a:rPr>
              <a:t>Objetos</a:t>
            </a:r>
            <a:r>
              <a:rPr lang="en-US" sz="1300" b="1" dirty="0">
                <a:solidFill>
                  <a:schemeClr val="accent1"/>
                </a:solidFill>
              </a:rPr>
              <a:t>: </a:t>
            </a:r>
            <a:r>
              <a:rPr lang="en-US" sz="1300" dirty="0" err="1">
                <a:solidFill>
                  <a:schemeClr val="accent1"/>
                </a:solidFill>
              </a:rPr>
              <a:t>data.frame</a:t>
            </a:r>
            <a:r>
              <a:rPr lang="en-US" sz="1300" dirty="0">
                <a:solidFill>
                  <a:schemeClr val="accent1"/>
                </a:solidFill>
              </a:rPr>
              <a:t>, </a:t>
            </a:r>
            <a:r>
              <a:rPr lang="en-US" sz="1300" dirty="0" err="1">
                <a:solidFill>
                  <a:schemeClr val="accent1"/>
                </a:solidFill>
              </a:rPr>
              <a:t>listas</a:t>
            </a:r>
            <a:r>
              <a:rPr lang="en-US" sz="1300" dirty="0">
                <a:solidFill>
                  <a:schemeClr val="accent1"/>
                </a:solidFill>
              </a:rPr>
              <a:t>, </a:t>
            </a:r>
            <a:r>
              <a:rPr lang="en-US" sz="1300" dirty="0" err="1">
                <a:solidFill>
                  <a:schemeClr val="accent1"/>
                </a:solidFill>
              </a:rPr>
              <a:t>vetores</a:t>
            </a:r>
            <a:r>
              <a:rPr lang="en-US" sz="1300" dirty="0">
                <a:solidFill>
                  <a:schemeClr val="accent1"/>
                </a:solidFill>
              </a:rPr>
              <a:t> </a:t>
            </a:r>
            <a:r>
              <a:rPr lang="en-US" sz="1300" dirty="0" err="1">
                <a:solidFill>
                  <a:schemeClr val="accent1"/>
                </a:solidFill>
              </a:rPr>
              <a:t>etc</a:t>
            </a:r>
            <a:endParaRPr lang="en-US" sz="1300" dirty="0">
              <a:solidFill>
                <a:schemeClr val="accent1"/>
              </a:solidFill>
            </a:endParaRPr>
          </a:p>
        </p:txBody>
      </p:sp>
      <p:sp>
        <p:nvSpPr>
          <p:cNvPr id="32" name="Flowchart: Off-page Connector 31">
            <a:extLst>
              <a:ext uri="{FF2B5EF4-FFF2-40B4-BE49-F238E27FC236}">
                <a16:creationId xmlns:a16="http://schemas.microsoft.com/office/drawing/2014/main" id="{5B8E9276-0AFF-4866-B9A7-CCAD0A5804DB}"/>
              </a:ext>
            </a:extLst>
          </p:cNvPr>
          <p:cNvSpPr/>
          <p:nvPr/>
        </p:nvSpPr>
        <p:spPr>
          <a:xfrm rot="16200000">
            <a:off x="7813501" y="1995153"/>
            <a:ext cx="799983" cy="1797962"/>
          </a:xfrm>
          <a:prstGeom prst="flowChartOffpageConnector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accent1"/>
                </a:solidFill>
              </a:rPr>
              <a:t>Bibliotecas</a:t>
            </a:r>
            <a:r>
              <a:rPr lang="en-US" sz="1400" b="1" dirty="0">
                <a:solidFill>
                  <a:schemeClr val="accent1"/>
                </a:solidFill>
              </a:rPr>
              <a:t>: </a:t>
            </a:r>
            <a:r>
              <a:rPr lang="en-US" sz="1400" dirty="0" err="1">
                <a:solidFill>
                  <a:schemeClr val="accent1"/>
                </a:solidFill>
              </a:rPr>
              <a:t>extensões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3" name="Flowchart: Off-page Connector 32">
            <a:extLst>
              <a:ext uri="{FF2B5EF4-FFF2-40B4-BE49-F238E27FC236}">
                <a16:creationId xmlns:a16="http://schemas.microsoft.com/office/drawing/2014/main" id="{947DBC26-2987-4B8B-8CF3-58B9E2882285}"/>
              </a:ext>
            </a:extLst>
          </p:cNvPr>
          <p:cNvSpPr/>
          <p:nvPr/>
        </p:nvSpPr>
        <p:spPr>
          <a:xfrm rot="16200000">
            <a:off x="7813501" y="2977649"/>
            <a:ext cx="799983" cy="1797962"/>
          </a:xfrm>
          <a:prstGeom prst="flowChartOffpageConnector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accent1"/>
                </a:solidFill>
              </a:rPr>
              <a:t>Vetor</a:t>
            </a:r>
            <a:r>
              <a:rPr lang="en-US" sz="1400" b="1" dirty="0">
                <a:solidFill>
                  <a:schemeClr val="accent1"/>
                </a:solidFill>
              </a:rPr>
              <a:t>: </a:t>
            </a:r>
            <a:r>
              <a:rPr lang="en-US" sz="1400" dirty="0" err="1">
                <a:solidFill>
                  <a:schemeClr val="accent1"/>
                </a:solidFill>
              </a:rPr>
              <a:t>valores</a:t>
            </a:r>
            <a:r>
              <a:rPr lang="en-US" sz="1400" dirty="0">
                <a:solidFill>
                  <a:schemeClr val="accent1"/>
                </a:solidFill>
              </a:rPr>
              <a:t> de um </a:t>
            </a:r>
            <a:r>
              <a:rPr lang="en-US" sz="1400" dirty="0" err="1">
                <a:solidFill>
                  <a:schemeClr val="accent1"/>
                </a:solidFill>
              </a:rPr>
              <a:t>mesmo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tipo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4" name="Flowchart: Off-page Connector 33">
            <a:extLst>
              <a:ext uri="{FF2B5EF4-FFF2-40B4-BE49-F238E27FC236}">
                <a16:creationId xmlns:a16="http://schemas.microsoft.com/office/drawing/2014/main" id="{CE5D6981-BBCB-4AB7-A484-1F831B96DF8B}"/>
              </a:ext>
            </a:extLst>
          </p:cNvPr>
          <p:cNvSpPr/>
          <p:nvPr/>
        </p:nvSpPr>
        <p:spPr>
          <a:xfrm rot="5400000">
            <a:off x="420575" y="2101694"/>
            <a:ext cx="799983" cy="1609646"/>
          </a:xfrm>
          <a:prstGeom prst="flowChartOffpageConnector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CAS: </a:t>
            </a:r>
            <a:r>
              <a:rPr lang="en-US" sz="1400" dirty="0">
                <a:solidFill>
                  <a:schemeClr val="accent1"/>
                </a:solidFill>
              </a:rPr>
              <a:t>Motor </a:t>
            </a:r>
            <a:r>
              <a:rPr lang="en-US" sz="1400" dirty="0" err="1">
                <a:solidFill>
                  <a:schemeClr val="accent1"/>
                </a:solidFill>
              </a:rPr>
              <a:t>analítico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A34938-BD9F-4F09-8CF6-EEE588ABBFFA}"/>
              </a:ext>
            </a:extLst>
          </p:cNvPr>
          <p:cNvSpPr txBox="1"/>
          <p:nvPr/>
        </p:nvSpPr>
        <p:spPr>
          <a:xfrm>
            <a:off x="2968996" y="4102204"/>
            <a:ext cx="785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C00000"/>
                </a:solidFill>
              </a:rPr>
              <a:t>Servidor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38" name="Flowchart: Off-page Connector 37">
            <a:extLst>
              <a:ext uri="{FF2B5EF4-FFF2-40B4-BE49-F238E27FC236}">
                <a16:creationId xmlns:a16="http://schemas.microsoft.com/office/drawing/2014/main" id="{B6805F4C-998B-4817-BBC9-F4D099B06B4A}"/>
              </a:ext>
            </a:extLst>
          </p:cNvPr>
          <p:cNvSpPr/>
          <p:nvPr/>
        </p:nvSpPr>
        <p:spPr>
          <a:xfrm rot="5400000">
            <a:off x="413920" y="3054077"/>
            <a:ext cx="799983" cy="1609646"/>
          </a:xfrm>
          <a:prstGeom prst="flowChartOffpageConnector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CAS Actions:</a:t>
            </a:r>
            <a:r>
              <a:rPr lang="en-US" sz="1400" dirty="0">
                <a:solidFill>
                  <a:schemeClr val="accent1"/>
                </a:solidFill>
              </a:rPr>
              <a:t> conjunto de </a:t>
            </a:r>
            <a:r>
              <a:rPr lang="en-US" sz="1400" dirty="0" err="1">
                <a:solidFill>
                  <a:schemeClr val="accent1"/>
                </a:solidFill>
              </a:rPr>
              <a:t>ações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3315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0" grpId="0" animBg="1"/>
      <p:bldP spid="11" grpId="0" animBg="1"/>
      <p:bldP spid="12" grpId="0" animBg="1"/>
      <p:bldP spid="13" grpId="0" animBg="1"/>
      <p:bldP spid="26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7" grpId="0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186CA8-BB56-41E5-97A5-9B35B21E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obrigado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8AB5FD-BAA6-4A6B-96B3-10761D133080}"/>
              </a:ext>
            </a:extLst>
          </p:cNvPr>
          <p:cNvSpPr txBox="1"/>
          <p:nvPr/>
        </p:nvSpPr>
        <p:spPr>
          <a:xfrm>
            <a:off x="219807" y="4234877"/>
            <a:ext cx="17239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Eduardo Hellas</a:t>
            </a:r>
          </a:p>
          <a:p>
            <a:r>
              <a:rPr lang="en-US" sz="1200" dirty="0">
                <a:solidFill>
                  <a:schemeClr val="bg1"/>
                </a:solidFill>
              </a:rPr>
              <a:t>Eduardo.hellas@sas.com</a:t>
            </a:r>
          </a:p>
        </p:txBody>
      </p:sp>
    </p:spTree>
    <p:extLst>
      <p:ext uri="{BB962C8B-B14F-4D97-AF65-F5344CB8AC3E}">
        <p14:creationId xmlns:p14="http://schemas.microsoft.com/office/powerpoint/2010/main" val="114841240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AS Master,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FFA566C9-D4FB-D64B-9137-837611523DD4}"/>
    </a:ext>
  </a:extLst>
</a:theme>
</file>

<file path=ppt/theme/theme2.xml><?xml version="1.0" encoding="utf-8"?>
<a:theme xmlns:a="http://schemas.openxmlformats.org/drawingml/2006/main" name="SAS - Blue Master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AA045A88-3190-B348-B653-3851E888E997}"/>
    </a:ext>
  </a:extLst>
</a:theme>
</file>

<file path=ppt/theme/theme3.xml><?xml version="1.0" encoding="utf-8"?>
<a:theme xmlns:a="http://schemas.openxmlformats.org/drawingml/2006/main" name="SAS Viya Master -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77E655EF-E6C4-7447-B06A-102074CEF917}"/>
    </a:ext>
  </a:extLst>
</a:theme>
</file>

<file path=ppt/theme/theme4.xml><?xml version="1.0" encoding="utf-8"?>
<a:theme xmlns:a="http://schemas.openxmlformats.org/drawingml/2006/main" name="Viya Master - Blu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C76C9DD6-4155-2448-8C12-D5F3FC7D4600}"/>
    </a:ext>
  </a:extLst>
</a:theme>
</file>

<file path=ppt/theme/theme5.xml><?xml version="1.0" encoding="utf-8"?>
<a:theme xmlns:a="http://schemas.openxmlformats.org/drawingml/2006/main" name="Confidential Master -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1DC2788A-BA16-B74F-BB0A-500A0DC9DCDA}"/>
    </a:ext>
  </a:extLst>
</a:theme>
</file>

<file path=ppt/theme/theme6.xml><?xml version="1.0" encoding="utf-8"?>
<a:theme xmlns:a="http://schemas.openxmlformats.org/drawingml/2006/main" name="Confidential - Blue Master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D76E88E4-AFB3-4140-83E0-978D43C4954F}"/>
    </a:ext>
  </a:extLst>
</a:theme>
</file>

<file path=ppt/theme/theme7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95070284E84E41B03E7D78253C4155" ma:contentTypeVersion="13" ma:contentTypeDescription="Create a new document." ma:contentTypeScope="" ma:versionID="865b797b1546a4e36cc02952171e7f84">
  <xsd:schema xmlns:xsd="http://www.w3.org/2001/XMLSchema" xmlns:xs="http://www.w3.org/2001/XMLSchema" xmlns:p="http://schemas.microsoft.com/office/2006/metadata/properties" xmlns:ns3="6c942213-9997-4e66-93aa-c7485a864c6f" xmlns:ns4="951cd656-f2ad-4788-ada7-da32f96fdb68" targetNamespace="http://schemas.microsoft.com/office/2006/metadata/properties" ma:root="true" ma:fieldsID="9cef0fbca23614c799dbdf647974e8cb" ns3:_="" ns4:_="">
    <xsd:import namespace="6c942213-9997-4e66-93aa-c7485a864c6f"/>
    <xsd:import namespace="951cd656-f2ad-4788-ada7-da32f96fdb6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942213-9997-4e66-93aa-c7485a864c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cd656-f2ad-4788-ada7-da32f96fdb6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EFB17B-234B-4422-B147-22D988C626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942213-9997-4e66-93aa-c7485a864c6f"/>
    <ds:schemaRef ds:uri="951cd656-f2ad-4788-ada7-da32f96fdb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BE8351-0CBC-418B-A366-CF8331160122}">
  <ds:schemaRefs>
    <ds:schemaRef ds:uri="951cd656-f2ad-4788-ada7-da32f96fdb68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c942213-9997-4e66-93aa-c7485a864c6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39FFAD7-AEAC-4092-B3A0-4E6224950B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SAS-External-16x9</Template>
  <TotalTime>0</TotalTime>
  <Words>117</Words>
  <Application>Microsoft Office PowerPoint</Application>
  <PresentationFormat>On-screen Show (16:9)</PresentationFormat>
  <Paragraphs>43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SAS Master, White</vt:lpstr>
      <vt:lpstr>SAS - Blue Master</vt:lpstr>
      <vt:lpstr>SAS Viya Master - white</vt:lpstr>
      <vt:lpstr>Viya Master - Blue</vt:lpstr>
      <vt:lpstr>Confidential Master - White</vt:lpstr>
      <vt:lpstr>Confidential - Blue Master</vt:lpstr>
      <vt:lpstr>SAS &amp; R</vt:lpstr>
      <vt:lpstr>SAS &amp; Open Source</vt:lpstr>
      <vt:lpstr>SAS &amp; R</vt:lpstr>
      <vt:lpstr>Iniciar as atividades</vt:lpstr>
      <vt:lpstr>Programação</vt:lpstr>
      <vt:lpstr>Muito obrigado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2020-07-01T18:21:40Z</dcterms:created>
  <dcterms:modified xsi:type="dcterms:W3CDTF">2020-07-03T12:57:55Z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0x010100A595070284E84E41B03E7D78253C4155</vt:lpwstr>
  </property>
</Properties>
</file>