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22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9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2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5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91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69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8DDA-E910-4990-B27C-1C814C117962}" type="datetimeFigureOut">
              <a:rPr kumimoji="1" lang="ja-JP" altLang="en-US" smtClean="0"/>
              <a:t>2015/2/4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F4C7-0192-4353-8C97-047BDA1BB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42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102291" y="1039660"/>
            <a:ext cx="8279704" cy="2388615"/>
            <a:chOff x="1102291" y="1039660"/>
            <a:chExt cx="8279704" cy="2388615"/>
          </a:xfrm>
        </p:grpSpPr>
        <p:sp>
          <p:nvSpPr>
            <p:cNvPr id="4" name="正方形/長方形 3"/>
            <p:cNvSpPr/>
            <p:nvPr/>
          </p:nvSpPr>
          <p:spPr>
            <a:xfrm>
              <a:off x="1102291" y="1039660"/>
              <a:ext cx="1878904" cy="14029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RPC Client A</a:t>
              </a:r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503090" y="1039661"/>
              <a:ext cx="1878905" cy="14029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RPC Client B</a:t>
              </a:r>
              <a:endParaRPr kumimoji="1" lang="ja-JP" altLang="en-US" dirty="0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112717" y="1465545"/>
              <a:ext cx="4121063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3112717" y="1979112"/>
              <a:ext cx="4121063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円柱 5"/>
            <p:cNvSpPr/>
            <p:nvPr/>
          </p:nvSpPr>
          <p:spPr>
            <a:xfrm rot="5400000">
              <a:off x="4477334" y="669422"/>
              <a:ext cx="1391830" cy="215447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/>
            <p:cNvCxnSpPr/>
            <p:nvPr/>
          </p:nvCxnSpPr>
          <p:spPr>
            <a:xfrm>
              <a:off x="5937337" y="1467633"/>
              <a:ext cx="1296443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5937337" y="1981200"/>
              <a:ext cx="1296443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四角形吹き出し 14"/>
            <p:cNvSpPr/>
            <p:nvPr/>
          </p:nvSpPr>
          <p:spPr>
            <a:xfrm>
              <a:off x="2887248" y="2833764"/>
              <a:ext cx="2085584" cy="594511"/>
            </a:xfrm>
            <a:prstGeom prst="wedgeRectCallout">
              <a:avLst>
                <a:gd name="adj1" fmla="val 45834"/>
                <a:gd name="adj2" fmla="val -875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JSON-based Data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595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水音氷音</dc:creator>
  <cp:lastModifiedBy>水音氷音</cp:lastModifiedBy>
  <cp:revision>1</cp:revision>
  <dcterms:created xsi:type="dcterms:W3CDTF">2015-02-04T05:21:48Z</dcterms:created>
  <dcterms:modified xsi:type="dcterms:W3CDTF">2015-02-04T05:22:24Z</dcterms:modified>
</cp:coreProperties>
</file>