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IBM Plex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33" Type="http://schemas.openxmlformats.org/officeDocument/2006/relationships/font" Target="fonts/IBMPlexMono-regular.fntdata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35" Type="http://schemas.openxmlformats.org/officeDocument/2006/relationships/font" Target="fonts/IBMPlexMono-italic.fntdata"/><Relationship Id="rId12" Type="http://schemas.openxmlformats.org/officeDocument/2006/relationships/slide" Target="slides/slide8.xml"/><Relationship Id="rId34" Type="http://schemas.openxmlformats.org/officeDocument/2006/relationships/font" Target="fonts/IBMPlex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IBMPlex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sp.net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4ed99bf1a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4ed99bf1a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72b6f5b86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72b6f5b86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372b6f5b86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372b6f5b86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372b6f5b86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372b6f5b86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Git-Flow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372b6f5b86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372b6f5b86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372b6f5b86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372b6f5b86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24ef22aa1ac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24ef22aa1ac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4e6b4d5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4e6b4d5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72b6f5b8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72b6f5b8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4e6b4d5c31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4e6b4d5c31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mid-assignment and mock project: full-stack web app, backend </a:t>
            </a:r>
            <a:r>
              <a:rPr lang="en" u="sng">
                <a:solidFill>
                  <a:schemeClr val="hlink"/>
                </a:solidFill>
                <a:hlinkClick r:id="rId2"/>
              </a:rPr>
              <a:t>ASP.NET</a:t>
            </a:r>
            <a:r>
              <a:rPr lang="en"/>
              <a:t>, frontend Reactjs. In mock project we also worked with a testing team.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372b6f5b86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372b6f5b86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idx="1" type="subTitle"/>
          </p:nvPr>
        </p:nvSpPr>
        <p:spPr>
          <a:xfrm>
            <a:off x="1096850" y="3456250"/>
            <a:ext cx="5100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Quang Tung - 104222196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Summer 2025 - ICT20016 - Work Integrated Learning Placement</a:t>
            </a:r>
            <a:endParaRPr sz="1100"/>
          </a:p>
        </p:txBody>
      </p:sp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Final Presentation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7" name="Google Shape;1427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1" name="Google Shape;1431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2" name="Google Shape;1432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4" name="Google Shape;1434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6" name="Google Shape;1436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deliverables</a:t>
            </a:r>
            <a:endParaRPr/>
          </a:p>
        </p:txBody>
      </p:sp>
      <p:sp>
        <p:nvSpPr>
          <p:cNvPr id="1721" name="Google Shape;1721;p41"/>
          <p:cNvSpPr txBox="1"/>
          <p:nvPr/>
        </p:nvSpPr>
        <p:spPr>
          <a:xfrm>
            <a:off x="720000" y="1462825"/>
            <a:ext cx="453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Product: Mentor Platform mock project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Frontend developer (mainly) + some backend.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Source code and final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Process: Scrum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were required to use Scrum framework.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was the tech lead.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were assessed in terms of how well we understood and followed the process.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42"/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1727" name="Google Shape;1727;p42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0" name="Google Shape;1730;p42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UI</a:t>
            </a:r>
            <a:endParaRPr/>
          </a:p>
        </p:txBody>
      </p:sp>
      <p:pic>
        <p:nvPicPr>
          <p:cNvPr id="1731" name="Google Shape;1731;p42" title="MicrosoftTeams-image.png"/>
          <p:cNvPicPr preferRelativeResize="0"/>
          <p:nvPr/>
        </p:nvPicPr>
        <p:blipFill rotWithShape="1">
          <a:blip r:embed="rId3">
            <a:alphaModFix/>
          </a:blip>
          <a:srcRect b="15131" l="0" r="0" t="0"/>
          <a:stretch/>
        </p:blipFill>
        <p:spPr>
          <a:xfrm>
            <a:off x="3983789" y="1246750"/>
            <a:ext cx="3660750" cy="2232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2" name="Google Shape;1732;p42"/>
          <p:cNvGrpSpPr/>
          <p:nvPr/>
        </p:nvGrpSpPr>
        <p:grpSpPr>
          <a:xfrm>
            <a:off x="2734920" y="3980886"/>
            <a:ext cx="6577330" cy="134100"/>
            <a:chOff x="2734920" y="3980886"/>
            <a:chExt cx="6577330" cy="134100"/>
          </a:xfrm>
        </p:grpSpPr>
        <p:sp>
          <p:nvSpPr>
            <p:cNvPr id="1733" name="Google Shape;1733;p42"/>
            <p:cNvSpPr/>
            <p:nvPr/>
          </p:nvSpPr>
          <p:spPr>
            <a:xfrm rot="10800000">
              <a:off x="2734920" y="3980886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Google Shape;1734;p42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5" name="Google Shape;1735;p42"/>
            <p:cNvSpPr/>
            <p:nvPr/>
          </p:nvSpPr>
          <p:spPr>
            <a:xfrm rot="10800000">
              <a:off x="2765107" y="4011044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" name="Google Shape;1740;p43"/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1741" name="Google Shape;1741;p43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43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UI</a:t>
            </a:r>
            <a:endParaRPr/>
          </a:p>
        </p:txBody>
      </p:sp>
      <p:pic>
        <p:nvPicPr>
          <p:cNvPr id="1745" name="Google Shape;1745;p43" title="MicrosoftTeams-image (1).png"/>
          <p:cNvPicPr preferRelativeResize="0"/>
          <p:nvPr/>
        </p:nvPicPr>
        <p:blipFill rotWithShape="1">
          <a:blip r:embed="rId3">
            <a:alphaModFix/>
          </a:blip>
          <a:srcRect b="0" l="-935" r="13522" t="0"/>
          <a:stretch/>
        </p:blipFill>
        <p:spPr>
          <a:xfrm>
            <a:off x="3983789" y="1246750"/>
            <a:ext cx="3660749" cy="2232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6" name="Google Shape;1746;p43"/>
          <p:cNvGrpSpPr/>
          <p:nvPr/>
        </p:nvGrpSpPr>
        <p:grpSpPr>
          <a:xfrm>
            <a:off x="2734920" y="3980886"/>
            <a:ext cx="6577330" cy="134100"/>
            <a:chOff x="2734920" y="3980886"/>
            <a:chExt cx="6577330" cy="134100"/>
          </a:xfrm>
        </p:grpSpPr>
        <p:sp>
          <p:nvSpPr>
            <p:cNvPr id="1747" name="Google Shape;1747;p43"/>
            <p:cNvSpPr/>
            <p:nvPr/>
          </p:nvSpPr>
          <p:spPr>
            <a:xfrm rot="10800000">
              <a:off x="2734920" y="3980886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8" name="Google Shape;1748;p4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9" name="Google Shape;1749;p43"/>
            <p:cNvSpPr/>
            <p:nvPr/>
          </p:nvSpPr>
          <p:spPr>
            <a:xfrm rot="10800000">
              <a:off x="2765107" y="4011044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55" name="Google Shape;1755;p44"/>
          <p:cNvSpPr txBox="1"/>
          <p:nvPr/>
        </p:nvSpPr>
        <p:spPr>
          <a:xfrm>
            <a:off x="786313" y="26592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Lessons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56" name="Google Shape;1756;p44"/>
          <p:cNvSpPr txBox="1"/>
          <p:nvPr/>
        </p:nvSpPr>
        <p:spPr>
          <a:xfrm>
            <a:off x="2874688" y="17860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Hard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57" name="Google Shape;1757;p44"/>
          <p:cNvSpPr txBox="1"/>
          <p:nvPr/>
        </p:nvSpPr>
        <p:spPr>
          <a:xfrm>
            <a:off x="6375888" y="1461613"/>
            <a:ext cx="19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ASP.NET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ReactJS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8" name="Google Shape;1758;p44"/>
          <p:cNvSpPr txBox="1"/>
          <p:nvPr/>
        </p:nvSpPr>
        <p:spPr>
          <a:xfrm>
            <a:off x="4963088" y="14317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Frameworks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59" name="Google Shape;1759;p44"/>
          <p:cNvSpPr txBox="1"/>
          <p:nvPr/>
        </p:nvSpPr>
        <p:spPr>
          <a:xfrm>
            <a:off x="6375888" y="1851613"/>
            <a:ext cx="198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Collaborative GitHub, deployment pipelines, database management, cloud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0" name="Google Shape;1760;p44"/>
          <p:cNvSpPr txBox="1"/>
          <p:nvPr/>
        </p:nvSpPr>
        <p:spPr>
          <a:xfrm>
            <a:off x="4963088" y="21403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DevOps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1" name="Google Shape;1761;p44"/>
          <p:cNvSpPr txBox="1"/>
          <p:nvPr/>
        </p:nvSpPr>
        <p:spPr>
          <a:xfrm>
            <a:off x="2874688" y="35325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Soft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2" name="Google Shape;1762;p44"/>
          <p:cNvSpPr txBox="1"/>
          <p:nvPr/>
        </p:nvSpPr>
        <p:spPr>
          <a:xfrm>
            <a:off x="6375888" y="3101838"/>
            <a:ext cx="1981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Scrum framework, Agile mindset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3" name="Google Shape;1763;p44"/>
          <p:cNvSpPr txBox="1"/>
          <p:nvPr/>
        </p:nvSpPr>
        <p:spPr>
          <a:xfrm>
            <a:off x="4963088" y="31782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Agile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4" name="Google Shape;1764;p44"/>
          <p:cNvSpPr txBox="1"/>
          <p:nvPr/>
        </p:nvSpPr>
        <p:spPr>
          <a:xfrm>
            <a:off x="6375888" y="3810438"/>
            <a:ext cx="1981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Tech lead, leadership styles, teamwork issues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5" name="Google Shape;1765;p44"/>
          <p:cNvSpPr txBox="1"/>
          <p:nvPr/>
        </p:nvSpPr>
        <p:spPr>
          <a:xfrm>
            <a:off x="4963088" y="38868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Leadership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766" name="Google Shape;1766;p44"/>
          <p:cNvCxnSpPr>
            <a:stCxn id="1755" idx="3"/>
            <a:endCxn id="1756" idx="1"/>
          </p:cNvCxnSpPr>
          <p:nvPr/>
        </p:nvCxnSpPr>
        <p:spPr>
          <a:xfrm flipH="1" rot="10800000">
            <a:off x="2063113" y="2000475"/>
            <a:ext cx="811500" cy="873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44"/>
          <p:cNvCxnSpPr>
            <a:stCxn id="1755" idx="3"/>
            <a:endCxn id="1761" idx="1"/>
          </p:cNvCxnSpPr>
          <p:nvPr/>
        </p:nvCxnSpPr>
        <p:spPr>
          <a:xfrm>
            <a:off x="2063113" y="2873775"/>
            <a:ext cx="811500" cy="873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44"/>
          <p:cNvCxnSpPr>
            <a:stCxn id="1756" idx="3"/>
            <a:endCxn id="1758" idx="1"/>
          </p:cNvCxnSpPr>
          <p:nvPr/>
        </p:nvCxnSpPr>
        <p:spPr>
          <a:xfrm flipH="1" rot="10800000">
            <a:off x="4151488" y="1646275"/>
            <a:ext cx="811500" cy="354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44"/>
          <p:cNvCxnSpPr>
            <a:stCxn id="1756" idx="3"/>
            <a:endCxn id="1760" idx="1"/>
          </p:cNvCxnSpPr>
          <p:nvPr/>
        </p:nvCxnSpPr>
        <p:spPr>
          <a:xfrm>
            <a:off x="4151488" y="2000575"/>
            <a:ext cx="811500" cy="354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44"/>
          <p:cNvCxnSpPr>
            <a:stCxn id="1761" idx="3"/>
            <a:endCxn id="1763" idx="1"/>
          </p:cNvCxnSpPr>
          <p:nvPr/>
        </p:nvCxnSpPr>
        <p:spPr>
          <a:xfrm flipH="1" rot="10800000">
            <a:off x="4151488" y="3392700"/>
            <a:ext cx="811500" cy="354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44"/>
          <p:cNvCxnSpPr>
            <a:stCxn id="1761" idx="3"/>
            <a:endCxn id="1765" idx="1"/>
          </p:cNvCxnSpPr>
          <p:nvPr/>
        </p:nvCxnSpPr>
        <p:spPr>
          <a:xfrm>
            <a:off x="4151488" y="3747000"/>
            <a:ext cx="811500" cy="354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5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77" name="Google Shape;1777;p45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78" name="Google Shape;1778;p4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9" name="Google Shape;1779;p45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80" name="Google Shape;1780;p4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3" name="Google Shape;1783;p45"/>
          <p:cNvSpPr txBox="1"/>
          <p:nvPr>
            <p:ph type="title"/>
          </p:nvPr>
        </p:nvSpPr>
        <p:spPr>
          <a:xfrm>
            <a:off x="720000" y="2079325"/>
            <a:ext cx="68379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Plan</a:t>
            </a:r>
            <a:endParaRPr/>
          </a:p>
        </p:txBody>
      </p:sp>
      <p:grpSp>
        <p:nvGrpSpPr>
          <p:cNvPr id="1784" name="Google Shape;1784;p45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85" name="Google Shape;1785;p45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90" name="Google Shape;1790;p4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1" name="Google Shape;1791;p45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92" name="Google Shape;1792;p4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9" name="Google Shape;1799;p45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00" name="Google Shape;1800;p4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45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08" name="Google Shape;1808;p4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4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45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11" name="Google Shape;1811;p4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3" name="Google Shape;1813;p45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45"/>
          <p:cNvGrpSpPr/>
          <p:nvPr/>
        </p:nvGrpSpPr>
        <p:grpSpPr>
          <a:xfrm>
            <a:off x="796200" y="3033626"/>
            <a:ext cx="4558967" cy="134100"/>
            <a:chOff x="796100" y="3019701"/>
            <a:chExt cx="4558967" cy="134100"/>
          </a:xfrm>
        </p:grpSpPr>
        <p:sp>
          <p:nvSpPr>
            <p:cNvPr id="1815" name="Google Shape;1815;p4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6" name="Google Shape;1816;p4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7" name="Google Shape;1817;p4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23" name="Google Shape;1823;p46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technologies like Spring. Also build strong frontend skills.</a:t>
            </a:r>
            <a:endParaRPr/>
          </a:p>
        </p:txBody>
      </p:sp>
      <p:sp>
        <p:nvSpPr>
          <p:cNvPr id="1824" name="Google Shape;1824;p46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be familiar with a cloud platform &amp; AWS is the right choice for me.</a:t>
            </a:r>
            <a:endParaRPr/>
          </a:p>
        </p:txBody>
      </p:sp>
      <p:sp>
        <p:nvSpPr>
          <p:cNvPr id="1825" name="Google Shape;1825;p46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NAB Vietnam</a:t>
            </a:r>
            <a:endParaRPr/>
          </a:p>
        </p:txBody>
      </p:sp>
      <p:sp>
        <p:nvSpPr>
          <p:cNvPr id="1826" name="Google Shape;1826;p46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</a:t>
            </a:r>
            <a:endParaRPr/>
          </a:p>
        </p:txBody>
      </p:sp>
      <p:sp>
        <p:nvSpPr>
          <p:cNvPr id="1827" name="Google Shape;1827;p46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Cert</a:t>
            </a:r>
            <a:endParaRPr/>
          </a:p>
        </p:txBody>
      </p:sp>
      <p:sp>
        <p:nvSpPr>
          <p:cNvPr id="1828" name="Google Shape;1828;p46"/>
          <p:cNvSpPr txBox="1"/>
          <p:nvPr>
            <p:ph idx="3" type="subTitle"/>
          </p:nvPr>
        </p:nvSpPr>
        <p:spPr>
          <a:xfrm>
            <a:off x="6448975" y="3520475"/>
            <a:ext cx="22644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an enriching experience at an outsourcing company, I’d like to try out a product company.</a:t>
            </a:r>
            <a:endParaRPr/>
          </a:p>
        </p:txBody>
      </p:sp>
      <p:pic>
        <p:nvPicPr>
          <p:cNvPr id="1829" name="Google Shape;1829;p46" title="Untitled.png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8060" l="0" r="0" t="8060"/>
          <a:stretch/>
        </p:blipFill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</p:spPr>
      </p:pic>
      <p:pic>
        <p:nvPicPr>
          <p:cNvPr id="1830" name="Google Shape;1830;p46" title="clf-badge-resized.bd2c82401f965730468f90a3e09eccb16e0b62c8.png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13613" l="0" r="0" t="2507"/>
          <a:stretch/>
        </p:blipFill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</p:spPr>
      </p:pic>
      <p:pic>
        <p:nvPicPr>
          <p:cNvPr id="1831" name="Google Shape;1831;p46" title="images.png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8060" l="0" r="0" t="8060"/>
          <a:stretch/>
        </p:blipFill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7"/>
          <p:cNvSpPr txBox="1"/>
          <p:nvPr>
            <p:ph idx="1" type="subTitle"/>
          </p:nvPr>
        </p:nvSpPr>
        <p:spPr>
          <a:xfrm>
            <a:off x="1157300" y="2325450"/>
            <a:ext cx="4448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time :)</a:t>
            </a:r>
            <a:endParaRPr/>
          </a:p>
        </p:txBody>
      </p:sp>
      <p:sp>
        <p:nvSpPr>
          <p:cNvPr id="1837" name="Google Shape;1837;p47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838" name="Google Shape;1838;p47"/>
          <p:cNvGrpSpPr/>
          <p:nvPr/>
        </p:nvGrpSpPr>
        <p:grpSpPr>
          <a:xfrm flipH="1" rot="10800000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1839" name="Google Shape;1839;p4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0" name="Google Shape;1840;p47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3" name="Google Shape;1843;p47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844" name="Google Shape;1844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1" name="Google Shape;1851;p47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852" name="Google Shape;1852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4" name="Google Shape;1854;p47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855" name="Google Shape;1855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Google Shape;1857;p47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858" name="Google Shape;1858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47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1" name="Google Shape;1861;p47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862" name="Google Shape;1862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5" name="Google Shape;1865;p47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9" name="Google Shape;1869;p47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47"/>
          <p:cNvGrpSpPr/>
          <p:nvPr/>
        </p:nvGrpSpPr>
        <p:grpSpPr>
          <a:xfrm>
            <a:off x="1277075" y="2818051"/>
            <a:ext cx="4558967" cy="134100"/>
            <a:chOff x="796100" y="3019701"/>
            <a:chExt cx="4558967" cy="134100"/>
          </a:xfrm>
        </p:grpSpPr>
        <p:sp>
          <p:nvSpPr>
            <p:cNvPr id="1871" name="Google Shape;1871;p4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2" name="Google Shape;1872;p4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3" name="Google Shape;1873;p4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4" name="Google Shape;1874;p47"/>
          <p:cNvSpPr/>
          <p:nvPr/>
        </p:nvSpPr>
        <p:spPr>
          <a:xfrm>
            <a:off x="1159575" y="3553250"/>
            <a:ext cx="5193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2" name="Google Shape;1452;p3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Executive Summary</a:t>
            </a:r>
            <a:endParaRPr sz="1800"/>
          </a:p>
        </p:txBody>
      </p:sp>
      <p:sp>
        <p:nvSpPr>
          <p:cNvPr id="1453" name="Google Shape;1453;p3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NashTech Vietnam.</a:t>
            </a:r>
            <a:endParaRPr/>
          </a:p>
        </p:txBody>
      </p:sp>
      <p:sp>
        <p:nvSpPr>
          <p:cNvPr id="1454" name="Google Shape;1454;p3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in my 12 weeks of internship.</a:t>
            </a:r>
            <a:endParaRPr/>
          </a:p>
        </p:txBody>
      </p:sp>
      <p:sp>
        <p:nvSpPr>
          <p:cNvPr id="1455" name="Google Shape;1455;p3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next steps after NashTech.</a:t>
            </a:r>
            <a:endParaRPr/>
          </a:p>
        </p:txBody>
      </p:sp>
      <p:sp>
        <p:nvSpPr>
          <p:cNvPr id="1456" name="Google Shape;1456;p3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learned and achieved.</a:t>
            </a:r>
            <a:endParaRPr/>
          </a:p>
        </p:txBody>
      </p:sp>
      <p:sp>
        <p:nvSpPr>
          <p:cNvPr id="1457" name="Google Shape;1457;p33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8" name="Google Shape;1458;p33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9" name="Google Shape;1459;p33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0" name="Google Shape;1460;p33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61" name="Google Shape;1461;p3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Timeline &amp; Scope</a:t>
            </a:r>
            <a:endParaRPr sz="1800"/>
          </a:p>
        </p:txBody>
      </p:sp>
      <p:sp>
        <p:nvSpPr>
          <p:cNvPr id="1462" name="Google Shape;1462;p3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Deliverables &amp; Lessons</a:t>
            </a:r>
            <a:endParaRPr sz="1800"/>
          </a:p>
        </p:txBody>
      </p:sp>
      <p:sp>
        <p:nvSpPr>
          <p:cNvPr id="1463" name="Google Shape;1463;p3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Development Plan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69" name="Google Shape;1469;p34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70" name="Google Shape;1470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1" name="Google Shape;1471;p34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72" name="Google Shape;1472;p3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5" name="Google Shape;1475;p34"/>
          <p:cNvSpPr txBox="1"/>
          <p:nvPr>
            <p:ph type="title"/>
          </p:nvPr>
        </p:nvSpPr>
        <p:spPr>
          <a:xfrm>
            <a:off x="720000" y="2079325"/>
            <a:ext cx="68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pSp>
        <p:nvGrpSpPr>
          <p:cNvPr id="1476" name="Google Shape;1476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7" name="Google Shape;1477;p34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2" name="Google Shape;1482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3" name="Google Shape;1483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84" name="Google Shape;1484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92" name="Google Shape;1492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9" name="Google Shape;1499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0" name="Google Shape;1500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2" name="Google Shape;1502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03" name="Google Shape;1503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5" name="Google Shape;1505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7" name="Google Shape;1507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8" name="Google Shape;1508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9" name="Google Shape;1509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NashTech</a:t>
            </a:r>
            <a:endParaRPr/>
          </a:p>
        </p:txBody>
      </p:sp>
      <p:sp>
        <p:nvSpPr>
          <p:cNvPr id="1515" name="Google Shape;1515;p35"/>
          <p:cNvSpPr txBox="1"/>
          <p:nvPr>
            <p:ph idx="2" type="subTitle"/>
          </p:nvPr>
        </p:nvSpPr>
        <p:spPr>
          <a:xfrm>
            <a:off x="720000" y="1395425"/>
            <a:ext cx="35430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outsourcing company that provides custom software development and digital solutions.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25 years of experience. 11 offices across 9 countries with 2000+ engineers.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NashTech has a Hanoi office in Xuan Thuy St.</a:t>
            </a:r>
            <a:endParaRPr/>
          </a:p>
        </p:txBody>
      </p:sp>
      <p:grpSp>
        <p:nvGrpSpPr>
          <p:cNvPr id="1516" name="Google Shape;1516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7" name="Google Shape;1517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8" name="Google Shape;1518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0" name="Google Shape;1520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21" name="Google Shape;1521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2" name="Google Shape;1522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3" name="Google Shape;1523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24" name="Google Shape;1524;p35" title="nashtec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867" y="1395425"/>
            <a:ext cx="3484132" cy="261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methodology</a:t>
            </a:r>
            <a:endParaRPr/>
          </a:p>
        </p:txBody>
      </p:sp>
      <p:sp>
        <p:nvSpPr>
          <p:cNvPr id="1530" name="Google Shape;1530;p36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Nearly all projects follow Agile.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Engagement 83% more successful than industry standards.</a:t>
            </a:r>
            <a:endParaRPr/>
          </a:p>
        </p:txBody>
      </p:sp>
      <p:sp>
        <p:nvSpPr>
          <p:cNvPr id="1531" name="Google Shape;1531;p36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Predominant backend tech.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3 Microsoft MVPs.</a:t>
            </a:r>
            <a:endParaRPr/>
          </a:p>
        </p:txBody>
      </p:sp>
      <p:sp>
        <p:nvSpPr>
          <p:cNvPr id="1532" name="Google Shape;1532;p36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  <p:sp>
        <p:nvSpPr>
          <p:cNvPr id="1533" name="Google Shape;1533;p36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.NET</a:t>
            </a:r>
            <a:endParaRPr/>
          </a:p>
        </p:txBody>
      </p:sp>
      <p:pic>
        <p:nvPicPr>
          <p:cNvPr id="1534" name="Google Shape;1534;p36" title="Microsoft_.NET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50" y="140876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Google Shape;1535;p36" title="Agile-Icon-300x2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250" y="1475800"/>
            <a:ext cx="6927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6"/>
          <p:cNvSpPr txBox="1"/>
          <p:nvPr/>
        </p:nvSpPr>
        <p:spPr>
          <a:xfrm>
            <a:off x="2307000" y="4105350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…plus more depending on the project.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7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42" name="Google Shape;1542;p37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43" name="Google Shape;1543;p3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4" name="Google Shape;1544;p37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45" name="Google Shape;1545;p3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8" name="Google Shape;1548;p37"/>
          <p:cNvSpPr txBox="1"/>
          <p:nvPr>
            <p:ph type="title"/>
          </p:nvPr>
        </p:nvSpPr>
        <p:spPr>
          <a:xfrm>
            <a:off x="720000" y="2079325"/>
            <a:ext cx="68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&amp; Scope</a:t>
            </a:r>
            <a:endParaRPr/>
          </a:p>
        </p:txBody>
      </p:sp>
      <p:grpSp>
        <p:nvGrpSpPr>
          <p:cNvPr id="1549" name="Google Shape;1549;p3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50" name="Google Shape;1550;p37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5" name="Google Shape;1555;p3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56" name="Google Shape;1556;p3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57" name="Google Shape;1557;p3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4" name="Google Shape;1564;p37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65" name="Google Shape;1565;p3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2" name="Google Shape;1572;p37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73" name="Google Shape;1573;p3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5" name="Google Shape;1575;p37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76" name="Google Shape;1576;p3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8" name="Google Shape;1578;p3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7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80" name="Google Shape;1580;p3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1" name="Google Shape;1581;p3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2" name="Google Shape;1582;p3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timeline</a:t>
            </a:r>
            <a:endParaRPr/>
          </a:p>
        </p:txBody>
      </p:sp>
      <p:sp>
        <p:nvSpPr>
          <p:cNvPr id="1588" name="Google Shape;1588;p38"/>
          <p:cNvSpPr txBox="1"/>
          <p:nvPr/>
        </p:nvSpPr>
        <p:spPr>
          <a:xfrm>
            <a:off x="259525" y="2659275"/>
            <a:ext cx="1803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Internship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(12 weeks)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89" name="Google Shape;1589;p38"/>
          <p:cNvSpPr txBox="1"/>
          <p:nvPr/>
        </p:nvSpPr>
        <p:spPr>
          <a:xfrm>
            <a:off x="2874688" y="1786075"/>
            <a:ext cx="1276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Phase 1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(6 weeks)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90" name="Google Shape;1590;p38"/>
          <p:cNvSpPr txBox="1"/>
          <p:nvPr/>
        </p:nvSpPr>
        <p:spPr>
          <a:xfrm>
            <a:off x="6375888" y="13599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C#, ASP.NET, EF Core, ReactJS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1" name="Google Shape;1591;p38"/>
          <p:cNvSpPr txBox="1"/>
          <p:nvPr/>
        </p:nvSpPr>
        <p:spPr>
          <a:xfrm>
            <a:off x="4963088" y="14317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Training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92" name="Google Shape;1592;p38"/>
          <p:cNvSpPr txBox="1"/>
          <p:nvPr/>
        </p:nvSpPr>
        <p:spPr>
          <a:xfrm>
            <a:off x="6375888" y="20685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Individual assignment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3" name="Google Shape;1593;p38"/>
          <p:cNvSpPr txBox="1"/>
          <p:nvPr/>
        </p:nvSpPr>
        <p:spPr>
          <a:xfrm>
            <a:off x="4963088" y="21403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Mid assignment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94" name="Google Shape;1594;p38"/>
          <p:cNvSpPr txBox="1"/>
          <p:nvPr/>
        </p:nvSpPr>
        <p:spPr>
          <a:xfrm>
            <a:off x="2874688" y="35325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Phase 2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(6 weeks)</a:t>
            </a:r>
            <a:endParaRPr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95" name="Google Shape;1595;p38"/>
          <p:cNvSpPr txBox="1"/>
          <p:nvPr/>
        </p:nvSpPr>
        <p:spPr>
          <a:xfrm>
            <a:off x="6375888" y="3175488"/>
            <a:ext cx="1981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 in groups to complete a mock project for a Mentoring Platform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6" name="Google Shape;1596;p38"/>
          <p:cNvSpPr txBox="1"/>
          <p:nvPr/>
        </p:nvSpPr>
        <p:spPr>
          <a:xfrm>
            <a:off x="4963088" y="35325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Mock project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597" name="Google Shape;1597;p38"/>
          <p:cNvCxnSpPr>
            <a:stCxn id="1588" idx="3"/>
            <a:endCxn id="1589" idx="1"/>
          </p:cNvCxnSpPr>
          <p:nvPr/>
        </p:nvCxnSpPr>
        <p:spPr>
          <a:xfrm flipH="1" rot="10800000">
            <a:off x="2062825" y="2163075"/>
            <a:ext cx="811800" cy="710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38"/>
          <p:cNvCxnSpPr>
            <a:stCxn id="1588" idx="3"/>
            <a:endCxn id="1594" idx="1"/>
          </p:cNvCxnSpPr>
          <p:nvPr/>
        </p:nvCxnSpPr>
        <p:spPr>
          <a:xfrm>
            <a:off x="2062825" y="2873775"/>
            <a:ext cx="811800" cy="873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38"/>
          <p:cNvCxnSpPr>
            <a:stCxn id="1589" idx="3"/>
            <a:endCxn id="1591" idx="1"/>
          </p:cNvCxnSpPr>
          <p:nvPr/>
        </p:nvCxnSpPr>
        <p:spPr>
          <a:xfrm flipH="1" rot="10800000">
            <a:off x="4151488" y="1646275"/>
            <a:ext cx="811500" cy="516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38"/>
          <p:cNvCxnSpPr>
            <a:stCxn id="1589" idx="3"/>
            <a:endCxn id="1593" idx="1"/>
          </p:cNvCxnSpPr>
          <p:nvPr/>
        </p:nvCxnSpPr>
        <p:spPr>
          <a:xfrm>
            <a:off x="4151488" y="2163175"/>
            <a:ext cx="811500" cy="191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38"/>
          <p:cNvCxnSpPr>
            <a:stCxn id="1594" idx="3"/>
            <a:endCxn id="1596" idx="1"/>
          </p:cNvCxnSpPr>
          <p:nvPr/>
        </p:nvCxnSpPr>
        <p:spPr>
          <a:xfrm>
            <a:off x="4151488" y="3747000"/>
            <a:ext cx="8115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38"/>
          <p:cNvSpPr txBox="1"/>
          <p:nvPr/>
        </p:nvSpPr>
        <p:spPr>
          <a:xfrm>
            <a:off x="720000" y="3788375"/>
            <a:ext cx="198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English and soft skills training throughout.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scope</a:t>
            </a:r>
            <a:endParaRPr/>
          </a:p>
        </p:txBody>
      </p:sp>
      <p:sp>
        <p:nvSpPr>
          <p:cNvPr id="1608" name="Google Shape;1608;p39"/>
          <p:cNvSpPr txBox="1"/>
          <p:nvPr>
            <p:ph idx="6" type="subTitle"/>
          </p:nvPr>
        </p:nvSpPr>
        <p:spPr>
          <a:xfrm>
            <a:off x="6448975" y="2323875"/>
            <a:ext cx="208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project</a:t>
            </a:r>
            <a:endParaRPr/>
          </a:p>
        </p:txBody>
      </p:sp>
      <p:sp>
        <p:nvSpPr>
          <p:cNvPr id="1609" name="Google Shape;1609;p39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sessions and work hours. Our attendance was tracked.</a:t>
            </a:r>
            <a:endParaRPr/>
          </a:p>
        </p:txBody>
      </p:sp>
      <p:sp>
        <p:nvSpPr>
          <p:cNvPr id="1610" name="Google Shape;1610;p39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training and mid-assignment in phase 1.</a:t>
            </a:r>
            <a:endParaRPr/>
          </a:p>
        </p:txBody>
      </p:sp>
      <p:sp>
        <p:nvSpPr>
          <p:cNvPr id="1611" name="Google Shape;1611;p39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real project, just a mock project to test us on Phase 2.</a:t>
            </a:r>
            <a:endParaRPr/>
          </a:p>
        </p:txBody>
      </p:sp>
      <p:sp>
        <p:nvSpPr>
          <p:cNvPr id="1612" name="Google Shape;1612;p39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</a:t>
            </a:r>
            <a:endParaRPr/>
          </a:p>
        </p:txBody>
      </p:sp>
      <p:sp>
        <p:nvSpPr>
          <p:cNvPr id="1613" name="Google Shape;1613;p39"/>
          <p:cNvSpPr txBox="1"/>
          <p:nvPr>
            <p:ph idx="5" type="subTitle"/>
          </p:nvPr>
        </p:nvSpPr>
        <p:spPr>
          <a:xfrm>
            <a:off x="3584474" y="2323875"/>
            <a:ext cx="2329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assignments</a:t>
            </a:r>
            <a:endParaRPr/>
          </a:p>
        </p:txBody>
      </p:sp>
      <p:grpSp>
        <p:nvGrpSpPr>
          <p:cNvPr id="1614" name="Google Shape;1614;p39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15" name="Google Shape;1615;p39"/>
            <p:cNvSpPr/>
            <p:nvPr/>
          </p:nvSpPr>
          <p:spPr>
            <a:xfrm>
              <a:off x="713167" y="740543"/>
              <a:ext cx="476707" cy="422153"/>
            </a:xfrm>
            <a:custGeom>
              <a:rect b="b" l="l" r="r" t="t"/>
              <a:pathLst>
                <a:path extrusionOk="0" h="11143" w="12583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756621" y="83491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756583" y="869617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756583" y="904395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56621" y="939136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56583" y="975164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756621" y="1009905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756583" y="1044645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756621" y="107942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756621" y="1114202"/>
              <a:ext cx="37468" cy="13639"/>
            </a:xfrm>
            <a:custGeom>
              <a:rect b="b" l="l" r="r" t="t"/>
              <a:pathLst>
                <a:path extrusionOk="0" h="360" w="989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931309" y="834497"/>
              <a:ext cx="43681" cy="84029"/>
            </a:xfrm>
            <a:custGeom>
              <a:rect b="b" l="l" r="r" t="t"/>
              <a:pathLst>
                <a:path extrusionOk="0" h="2218" w="1153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985598" y="837869"/>
              <a:ext cx="34097" cy="77248"/>
            </a:xfrm>
            <a:custGeom>
              <a:rect b="b" l="l" r="r" t="t"/>
              <a:pathLst>
                <a:path extrusionOk="0" h="2039" w="90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886605" y="837869"/>
              <a:ext cx="34021" cy="77248"/>
            </a:xfrm>
            <a:custGeom>
              <a:rect b="b" l="l" r="r" t="t"/>
              <a:pathLst>
                <a:path extrusionOk="0" h="2039" w="898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886643" y="939136"/>
              <a:ext cx="173097" cy="13676"/>
            </a:xfrm>
            <a:custGeom>
              <a:rect b="b" l="l" r="r" t="t"/>
              <a:pathLst>
                <a:path extrusionOk="0" h="361" w="4569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887135" y="975126"/>
              <a:ext cx="44629" cy="13714"/>
            </a:xfrm>
            <a:custGeom>
              <a:rect b="b" l="l" r="r" t="t"/>
              <a:pathLst>
                <a:path extrusionOk="0" h="362" w="1178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954608" y="975164"/>
              <a:ext cx="44591" cy="13676"/>
            </a:xfrm>
            <a:custGeom>
              <a:rect b="b" l="l" r="r" t="t"/>
              <a:pathLst>
                <a:path extrusionOk="0" h="361" w="1177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999199" y="1009943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999199" y="1079424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887741" y="1114202"/>
              <a:ext cx="95432" cy="13639"/>
            </a:xfrm>
            <a:custGeom>
              <a:rect b="b" l="l" r="r" t="t"/>
              <a:pathLst>
                <a:path extrusionOk="0" h="360" w="2519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887741" y="1009943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059777" y="1009943"/>
              <a:ext cx="95432" cy="13676"/>
            </a:xfrm>
            <a:custGeom>
              <a:rect b="b" l="l" r="r" t="t"/>
              <a:pathLst>
                <a:path extrusionOk="0" h="361" w="2519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886984" y="1044645"/>
              <a:ext cx="32695" cy="13714"/>
            </a:xfrm>
            <a:custGeom>
              <a:rect b="b" l="l" r="r" t="t"/>
              <a:pathLst>
                <a:path extrusionOk="0" h="362" w="863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935325" y="1044645"/>
              <a:ext cx="161996" cy="13714"/>
            </a:xfrm>
            <a:custGeom>
              <a:rect b="b" l="l" r="r" t="t"/>
              <a:pathLst>
                <a:path extrusionOk="0" h="362" w="4276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887741" y="1079424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Google Shape;1639;p39"/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640" name="Google Shape;1640;p39"/>
            <p:cNvSpPr/>
            <p:nvPr/>
          </p:nvSpPr>
          <p:spPr>
            <a:xfrm>
              <a:off x="2419697" y="928793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2466106" y="928793"/>
              <a:ext cx="51713" cy="13676"/>
            </a:xfrm>
            <a:custGeom>
              <a:rect b="b" l="l" r="r" t="t"/>
              <a:pathLst>
                <a:path extrusionOk="0" h="361" w="1365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2420152" y="900266"/>
              <a:ext cx="80354" cy="13676"/>
            </a:xfrm>
            <a:custGeom>
              <a:rect b="b" l="l" r="r" t="t"/>
              <a:pathLst>
                <a:path extrusionOk="0" h="361" w="2121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2419659" y="871700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2466485" y="871700"/>
              <a:ext cx="84597" cy="13676"/>
            </a:xfrm>
            <a:custGeom>
              <a:rect b="b" l="l" r="r" t="t"/>
              <a:pathLst>
                <a:path extrusionOk="0" h="361" w="2233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2428714" y="978953"/>
              <a:ext cx="61828" cy="72171"/>
            </a:xfrm>
            <a:custGeom>
              <a:rect b="b" l="l" r="r" t="t"/>
              <a:pathLst>
                <a:path extrusionOk="0" h="1905" w="1632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2492701" y="998388"/>
              <a:ext cx="48265" cy="52660"/>
            </a:xfrm>
            <a:custGeom>
              <a:rect b="b" l="l" r="r" t="t"/>
              <a:pathLst>
                <a:path extrusionOk="0" h="1390" w="1274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2597264" y="977437"/>
              <a:ext cx="36635" cy="75164"/>
            </a:xfrm>
            <a:custGeom>
              <a:rect b="b" l="l" r="r" t="t"/>
              <a:pathLst>
                <a:path extrusionOk="0" h="1984" w="967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2692507" y="977513"/>
              <a:ext cx="36673" cy="75126"/>
            </a:xfrm>
            <a:custGeom>
              <a:rect b="b" l="l" r="r" t="t"/>
              <a:pathLst>
                <a:path extrusionOk="0" h="1983" w="968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2643749" y="978536"/>
              <a:ext cx="39249" cy="72891"/>
            </a:xfrm>
            <a:custGeom>
              <a:rect b="b" l="l" r="r" t="t"/>
              <a:pathLst>
                <a:path extrusionOk="0" h="1924" w="1036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2335403" y="748460"/>
              <a:ext cx="477313" cy="406392"/>
            </a:xfrm>
            <a:custGeom>
              <a:rect b="b" l="l" r="r" t="t"/>
              <a:pathLst>
                <a:path extrusionOk="0" h="10727" w="12599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2716147" y="788278"/>
              <a:ext cx="60540" cy="53418"/>
            </a:xfrm>
            <a:custGeom>
              <a:rect b="b" l="l" r="r" t="t"/>
              <a:pathLst>
                <a:path extrusionOk="0" h="1410" w="1598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2" name="Google Shape;1652;p39"/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653" name="Google Shape;1653;p39"/>
            <p:cNvSpPr/>
            <p:nvPr/>
          </p:nvSpPr>
          <p:spPr>
            <a:xfrm>
              <a:off x="1611458" y="819874"/>
              <a:ext cx="39855" cy="85128"/>
            </a:xfrm>
            <a:custGeom>
              <a:rect b="b" l="l" r="r" t="t"/>
              <a:pathLst>
                <a:path extrusionOk="0" h="2247" w="1052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1874873" y="849235"/>
              <a:ext cx="39817" cy="85165"/>
            </a:xfrm>
            <a:custGeom>
              <a:rect b="b" l="l" r="r" t="t"/>
              <a:pathLst>
                <a:path extrusionOk="0" h="2248" w="1051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1673476" y="818813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1674348" y="966489"/>
              <a:ext cx="113011" cy="13676"/>
            </a:xfrm>
            <a:custGeom>
              <a:rect b="b" l="l" r="r" t="t"/>
              <a:pathLst>
                <a:path extrusionOk="0" h="361" w="2983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1673476" y="878368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1673476" y="906933"/>
              <a:ext cx="36067" cy="13676"/>
            </a:xfrm>
            <a:custGeom>
              <a:rect b="b" l="l" r="r" t="t"/>
              <a:pathLst>
                <a:path extrusionOk="0" h="361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1771901" y="936673"/>
              <a:ext cx="25156" cy="13714"/>
            </a:xfrm>
            <a:custGeom>
              <a:rect b="b" l="l" r="r" t="t"/>
              <a:pathLst>
                <a:path extrusionOk="0" h="362" w="664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1673931" y="936673"/>
              <a:ext cx="78801" cy="13714"/>
            </a:xfrm>
            <a:custGeom>
              <a:rect b="b" l="l" r="r" t="t"/>
              <a:pathLst>
                <a:path extrusionOk="0" h="362" w="208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1728447" y="878368"/>
              <a:ext cx="36029" cy="13639"/>
            </a:xfrm>
            <a:custGeom>
              <a:rect b="b" l="l" r="r" t="t"/>
              <a:pathLst>
                <a:path extrusionOk="0" h="360" w="951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1778152" y="878330"/>
              <a:ext cx="75429" cy="13639"/>
            </a:xfrm>
            <a:custGeom>
              <a:rect b="b" l="l" r="r" t="t"/>
              <a:pathLst>
                <a:path extrusionOk="0" h="360" w="1991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1729773" y="818699"/>
              <a:ext cx="164383" cy="13714"/>
            </a:xfrm>
            <a:custGeom>
              <a:rect b="b" l="l" r="r" t="t"/>
              <a:pathLst>
                <a:path extrusionOk="0" h="362" w="4339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1673097" y="848553"/>
              <a:ext cx="182000" cy="13639"/>
            </a:xfrm>
            <a:custGeom>
              <a:rect b="b" l="l" r="r" t="t"/>
              <a:pathLst>
                <a:path extrusionOk="0" h="360" w="4804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1558836" y="713303"/>
              <a:ext cx="475457" cy="476631"/>
            </a:xfrm>
            <a:custGeom>
              <a:rect b="b" l="l" r="r" t="t"/>
              <a:pathLst>
                <a:path extrusionOk="0" h="12581" w="1255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1906431" y="1036614"/>
              <a:ext cx="48341" cy="63760"/>
            </a:xfrm>
            <a:custGeom>
              <a:rect b="b" l="l" r="r" t="t"/>
              <a:pathLst>
                <a:path extrusionOk="0" h="1683" w="1276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1857976" y="1035970"/>
              <a:ext cx="42128" cy="65200"/>
            </a:xfrm>
            <a:custGeom>
              <a:rect b="b" l="l" r="r" t="t"/>
              <a:pathLst>
                <a:path extrusionOk="0" h="1721" w="1112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1964433" y="1035932"/>
              <a:ext cx="42962" cy="65200"/>
            </a:xfrm>
            <a:custGeom>
              <a:rect b="b" l="l" r="r" t="t"/>
              <a:pathLst>
                <a:path extrusionOk="0" h="1721" w="1134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9" name="Google Shape;1669;p39"/>
          <p:cNvSpPr txBox="1"/>
          <p:nvPr/>
        </p:nvSpPr>
        <p:spPr>
          <a:xfrm>
            <a:off x="2307000" y="40323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Lives up to its name: Work-Integrated Learning.</a:t>
            </a:r>
            <a:endParaRPr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0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75" name="Google Shape;1675;p40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676" name="Google Shape;1676;p4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7" name="Google Shape;1677;p40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678" name="Google Shape;1678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1" name="Google Shape;1681;p40"/>
          <p:cNvSpPr txBox="1"/>
          <p:nvPr>
            <p:ph type="title"/>
          </p:nvPr>
        </p:nvSpPr>
        <p:spPr>
          <a:xfrm>
            <a:off x="720000" y="2079325"/>
            <a:ext cx="68379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&amp; Lessons</a:t>
            </a:r>
            <a:endParaRPr/>
          </a:p>
        </p:txBody>
      </p:sp>
      <p:grpSp>
        <p:nvGrpSpPr>
          <p:cNvPr id="1682" name="Google Shape;1682;p40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83" name="Google Shape;1683;p40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8" name="Google Shape;1688;p4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9" name="Google Shape;1689;p40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90" name="Google Shape;1690;p4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7" name="Google Shape;1697;p40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98" name="Google Shape;1698;p4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40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06" name="Google Shape;1706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8" name="Google Shape;1708;p40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09" name="Google Shape;170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1" name="Google Shape;1711;p40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2" name="Google Shape;1712;p40"/>
          <p:cNvGrpSpPr/>
          <p:nvPr/>
        </p:nvGrpSpPr>
        <p:grpSpPr>
          <a:xfrm>
            <a:off x="720000" y="3740801"/>
            <a:ext cx="4558967" cy="134100"/>
            <a:chOff x="796100" y="3019701"/>
            <a:chExt cx="4558967" cy="134100"/>
          </a:xfrm>
        </p:grpSpPr>
        <p:sp>
          <p:nvSpPr>
            <p:cNvPr id="1713" name="Google Shape;1713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4" name="Google Shape;1714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5" name="Google Shape;1715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