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80ED5-97F6-49C2-9232-43636405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2DEC1A-C508-4A29-A276-1E4278F0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CFFE-2DA1-4986-82CF-CC7D49A5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4CFD8-FB20-4DA2-A942-09BB043C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2ECE5-8DE8-411B-B131-FD7C0E0D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0F579-BB8C-4894-9849-D9F8D662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64A82-8DF2-49F5-B114-D9F9ED5E9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5F527-1CFF-48F0-A9F1-C8E58AB3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4FF9F-60CB-430C-9E93-4C74E025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776A2-BB59-4FB1-98D7-8D53C326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1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18E6FD-4292-43C0-BDE7-435779F52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3A2C8-D1C1-44DB-A75E-C9486525A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6E27B-F150-46F4-AEB5-B8F5FDDE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11A49-ED65-4450-B885-54AF6A72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57FC7-A0EA-4CA8-AB5E-2CD300E7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69468-E0BA-47BF-AB67-338F2994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19841-22D3-4852-99D5-2299DDC7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BDBF9-E4B3-45EB-A686-4C1053CF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34BE-08A3-4BB1-A2BE-36BDFD75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A6BEC-8419-44F3-8FFB-BE2F349A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7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9F45A-A1F7-4502-9367-592702B7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18CDA-0BE6-4834-A514-317E5D09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07644-68F0-4002-A861-3A571018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8998F-9296-4D3D-8B99-B4B1D49F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43BEB-8CB0-4032-A12E-431426D8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7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4A0D8-17AF-4148-BA1B-5A69B298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30EB3-E11F-466E-B2D6-B02DCBB8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095F0-19F5-4F88-B51B-58C91ACB9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0E580-1503-48A8-99D1-09C7F534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1A3D9-CD8A-4CDD-8514-40D6A690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EB28F-E03A-41F1-8C99-D1403E5E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79B2-7F4B-4832-9C34-D2688B7A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80421-EC53-440F-AEC4-C7464B8A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D560E-5755-430F-8AB7-2152102F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525440-C89B-4D65-BC93-02361801A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F09C72-A82F-4141-903E-7ECB22B04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A9D34C-E625-4A49-97DC-D04CAF3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4FFF5D-215C-46BC-932B-D3205093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1879AE-AE0E-47C7-ACEC-F8BA7E98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3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1CBE5-EBE6-4380-BF33-943F93A6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4010C-9DDF-4834-B10E-1F4DA4B8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24F5FC-8DE1-4055-BD56-D2E9673B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D29A1-036C-45B1-9F35-75B109F9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4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24FB5-110F-40F8-BA8E-E23DF25C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49D38-5287-4899-B35D-2EBC6AD0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C12DB7-0638-4DC4-82A9-C576EC34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9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7EE48-8039-468A-9555-EB8B0D4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24F3-0A4B-4EB7-B170-1A69D982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CF5261-2DC4-4CA8-8CA1-640E49DE8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23D62-F487-40A8-9789-A8ED9A1D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04316-0E62-4D52-A817-CB35D360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351ED-DB42-4E15-A3A9-CEB88B0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B4099-A794-4D3F-AAE0-E3E3E166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874D4-8906-45E6-AFA9-743D7C316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94C57-782F-4A7E-8EBD-F3957DF86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5A156-7F45-42F3-A5C8-497BE199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1D8D1-64B2-4ED4-8C0D-E891394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EDEBD-76E0-4FC0-8031-049F73A2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2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281C2-E48B-473A-91F4-63BEB15D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F7FCD-6470-4877-875F-4E9501F4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615AB-74EB-4016-ADF1-F2C306531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4574-A69D-4163-935A-47988425581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B78A6-CFF3-47DA-B34C-70A2A3EE5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FF145-B5B7-440E-BA4E-AB6E1DF45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45128-A1FD-4E62-AEF8-F4B34F145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5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kii4@hanmail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DK5gV4aWOo" TargetMode="External"/><Relationship Id="rId2" Type="http://schemas.openxmlformats.org/officeDocument/2006/relationships/hyperlink" Target="https://www.youtube.com/watch?v=nP1I2bSB8R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34595-CA46-4260-9FB0-C9161218CCAD}"/>
              </a:ext>
            </a:extLst>
          </p:cNvPr>
          <p:cNvSpPr txBox="1"/>
          <p:nvPr/>
        </p:nvSpPr>
        <p:spPr>
          <a:xfrm>
            <a:off x="4359897" y="1597843"/>
            <a:ext cx="35798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유창희</a:t>
            </a:r>
            <a:endParaRPr lang="en-US" altLang="ko-KR" dirty="0"/>
          </a:p>
          <a:p>
            <a:r>
              <a:rPr lang="ko-KR" altLang="en-US" dirty="0"/>
              <a:t>이메일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skii4@hanmail.net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한화</a:t>
            </a:r>
            <a:r>
              <a:rPr lang="en-US" altLang="ko-KR" dirty="0"/>
              <a:t>S&amp;C</a:t>
            </a:r>
          </a:p>
          <a:p>
            <a:r>
              <a:rPr lang="ko-KR" altLang="en-US" dirty="0"/>
              <a:t>항공대학교</a:t>
            </a:r>
            <a:endParaRPr lang="en-US" altLang="ko-KR" dirty="0"/>
          </a:p>
          <a:p>
            <a:r>
              <a:rPr lang="ko-KR" altLang="en-US" dirty="0"/>
              <a:t>한국외국어대학교</a:t>
            </a:r>
            <a:endParaRPr lang="en-US" altLang="ko-KR" dirty="0"/>
          </a:p>
          <a:p>
            <a:r>
              <a:rPr lang="ko-KR" altLang="en-US" dirty="0" err="1"/>
              <a:t>경기빅데이터</a:t>
            </a:r>
            <a:r>
              <a:rPr lang="ko-KR" altLang="en-US" dirty="0"/>
              <a:t> 아카데미 심화과정</a:t>
            </a:r>
            <a:endParaRPr lang="en-US" altLang="ko-KR" dirty="0"/>
          </a:p>
          <a:p>
            <a:r>
              <a:rPr lang="ko-KR" altLang="en-US" dirty="0"/>
              <a:t>그린아카데미 종로</a:t>
            </a:r>
            <a:endParaRPr lang="en-US" altLang="ko-KR" dirty="0"/>
          </a:p>
          <a:p>
            <a:r>
              <a:rPr lang="ko-KR" altLang="en-US" dirty="0"/>
              <a:t>한국직업학교</a:t>
            </a:r>
            <a:endParaRPr lang="en-US" altLang="ko-KR" dirty="0"/>
          </a:p>
          <a:p>
            <a:r>
              <a:rPr lang="ko-KR" altLang="en-US" dirty="0"/>
              <a:t>멀티캠퍼스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증권회사 </a:t>
            </a:r>
            <a:r>
              <a:rPr lang="en-US" altLang="ko-KR" dirty="0"/>
              <a:t>10</a:t>
            </a:r>
            <a:r>
              <a:rPr lang="ko-KR" altLang="en-US" dirty="0"/>
              <a:t>년</a:t>
            </a:r>
            <a:endParaRPr lang="en-US" altLang="ko-KR" dirty="0"/>
          </a:p>
          <a:p>
            <a:r>
              <a:rPr lang="ko-KR" altLang="en-US" dirty="0"/>
              <a:t>마케팅회사 </a:t>
            </a:r>
            <a:r>
              <a:rPr lang="en-US" altLang="ko-KR" dirty="0"/>
              <a:t>5</a:t>
            </a:r>
            <a:r>
              <a:rPr lang="ko-KR" altLang="en-US" dirty="0"/>
              <a:t>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24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34595-CA46-4260-9FB0-C9161218CCAD}"/>
              </a:ext>
            </a:extLst>
          </p:cNvPr>
          <p:cNvSpPr txBox="1"/>
          <p:nvPr/>
        </p:nvSpPr>
        <p:spPr>
          <a:xfrm>
            <a:off x="5014924" y="332346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수강생 파악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21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54C976-341B-4F95-9370-59421FD6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676417"/>
            <a:ext cx="8151058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4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FD04-879C-4D71-B79B-E7502940C780}"/>
              </a:ext>
            </a:extLst>
          </p:cNvPr>
          <p:cNvSpPr txBox="1"/>
          <p:nvPr/>
        </p:nvSpPr>
        <p:spPr>
          <a:xfrm>
            <a:off x="887002" y="1457167"/>
            <a:ext cx="103348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비전공자를 위해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프로그램은 단기간에 완성되지 않는다 </a:t>
            </a:r>
            <a:r>
              <a:rPr lang="en-US" altLang="ko-KR" dirty="0"/>
              <a:t>– </a:t>
            </a:r>
            <a:r>
              <a:rPr lang="ko-KR" altLang="en-US" dirty="0"/>
              <a:t>하루 </a:t>
            </a:r>
            <a:r>
              <a:rPr lang="en-US" altLang="ko-KR" dirty="0"/>
              <a:t>3</a:t>
            </a:r>
            <a:r>
              <a:rPr lang="ko-KR" altLang="en-US" dirty="0"/>
              <a:t>시간 이상 </a:t>
            </a:r>
            <a:r>
              <a:rPr lang="en-US" altLang="ko-KR" dirty="0"/>
              <a:t>1</a:t>
            </a:r>
            <a:r>
              <a:rPr lang="ko-KR" altLang="en-US" dirty="0"/>
              <a:t>년 이상 반복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결석 </a:t>
            </a:r>
            <a:r>
              <a:rPr lang="en-US" altLang="ko-KR" dirty="0"/>
              <a:t>– </a:t>
            </a:r>
            <a:r>
              <a:rPr lang="ko-KR" altLang="en-US" dirty="0"/>
              <a:t>과정인 순차적이기 때문에 중간에 빠지면 연결이 되지 않아서 이후부터 이해가 어렵다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특히 앞 </a:t>
            </a:r>
            <a:r>
              <a:rPr lang="en-US" altLang="ko-KR" dirty="0"/>
              <a:t>12</a:t>
            </a:r>
            <a:r>
              <a:rPr lang="ko-KR" altLang="en-US" dirty="0"/>
              <a:t>회까지는 프로그램 기초이므로 이부분이 </a:t>
            </a:r>
            <a:r>
              <a:rPr lang="ko-KR" altLang="en-US" dirty="0" err="1"/>
              <a:t>않되면</a:t>
            </a:r>
            <a:r>
              <a:rPr lang="ko-KR" altLang="en-US" dirty="0"/>
              <a:t> 뒤에는 따라오기 어렵다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앞 </a:t>
            </a:r>
            <a:r>
              <a:rPr lang="en-US" altLang="ko-KR" dirty="0"/>
              <a:t>10</a:t>
            </a:r>
            <a:r>
              <a:rPr lang="ko-KR" altLang="en-US" dirty="0"/>
              <a:t>회는 프로그램 언어 학습 </a:t>
            </a:r>
            <a:r>
              <a:rPr lang="en-US" altLang="ko-KR" dirty="0"/>
              <a:t>– </a:t>
            </a:r>
            <a:r>
              <a:rPr lang="ko-KR" altLang="en-US" dirty="0" err="1"/>
              <a:t>지루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뒤 </a:t>
            </a:r>
            <a:r>
              <a:rPr lang="en-US" altLang="ko-KR" dirty="0"/>
              <a:t>10</a:t>
            </a:r>
            <a:r>
              <a:rPr lang="ko-KR" altLang="en-US" dirty="0"/>
              <a:t>회는 실습 및 활용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복습 </a:t>
            </a:r>
            <a:r>
              <a:rPr lang="en-US" altLang="ko-KR" dirty="0"/>
              <a:t>– </a:t>
            </a:r>
            <a:r>
              <a:rPr lang="ko-KR" altLang="en-US" dirty="0"/>
              <a:t>앞 부분에서 이해가 안 되도 계속 반복되기에 복습을 꾸준히 하면 뒤에는 이해되게 된다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/>
              <a:t>수업 수준 및 목표 </a:t>
            </a:r>
            <a:r>
              <a:rPr lang="en-US" altLang="ko-KR" dirty="0"/>
              <a:t>– </a:t>
            </a:r>
            <a:r>
              <a:rPr lang="ko-KR" altLang="en-US" dirty="0"/>
              <a:t>수업은 파이썬</a:t>
            </a:r>
            <a:r>
              <a:rPr lang="en-US" altLang="ko-KR" dirty="0"/>
              <a:t>, </a:t>
            </a:r>
            <a:r>
              <a:rPr lang="ko-KR" altLang="en-US" dirty="0"/>
              <a:t>데이터분석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중급 수준까지 커버합니다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		        </a:t>
            </a:r>
            <a:r>
              <a:rPr lang="ko-KR" altLang="en-US" dirty="0"/>
              <a:t>하지만 학습하고 이해하였다고 모두가 바로 활용이 가능한 것은 아님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r>
              <a:rPr lang="en-US" altLang="ko-KR" dirty="0"/>
              <a:t>6.  </a:t>
            </a:r>
            <a:r>
              <a:rPr lang="ko-KR" altLang="en-US" dirty="0"/>
              <a:t>질문은 수업 중 수시로 가능합니다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5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46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9D3B8-F872-4ED8-BCC7-7EB4764A49D3}"/>
              </a:ext>
            </a:extLst>
          </p:cNvPr>
          <p:cNvSpPr txBox="1"/>
          <p:nvPr/>
        </p:nvSpPr>
        <p:spPr>
          <a:xfrm>
            <a:off x="887002" y="1457167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anaconda </a:t>
            </a:r>
            <a:r>
              <a:rPr lang="ko-KR" altLang="en-US" dirty="0"/>
              <a:t>환경설정</a:t>
            </a:r>
            <a:endParaRPr lang="en-US" altLang="ko-KR" dirty="0"/>
          </a:p>
          <a:p>
            <a:pPr marL="342900" indent="-342900">
              <a:buAutoNum type="arabicPeriod" startAt="5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3628B1-8517-4987-A104-78768E839DD5}"/>
              </a:ext>
            </a:extLst>
          </p:cNvPr>
          <p:cNvSpPr/>
          <p:nvPr/>
        </p:nvSpPr>
        <p:spPr>
          <a:xfrm>
            <a:off x="887002" y="3364559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https://www.youtube.com/watch?v=nP1I2bSB8Rc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4BDCCF-0DA6-466B-9BAE-028D7FE5BFB5}"/>
              </a:ext>
            </a:extLst>
          </p:cNvPr>
          <p:cNvSpPr/>
          <p:nvPr/>
        </p:nvSpPr>
        <p:spPr>
          <a:xfrm>
            <a:off x="887002" y="2428455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https://www.youtube.com/watch?v=LDK5gV4aWOo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64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147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sungho</dc:creator>
  <cp:lastModifiedBy>park sungho</cp:lastModifiedBy>
  <cp:revision>5</cp:revision>
  <dcterms:created xsi:type="dcterms:W3CDTF">2019-10-31T09:32:44Z</dcterms:created>
  <dcterms:modified xsi:type="dcterms:W3CDTF">2019-10-31T10:07:16Z</dcterms:modified>
</cp:coreProperties>
</file>