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6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9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4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2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842D-F1D3-48AA-A671-3E9749662E0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EE6E-0B2F-4587-8521-153826498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3212975"/>
            <a:ext cx="3497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Python </a:t>
            </a:r>
            <a:r>
              <a:rPr lang="ko-KR" altLang="en-US" sz="3200" b="1" dirty="0" smtClean="0"/>
              <a:t>환경 </a:t>
            </a:r>
            <a:r>
              <a:rPr lang="ko-KR" altLang="en-US" sz="3200" b="1" dirty="0" err="1" smtClean="0"/>
              <a:t>셋팅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086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071563"/>
            <a:ext cx="60674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0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090613"/>
            <a:ext cx="60674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63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071563"/>
            <a:ext cx="6086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52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06" y="764704"/>
            <a:ext cx="7291645" cy="57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72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77" y="1268760"/>
            <a:ext cx="883682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0" y="836712"/>
            <a:ext cx="807169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91680" y="3789040"/>
            <a:ext cx="6552728" cy="11521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31" y="620688"/>
            <a:ext cx="6414341" cy="568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4581127"/>
            <a:ext cx="2736304" cy="17281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71563"/>
            <a:ext cx="60483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0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85850"/>
            <a:ext cx="60483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0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076325"/>
            <a:ext cx="60864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84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076325"/>
            <a:ext cx="60388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37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081088"/>
            <a:ext cx="60769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2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화면 슬라이드 쇼(4:3)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ly</cp:lastModifiedBy>
  <cp:revision>3</cp:revision>
  <dcterms:created xsi:type="dcterms:W3CDTF">2018-03-13T13:55:05Z</dcterms:created>
  <dcterms:modified xsi:type="dcterms:W3CDTF">2018-03-13T14:13:28Z</dcterms:modified>
</cp:coreProperties>
</file>