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74" r:id="rId11"/>
    <p:sldId id="273" r:id="rId12"/>
    <p:sldId id="265" r:id="rId13"/>
    <p:sldId id="271" r:id="rId14"/>
    <p:sldId id="272" r:id="rId15"/>
    <p:sldId id="275" r:id="rId16"/>
    <p:sldId id="266" r:id="rId17"/>
    <p:sldId id="267" r:id="rId18"/>
    <p:sldId id="268" r:id="rId19"/>
    <p:sldId id="269" r:id="rId20"/>
    <p:sldId id="270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93" r:id="rId35"/>
    <p:sldId id="289" r:id="rId36"/>
    <p:sldId id="288" r:id="rId37"/>
    <p:sldId id="291" r:id="rId38"/>
    <p:sldId id="292" r:id="rId39"/>
    <p:sldId id="29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>
      <p:cViewPr varScale="1">
        <p:scale>
          <a:sx n="82" d="100"/>
          <a:sy n="82" d="100"/>
        </p:scale>
        <p:origin x="1615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4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6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9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73E3-F688-4BAF-9E73-AF0459FEF1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223" y="2996952"/>
            <a:ext cx="8124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 err="1"/>
              <a:t>BigData_MachineLearning_DeepLearning</a:t>
            </a:r>
            <a:endParaRPr lang="ko-KR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6586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28725"/>
            <a:ext cx="8172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262063"/>
            <a:ext cx="74961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71613"/>
            <a:ext cx="70199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652588"/>
            <a:ext cx="69913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14463"/>
            <a:ext cx="81534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33488"/>
            <a:ext cx="81819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38238"/>
            <a:ext cx="83724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238250"/>
            <a:ext cx="84677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143000"/>
            <a:ext cx="82772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038225"/>
            <a:ext cx="85153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62063"/>
            <a:ext cx="82867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28713"/>
            <a:ext cx="79438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90638"/>
            <a:ext cx="84963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6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71575"/>
            <a:ext cx="78962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43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8250"/>
            <a:ext cx="83820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91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3050"/>
            <a:ext cx="7010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01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90638"/>
            <a:ext cx="86296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254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90675"/>
            <a:ext cx="6896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487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304925"/>
            <a:ext cx="81438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468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300163"/>
            <a:ext cx="84772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649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295400"/>
            <a:ext cx="82772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8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276350"/>
            <a:ext cx="80676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804988"/>
            <a:ext cx="68484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595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223963"/>
            <a:ext cx="8620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546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171575"/>
            <a:ext cx="84772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333500"/>
            <a:ext cx="8305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"/>
          <a:stretch/>
        </p:blipFill>
        <p:spPr bwMode="auto">
          <a:xfrm>
            <a:off x="899592" y="980728"/>
            <a:ext cx="6816757" cy="496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908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914525"/>
            <a:ext cx="6210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95388"/>
            <a:ext cx="84201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228725"/>
            <a:ext cx="84391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747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632"/>
            <a:ext cx="5184576" cy="667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847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50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4" y="1628800"/>
            <a:ext cx="84201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181100"/>
            <a:ext cx="5457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14450"/>
            <a:ext cx="82962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552575"/>
            <a:ext cx="57340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71563"/>
            <a:ext cx="72009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04900"/>
            <a:ext cx="77438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</Words>
  <Application>Microsoft Office PowerPoint</Application>
  <PresentationFormat>화면 슬라이드 쇼(4:3)</PresentationFormat>
  <Paragraphs>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park sungho</cp:lastModifiedBy>
  <cp:revision>8</cp:revision>
  <dcterms:created xsi:type="dcterms:W3CDTF">2018-06-20T07:57:11Z</dcterms:created>
  <dcterms:modified xsi:type="dcterms:W3CDTF">2019-10-31T10:08:18Z</dcterms:modified>
</cp:coreProperties>
</file>