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2" r:id="rId2"/>
    <p:sldId id="263" r:id="rId3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6DCC3D0-9CFA-4A70-BA75-48FB7EE45A1E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33B1"/>
    <a:srgbClr val="262686"/>
    <a:srgbClr val="191959"/>
    <a:srgbClr val="3333B2"/>
    <a:srgbClr val="130070"/>
    <a:srgbClr val="003399"/>
    <a:srgbClr val="0033CC"/>
    <a:srgbClr val="160086"/>
    <a:srgbClr val="28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671A5-19FC-45D8-8FA9-D096287D015F}" v="349" dt="2025-04-09T01:59:23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4" autoAdjust="0"/>
    <p:restoredTop sz="94348" autoAdjust="0"/>
  </p:normalViewPr>
  <p:slideViewPr>
    <p:cSldViewPr snapToGrid="0" showGuides="1">
      <p:cViewPr varScale="1">
        <p:scale>
          <a:sx n="96" d="100"/>
          <a:sy n="96" d="100"/>
        </p:scale>
        <p:origin x="96" y="198"/>
      </p:cViewPr>
      <p:guideLst>
        <p:guide orient="horz" pos="21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4358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xuan Wang (SDS, 118010287)" userId="a6393bca-dc4a-4cce-8e9a-a9c969eb84d2" providerId="ADAL" clId="{16D8FB8F-C824-4D14-9D48-2F6F009ADC1D}"/>
    <pc:docChg chg="undo custSel addSld modSld modMainMaster addSection modSection">
      <pc:chgData name="Chunxuan Wang (SDS, 118010287)" userId="a6393bca-dc4a-4cce-8e9a-a9c969eb84d2" providerId="ADAL" clId="{16D8FB8F-C824-4D14-9D48-2F6F009ADC1D}" dt="2025-04-06T15:07:58.932" v="1443" actId="14100"/>
      <pc:docMkLst>
        <pc:docMk/>
      </pc:docMkLst>
      <pc:sldChg chg="addSp delSp modSp mod">
        <pc:chgData name="Chunxuan Wang (SDS, 118010287)" userId="a6393bca-dc4a-4cce-8e9a-a9c969eb84d2" providerId="ADAL" clId="{16D8FB8F-C824-4D14-9D48-2F6F009ADC1D}" dt="2025-04-06T15:02:52.956" v="1151" actId="20577"/>
        <pc:sldMkLst>
          <pc:docMk/>
          <pc:sldMk cId="3263124054" sldId="257"/>
        </pc:sldMkLst>
      </pc:sldChg>
      <pc:sldChg chg="addSp modSp mod">
        <pc:chgData name="Chunxuan Wang (SDS, 118010287)" userId="a6393bca-dc4a-4cce-8e9a-a9c969eb84d2" providerId="ADAL" clId="{16D8FB8F-C824-4D14-9D48-2F6F009ADC1D}" dt="2025-04-06T14:26:06.772" v="260" actId="20577"/>
        <pc:sldMkLst>
          <pc:docMk/>
          <pc:sldMk cId="4087843546" sldId="258"/>
        </pc:sldMkLst>
      </pc:sldChg>
      <pc:sldChg chg="addSp delSp modSp new mod">
        <pc:chgData name="Chunxuan Wang (SDS, 118010287)" userId="a6393bca-dc4a-4cce-8e9a-a9c969eb84d2" providerId="ADAL" clId="{16D8FB8F-C824-4D14-9D48-2F6F009ADC1D}" dt="2025-04-06T15:04:45.131" v="1365" actId="1076"/>
        <pc:sldMkLst>
          <pc:docMk/>
          <pc:sldMk cId="1992900524" sldId="259"/>
        </pc:sldMkLst>
      </pc:sldChg>
      <pc:sldChg chg="new">
        <pc:chgData name="Chunxuan Wang (SDS, 118010287)" userId="a6393bca-dc4a-4cce-8e9a-a9c969eb84d2" providerId="ADAL" clId="{16D8FB8F-C824-4D14-9D48-2F6F009ADC1D}" dt="2025-04-06T14:40:57.123" v="1111" actId="680"/>
        <pc:sldMkLst>
          <pc:docMk/>
          <pc:sldMk cId="338052273" sldId="260"/>
        </pc:sldMkLst>
      </pc:sldChg>
      <pc:sldMasterChg chg="modSldLayout">
        <pc:chgData name="Chunxuan Wang (SDS, 118010287)" userId="a6393bca-dc4a-4cce-8e9a-a9c969eb84d2" providerId="ADAL" clId="{16D8FB8F-C824-4D14-9D48-2F6F009ADC1D}" dt="2025-04-06T15:07:58.932" v="1443" actId="14100"/>
        <pc:sldMasterMkLst>
          <pc:docMk/>
          <pc:sldMasterMk cId="0" sldId="2147483648"/>
        </pc:sldMasterMkLst>
        <pc:sldLayoutChg chg="addSp modSp mod">
          <pc:chgData name="Chunxuan Wang (SDS, 118010287)" userId="a6393bca-dc4a-4cce-8e9a-a9c969eb84d2" providerId="ADAL" clId="{16D8FB8F-C824-4D14-9D48-2F6F009ADC1D}" dt="2025-04-06T15:07:58.932" v="1443" actId="14100"/>
          <pc:sldLayoutMkLst>
            <pc:docMk/>
            <pc:sldMasterMk cId="0" sldId="2147483648"/>
            <pc:sldLayoutMk cId="0" sldId="2147483649"/>
          </pc:sldLayoutMkLst>
          <pc:spChg chg="mod">
            <ac:chgData name="Chunxuan Wang (SDS, 118010287)" userId="a6393bca-dc4a-4cce-8e9a-a9c969eb84d2" providerId="ADAL" clId="{16D8FB8F-C824-4D14-9D48-2F6F009ADC1D}" dt="2025-04-06T15:06:53.907" v="1439" actId="20577"/>
            <ac:spMkLst>
              <pc:docMk/>
              <pc:sldMasterMk cId="0" sldId="2147483648"/>
              <pc:sldLayoutMk cId="0" sldId="2147483649"/>
              <ac:spMk id="2" creationId="{5D89C35C-0BBA-D588-2074-79B2939B80D3}"/>
            </ac:spMkLst>
          </pc:spChg>
          <pc:spChg chg="mod">
            <ac:chgData name="Chunxuan Wang (SDS, 118010287)" userId="a6393bca-dc4a-4cce-8e9a-a9c969eb84d2" providerId="ADAL" clId="{16D8FB8F-C824-4D14-9D48-2F6F009ADC1D}" dt="2025-04-06T15:07:45.817" v="1441" actId="164"/>
            <ac:spMkLst>
              <pc:docMk/>
              <pc:sldMasterMk cId="0" sldId="2147483648"/>
              <pc:sldLayoutMk cId="0" sldId="2147483649"/>
              <ac:spMk id="5" creationId="{EF976082-9FE6-3614-4738-E0C4ACF61FD8}"/>
            </ac:spMkLst>
          </pc:spChg>
          <pc:spChg chg="mod">
            <ac:chgData name="Chunxuan Wang (SDS, 118010287)" userId="a6393bca-dc4a-4cce-8e9a-a9c969eb84d2" providerId="ADAL" clId="{16D8FB8F-C824-4D14-9D48-2F6F009ADC1D}" dt="2025-04-06T15:07:45.817" v="1441" actId="164"/>
            <ac:spMkLst>
              <pc:docMk/>
              <pc:sldMasterMk cId="0" sldId="2147483648"/>
              <pc:sldLayoutMk cId="0" sldId="2147483649"/>
              <ac:spMk id="8" creationId="{BD5BF60B-CB0A-6BB2-9C92-F514849E47F8}"/>
            </ac:spMkLst>
          </pc:spChg>
          <pc:spChg chg="mod">
            <ac:chgData name="Chunxuan Wang (SDS, 118010287)" userId="a6393bca-dc4a-4cce-8e9a-a9c969eb84d2" providerId="ADAL" clId="{16D8FB8F-C824-4D14-9D48-2F6F009ADC1D}" dt="2025-04-06T15:07:45.817" v="1441" actId="164"/>
            <ac:spMkLst>
              <pc:docMk/>
              <pc:sldMasterMk cId="0" sldId="2147483648"/>
              <pc:sldLayoutMk cId="0" sldId="2147483649"/>
              <ac:spMk id="9" creationId="{9E9EC41F-BDE1-083F-B7BF-438C3B9C5416}"/>
            </ac:spMkLst>
          </pc:spChg>
          <pc:grpChg chg="add mod">
            <ac:chgData name="Chunxuan Wang (SDS, 118010287)" userId="a6393bca-dc4a-4cce-8e9a-a9c969eb84d2" providerId="ADAL" clId="{16D8FB8F-C824-4D14-9D48-2F6F009ADC1D}" dt="2025-04-06T15:07:58.932" v="1443" actId="14100"/>
            <ac:grpSpMkLst>
              <pc:docMk/>
              <pc:sldMasterMk cId="0" sldId="2147483648"/>
              <pc:sldLayoutMk cId="0" sldId="2147483649"/>
              <ac:grpSpMk id="6" creationId="{B23D3BDF-5AEF-E9D4-4D00-B187B2BB4B0F}"/>
            </ac:grpSpMkLst>
          </pc:grpChg>
        </pc:sldLayoutChg>
        <pc:sldLayoutChg chg="modSp mod">
          <pc:chgData name="Chunxuan Wang (SDS, 118010287)" userId="a6393bca-dc4a-4cce-8e9a-a9c969eb84d2" providerId="ADAL" clId="{16D8FB8F-C824-4D14-9D48-2F6F009ADC1D}" dt="2025-04-06T15:05:43.340" v="1411" actId="20577"/>
          <pc:sldLayoutMkLst>
            <pc:docMk/>
            <pc:sldMasterMk cId="0" sldId="2147483648"/>
            <pc:sldLayoutMk cId="0" sldId="2147483650"/>
          </pc:sldLayoutMkLst>
          <pc:spChg chg="mod">
            <ac:chgData name="Chunxuan Wang (SDS, 118010287)" userId="a6393bca-dc4a-4cce-8e9a-a9c969eb84d2" providerId="ADAL" clId="{16D8FB8F-C824-4D14-9D48-2F6F009ADC1D}" dt="2025-04-06T15:05:43.340" v="1411" actId="20577"/>
            <ac:spMkLst>
              <pc:docMk/>
              <pc:sldMasterMk cId="0" sldId="2147483648"/>
              <pc:sldLayoutMk cId="0" sldId="2147483650"/>
              <ac:spMk id="2" creationId="{453F98AE-CD6F-0196-FD80-17F8ABD9C456}"/>
            </ac:spMkLst>
          </pc:spChg>
        </pc:sldLayoutChg>
      </pc:sldMasterChg>
    </pc:docChg>
  </pc:docChgLst>
  <pc:docChgLst>
    <pc:chgData name="Chunxuan Wang (SDS, 118010287)" userId="a6393bca-dc4a-4cce-8e9a-a9c969eb84d2" providerId="ADAL" clId="{4EC671A5-19FC-45D8-8FA9-D096287D015F}"/>
    <pc:docChg chg="undo custSel addSld delSld modSld sldOrd modMainMaster modSection">
      <pc:chgData name="Chunxuan Wang (SDS, 118010287)" userId="a6393bca-dc4a-4cce-8e9a-a9c969eb84d2" providerId="ADAL" clId="{4EC671A5-19FC-45D8-8FA9-D096287D015F}" dt="2025-04-09T02:31:43.691" v="2518" actId="47"/>
      <pc:docMkLst>
        <pc:docMk/>
      </pc:docMkLst>
      <pc:sldChg chg="new del">
        <pc:chgData name="Chunxuan Wang (SDS, 118010287)" userId="a6393bca-dc4a-4cce-8e9a-a9c969eb84d2" providerId="ADAL" clId="{4EC671A5-19FC-45D8-8FA9-D096287D015F}" dt="2025-04-09T02:31:43.691" v="2518" actId="47"/>
        <pc:sldMkLst>
          <pc:docMk/>
          <pc:sldMk cId="4165384577" sldId="256"/>
        </pc:sldMkLst>
      </pc:sldChg>
      <pc:sldChg chg="modSp new del mod">
        <pc:chgData name="Chunxuan Wang (SDS, 118010287)" userId="a6393bca-dc4a-4cce-8e9a-a9c969eb84d2" providerId="ADAL" clId="{4EC671A5-19FC-45D8-8FA9-D096287D015F}" dt="2025-04-08T13:58:16.601" v="1842" actId="47"/>
        <pc:sldMkLst>
          <pc:docMk/>
          <pc:sldMk cId="3263124054" sldId="257"/>
        </pc:sldMkLst>
      </pc:sldChg>
      <pc:sldChg chg="new del">
        <pc:chgData name="Chunxuan Wang (SDS, 118010287)" userId="a6393bca-dc4a-4cce-8e9a-a9c969eb84d2" providerId="ADAL" clId="{4EC671A5-19FC-45D8-8FA9-D096287D015F}" dt="2025-04-08T13:22:34.257" v="692" actId="47"/>
        <pc:sldMkLst>
          <pc:docMk/>
          <pc:sldMk cId="4087843546" sldId="258"/>
        </pc:sldMkLst>
      </pc:sldChg>
      <pc:sldChg chg="del">
        <pc:chgData name="Chunxuan Wang (SDS, 118010287)" userId="a6393bca-dc4a-4cce-8e9a-a9c969eb84d2" providerId="ADAL" clId="{4EC671A5-19FC-45D8-8FA9-D096287D015F}" dt="2025-04-08T13:58:16.400" v="1841" actId="47"/>
        <pc:sldMkLst>
          <pc:docMk/>
          <pc:sldMk cId="1992900524" sldId="259"/>
        </pc:sldMkLst>
      </pc:sldChg>
      <pc:sldChg chg="del">
        <pc:chgData name="Chunxuan Wang (SDS, 118010287)" userId="a6393bca-dc4a-4cce-8e9a-a9c969eb84d2" providerId="ADAL" clId="{4EC671A5-19FC-45D8-8FA9-D096287D015F}" dt="2025-04-08T13:22:34.088" v="691" actId="47"/>
        <pc:sldMkLst>
          <pc:docMk/>
          <pc:sldMk cId="338052273" sldId="260"/>
        </pc:sldMkLst>
      </pc:sldChg>
      <pc:sldChg chg="addSp delSp modSp del mod ord">
        <pc:chgData name="Chunxuan Wang (SDS, 118010287)" userId="a6393bca-dc4a-4cce-8e9a-a9c969eb84d2" providerId="ADAL" clId="{4EC671A5-19FC-45D8-8FA9-D096287D015F}" dt="2025-04-09T01:46:18.278" v="2224" actId="47"/>
        <pc:sldMkLst>
          <pc:docMk/>
          <pc:sldMk cId="4034403180" sldId="261"/>
        </pc:sldMkLst>
        <pc:spChg chg="mod">
          <ac:chgData name="Chunxuan Wang (SDS, 118010287)" userId="a6393bca-dc4a-4cce-8e9a-a9c969eb84d2" providerId="ADAL" clId="{4EC671A5-19FC-45D8-8FA9-D096287D015F}" dt="2025-04-08T14:16:00.531" v="2135" actId="20577"/>
          <ac:spMkLst>
            <pc:docMk/>
            <pc:sldMk cId="4034403180" sldId="261"/>
            <ac:spMk id="2" creationId="{F003E32E-8D0A-B82B-881F-E8C4B78AF375}"/>
          </ac:spMkLst>
        </pc:spChg>
        <pc:spChg chg="add del mod">
          <ac:chgData name="Chunxuan Wang (SDS, 118010287)" userId="a6393bca-dc4a-4cce-8e9a-a9c969eb84d2" providerId="ADAL" clId="{4EC671A5-19FC-45D8-8FA9-D096287D015F}" dt="2025-04-08T13:29:05.400" v="876" actId="21"/>
          <ac:spMkLst>
            <pc:docMk/>
            <pc:sldMk cId="4034403180" sldId="261"/>
            <ac:spMk id="3" creationId="{659865AA-939A-B7E4-3B85-A99C2C30CE0E}"/>
          </ac:spMkLst>
        </pc:spChg>
        <pc:spChg chg="add del mod">
          <ac:chgData name="Chunxuan Wang (SDS, 118010287)" userId="a6393bca-dc4a-4cce-8e9a-a9c969eb84d2" providerId="ADAL" clId="{4EC671A5-19FC-45D8-8FA9-D096287D015F}" dt="2025-04-08T13:29:05.400" v="876" actId="21"/>
          <ac:spMkLst>
            <pc:docMk/>
            <pc:sldMk cId="4034403180" sldId="261"/>
            <ac:spMk id="4" creationId="{529D4FF8-E457-F61B-8383-05D49F65FE76}"/>
          </ac:spMkLst>
        </pc:spChg>
        <pc:cxnChg chg="add del mod">
          <ac:chgData name="Chunxuan Wang (SDS, 118010287)" userId="a6393bca-dc4a-4cce-8e9a-a9c969eb84d2" providerId="ADAL" clId="{4EC671A5-19FC-45D8-8FA9-D096287D015F}" dt="2025-04-08T13:29:05.400" v="876" actId="21"/>
          <ac:cxnSpMkLst>
            <pc:docMk/>
            <pc:sldMk cId="4034403180" sldId="261"/>
            <ac:cxnSpMk id="6" creationId="{E32EA641-5140-03A6-B5AD-E68C995954CC}"/>
          </ac:cxnSpMkLst>
        </pc:cxnChg>
      </pc:sldChg>
      <pc:sldChg chg="addSp delSp modSp mod ord">
        <pc:chgData name="Chunxuan Wang (SDS, 118010287)" userId="a6393bca-dc4a-4cce-8e9a-a9c969eb84d2" providerId="ADAL" clId="{4EC671A5-19FC-45D8-8FA9-D096287D015F}" dt="2025-04-08T14:21:14.761" v="2223" actId="14100"/>
        <pc:sldMkLst>
          <pc:docMk/>
          <pc:sldMk cId="2115138032" sldId="262"/>
        </pc:sldMkLst>
        <pc:spChg chg="mod">
          <ac:chgData name="Chunxuan Wang (SDS, 118010287)" userId="a6393bca-dc4a-4cce-8e9a-a9c969eb84d2" providerId="ADAL" clId="{4EC671A5-19FC-45D8-8FA9-D096287D015F}" dt="2025-04-08T13:23:05.637" v="713" actId="20577"/>
          <ac:spMkLst>
            <pc:docMk/>
            <pc:sldMk cId="2115138032" sldId="262"/>
            <ac:spMk id="2" creationId="{FA8FACB8-FB93-E189-0F26-FCEB1ACC6699}"/>
          </ac:spMkLst>
        </pc:spChg>
        <pc:spChg chg="add mod">
          <ac:chgData name="Chunxuan Wang (SDS, 118010287)" userId="a6393bca-dc4a-4cce-8e9a-a9c969eb84d2" providerId="ADAL" clId="{4EC671A5-19FC-45D8-8FA9-D096287D015F}" dt="2025-04-08T13:35:52.250" v="1212" actId="164"/>
          <ac:spMkLst>
            <pc:docMk/>
            <pc:sldMk cId="2115138032" sldId="262"/>
            <ac:spMk id="3" creationId="{659865AA-939A-B7E4-3B85-A99C2C30CE0E}"/>
          </ac:spMkLst>
        </pc:spChg>
        <pc:spChg chg="add mod">
          <ac:chgData name="Chunxuan Wang (SDS, 118010287)" userId="a6393bca-dc4a-4cce-8e9a-a9c969eb84d2" providerId="ADAL" clId="{4EC671A5-19FC-45D8-8FA9-D096287D015F}" dt="2025-04-08T13:35:52.250" v="1212" actId="164"/>
          <ac:spMkLst>
            <pc:docMk/>
            <pc:sldMk cId="2115138032" sldId="262"/>
            <ac:spMk id="4" creationId="{529D4FF8-E457-F61B-8383-05D49F65FE76}"/>
          </ac:spMkLst>
        </pc:spChg>
        <pc:spChg chg="add mod">
          <ac:chgData name="Chunxuan Wang (SDS, 118010287)" userId="a6393bca-dc4a-4cce-8e9a-a9c969eb84d2" providerId="ADAL" clId="{4EC671A5-19FC-45D8-8FA9-D096287D015F}" dt="2025-04-08T13:35:52.250" v="1212" actId="164"/>
          <ac:spMkLst>
            <pc:docMk/>
            <pc:sldMk cId="2115138032" sldId="262"/>
            <ac:spMk id="5" creationId="{9D3158DC-C8FF-6292-0C18-BA704B1BE9F0}"/>
          </ac:spMkLst>
        </pc:spChg>
        <pc:spChg chg="add mod">
          <ac:chgData name="Chunxuan Wang (SDS, 118010287)" userId="a6393bca-dc4a-4cce-8e9a-a9c969eb84d2" providerId="ADAL" clId="{4EC671A5-19FC-45D8-8FA9-D096287D015F}" dt="2025-04-08T13:43:53.993" v="1415" actId="164"/>
          <ac:spMkLst>
            <pc:docMk/>
            <pc:sldMk cId="2115138032" sldId="262"/>
            <ac:spMk id="7" creationId="{F23326D0-6E1F-1830-9B61-7F568593D505}"/>
          </ac:spMkLst>
        </pc:spChg>
        <pc:spChg chg="add mod">
          <ac:chgData name="Chunxuan Wang (SDS, 118010287)" userId="a6393bca-dc4a-4cce-8e9a-a9c969eb84d2" providerId="ADAL" clId="{4EC671A5-19FC-45D8-8FA9-D096287D015F}" dt="2025-04-08T13:43:53.993" v="1415" actId="164"/>
          <ac:spMkLst>
            <pc:docMk/>
            <pc:sldMk cId="2115138032" sldId="262"/>
            <ac:spMk id="17" creationId="{DD91A5AB-ECE8-7CE4-88E1-5D4B676DB141}"/>
          </ac:spMkLst>
        </pc:spChg>
        <pc:spChg chg="add mod">
          <ac:chgData name="Chunxuan Wang (SDS, 118010287)" userId="a6393bca-dc4a-4cce-8e9a-a9c969eb84d2" providerId="ADAL" clId="{4EC671A5-19FC-45D8-8FA9-D096287D015F}" dt="2025-04-08T13:43:53.993" v="1415" actId="164"/>
          <ac:spMkLst>
            <pc:docMk/>
            <pc:sldMk cId="2115138032" sldId="262"/>
            <ac:spMk id="18" creationId="{14C57AE7-6FBB-9EDA-4B0B-EE539895DF88}"/>
          </ac:spMkLst>
        </pc:spChg>
        <pc:spChg chg="add mod">
          <ac:chgData name="Chunxuan Wang (SDS, 118010287)" userId="a6393bca-dc4a-4cce-8e9a-a9c969eb84d2" providerId="ADAL" clId="{4EC671A5-19FC-45D8-8FA9-D096287D015F}" dt="2025-04-08T13:43:53.993" v="1415" actId="164"/>
          <ac:spMkLst>
            <pc:docMk/>
            <pc:sldMk cId="2115138032" sldId="262"/>
            <ac:spMk id="25" creationId="{2C928AAB-E451-A201-25AA-4AEB14755791}"/>
          </ac:spMkLst>
        </pc:spChg>
        <pc:spChg chg="add mod">
          <ac:chgData name="Chunxuan Wang (SDS, 118010287)" userId="a6393bca-dc4a-4cce-8e9a-a9c969eb84d2" providerId="ADAL" clId="{4EC671A5-19FC-45D8-8FA9-D096287D015F}" dt="2025-04-08T13:43:53.993" v="1415" actId="164"/>
          <ac:spMkLst>
            <pc:docMk/>
            <pc:sldMk cId="2115138032" sldId="262"/>
            <ac:spMk id="26" creationId="{E2FF8F04-AD95-7595-13B6-292CFB0D99F5}"/>
          </ac:spMkLst>
        </pc:spChg>
        <pc:spChg chg="add mod">
          <ac:chgData name="Chunxuan Wang (SDS, 118010287)" userId="a6393bca-dc4a-4cce-8e9a-a9c969eb84d2" providerId="ADAL" clId="{4EC671A5-19FC-45D8-8FA9-D096287D015F}" dt="2025-04-08T13:43:58.143" v="1416" actId="164"/>
          <ac:spMkLst>
            <pc:docMk/>
            <pc:sldMk cId="2115138032" sldId="262"/>
            <ac:spMk id="33" creationId="{0F819B46-10AB-E22C-802C-FD60C5024572}"/>
          </ac:spMkLst>
        </pc:spChg>
        <pc:spChg chg="add mod">
          <ac:chgData name="Chunxuan Wang (SDS, 118010287)" userId="a6393bca-dc4a-4cce-8e9a-a9c969eb84d2" providerId="ADAL" clId="{4EC671A5-19FC-45D8-8FA9-D096287D015F}" dt="2025-04-08T13:43:53.993" v="1415" actId="164"/>
          <ac:spMkLst>
            <pc:docMk/>
            <pc:sldMk cId="2115138032" sldId="262"/>
            <ac:spMk id="34" creationId="{73CCA219-1B13-BAE8-82C3-C31AAEEDD7BF}"/>
          </ac:spMkLst>
        </pc:spChg>
        <pc:spChg chg="add mod">
          <ac:chgData name="Chunxuan Wang (SDS, 118010287)" userId="a6393bca-dc4a-4cce-8e9a-a9c969eb84d2" providerId="ADAL" clId="{4EC671A5-19FC-45D8-8FA9-D096287D015F}" dt="2025-04-08T14:18:42.402" v="2136" actId="164"/>
          <ac:spMkLst>
            <pc:docMk/>
            <pc:sldMk cId="2115138032" sldId="262"/>
            <ac:spMk id="37" creationId="{7E6E631B-63AB-87AF-25FE-0C9180AF50A4}"/>
          </ac:spMkLst>
        </pc:spChg>
        <pc:spChg chg="add mod">
          <ac:chgData name="Chunxuan Wang (SDS, 118010287)" userId="a6393bca-dc4a-4cce-8e9a-a9c969eb84d2" providerId="ADAL" clId="{4EC671A5-19FC-45D8-8FA9-D096287D015F}" dt="2025-04-08T14:18:42.402" v="2136" actId="164"/>
          <ac:spMkLst>
            <pc:docMk/>
            <pc:sldMk cId="2115138032" sldId="262"/>
            <ac:spMk id="41" creationId="{6C84AC19-83E1-202D-8848-7953756B2A8C}"/>
          </ac:spMkLst>
        </pc:spChg>
        <pc:spChg chg="add mod">
          <ac:chgData name="Chunxuan Wang (SDS, 118010287)" userId="a6393bca-dc4a-4cce-8e9a-a9c969eb84d2" providerId="ADAL" clId="{4EC671A5-19FC-45D8-8FA9-D096287D015F}" dt="2025-04-08T13:56:05.963" v="1836" actId="20577"/>
          <ac:spMkLst>
            <pc:docMk/>
            <pc:sldMk cId="2115138032" sldId="262"/>
            <ac:spMk id="45" creationId="{DB2E3A78-1ED2-7DB0-E08D-3557E4F2F67B}"/>
          </ac:spMkLst>
        </pc:spChg>
        <pc:spChg chg="add mod">
          <ac:chgData name="Chunxuan Wang (SDS, 118010287)" userId="a6393bca-dc4a-4cce-8e9a-a9c969eb84d2" providerId="ADAL" clId="{4EC671A5-19FC-45D8-8FA9-D096287D015F}" dt="2025-04-08T13:56:05.493" v="1835" actId="20577"/>
          <ac:spMkLst>
            <pc:docMk/>
            <pc:sldMk cId="2115138032" sldId="262"/>
            <ac:spMk id="46" creationId="{2C9F8029-D313-F599-E582-22EA1FC62B1E}"/>
          </ac:spMkLst>
        </pc:spChg>
        <pc:spChg chg="add mod">
          <ac:chgData name="Chunxuan Wang (SDS, 118010287)" userId="a6393bca-dc4a-4cce-8e9a-a9c969eb84d2" providerId="ADAL" clId="{4EC671A5-19FC-45D8-8FA9-D096287D015F}" dt="2025-04-08T13:56:05.493" v="1835" actId="20577"/>
          <ac:spMkLst>
            <pc:docMk/>
            <pc:sldMk cId="2115138032" sldId="262"/>
            <ac:spMk id="47" creationId="{E6B2BDA3-7D63-3C59-0627-9972711D905C}"/>
          </ac:spMkLst>
        </pc:spChg>
        <pc:spChg chg="add mod">
          <ac:chgData name="Chunxuan Wang (SDS, 118010287)" userId="a6393bca-dc4a-4cce-8e9a-a9c969eb84d2" providerId="ADAL" clId="{4EC671A5-19FC-45D8-8FA9-D096287D015F}" dt="2025-04-08T13:56:05.493" v="1835" actId="20577"/>
          <ac:spMkLst>
            <pc:docMk/>
            <pc:sldMk cId="2115138032" sldId="262"/>
            <ac:spMk id="61" creationId="{8DBF6370-F612-4A6D-8598-694DF7F9C9A9}"/>
          </ac:spMkLst>
        </pc:spChg>
        <pc:spChg chg="add mod ord">
          <ac:chgData name="Chunxuan Wang (SDS, 118010287)" userId="a6393bca-dc4a-4cce-8e9a-a9c969eb84d2" providerId="ADAL" clId="{4EC671A5-19FC-45D8-8FA9-D096287D015F}" dt="2025-04-08T13:56:05.493" v="1835" actId="20577"/>
          <ac:spMkLst>
            <pc:docMk/>
            <pc:sldMk cId="2115138032" sldId="262"/>
            <ac:spMk id="63" creationId="{1C738F5F-C8A5-D428-4516-8A30BC61317A}"/>
          </ac:spMkLst>
        </pc:spChg>
        <pc:spChg chg="add del mod">
          <ac:chgData name="Chunxuan Wang (SDS, 118010287)" userId="a6393bca-dc4a-4cce-8e9a-a9c969eb84d2" providerId="ADAL" clId="{4EC671A5-19FC-45D8-8FA9-D096287D015F}" dt="2025-04-08T14:01:22.445" v="1885" actId="478"/>
          <ac:spMkLst>
            <pc:docMk/>
            <pc:sldMk cId="2115138032" sldId="262"/>
            <ac:spMk id="71" creationId="{B7D13FCD-4924-F086-BD1A-9815242E5945}"/>
          </ac:spMkLst>
        </pc:spChg>
        <pc:spChg chg="add mod">
          <ac:chgData name="Chunxuan Wang (SDS, 118010287)" userId="a6393bca-dc4a-4cce-8e9a-a9c969eb84d2" providerId="ADAL" clId="{4EC671A5-19FC-45D8-8FA9-D096287D015F}" dt="2025-04-08T14:18:42.402" v="2136" actId="164"/>
          <ac:spMkLst>
            <pc:docMk/>
            <pc:sldMk cId="2115138032" sldId="262"/>
            <ac:spMk id="87" creationId="{D49B2113-F1EC-B6A4-8E0D-EA57346B45FC}"/>
          </ac:spMkLst>
        </pc:spChg>
        <pc:spChg chg="add mod">
          <ac:chgData name="Chunxuan Wang (SDS, 118010287)" userId="a6393bca-dc4a-4cce-8e9a-a9c969eb84d2" providerId="ADAL" clId="{4EC671A5-19FC-45D8-8FA9-D096287D015F}" dt="2025-04-08T14:18:42.402" v="2136" actId="164"/>
          <ac:spMkLst>
            <pc:docMk/>
            <pc:sldMk cId="2115138032" sldId="262"/>
            <ac:spMk id="88" creationId="{F6024E57-9993-DDE5-232C-3077A5289627}"/>
          </ac:spMkLst>
        </pc:spChg>
        <pc:spChg chg="add del mod">
          <ac:chgData name="Chunxuan Wang (SDS, 118010287)" userId="a6393bca-dc4a-4cce-8e9a-a9c969eb84d2" providerId="ADAL" clId="{4EC671A5-19FC-45D8-8FA9-D096287D015F}" dt="2025-04-08T14:05:41.356" v="2037" actId="478"/>
          <ac:spMkLst>
            <pc:docMk/>
            <pc:sldMk cId="2115138032" sldId="262"/>
            <ac:spMk id="89" creationId="{8F861ACD-1E3F-E4D0-271F-FCE6787097C8}"/>
          </ac:spMkLst>
        </pc:spChg>
        <pc:spChg chg="add mod">
          <ac:chgData name="Chunxuan Wang (SDS, 118010287)" userId="a6393bca-dc4a-4cce-8e9a-a9c969eb84d2" providerId="ADAL" clId="{4EC671A5-19FC-45D8-8FA9-D096287D015F}" dt="2025-04-08T14:06:45.691" v="2048" actId="164"/>
          <ac:spMkLst>
            <pc:docMk/>
            <pc:sldMk cId="2115138032" sldId="262"/>
            <ac:spMk id="90" creationId="{76E99CAF-07B1-20A9-3204-EF9FF646E3AC}"/>
          </ac:spMkLst>
        </pc:spChg>
        <pc:spChg chg="add mod">
          <ac:chgData name="Chunxuan Wang (SDS, 118010287)" userId="a6393bca-dc4a-4cce-8e9a-a9c969eb84d2" providerId="ADAL" clId="{4EC671A5-19FC-45D8-8FA9-D096287D015F}" dt="2025-04-08T14:06:45.691" v="2048" actId="164"/>
          <ac:spMkLst>
            <pc:docMk/>
            <pc:sldMk cId="2115138032" sldId="262"/>
            <ac:spMk id="91" creationId="{B880C183-5D95-CE81-0525-CADE1AA08633}"/>
          </ac:spMkLst>
        </pc:spChg>
        <pc:spChg chg="add mod">
          <ac:chgData name="Chunxuan Wang (SDS, 118010287)" userId="a6393bca-dc4a-4cce-8e9a-a9c969eb84d2" providerId="ADAL" clId="{4EC671A5-19FC-45D8-8FA9-D096287D015F}" dt="2025-04-08T14:18:42.402" v="2136" actId="164"/>
          <ac:spMkLst>
            <pc:docMk/>
            <pc:sldMk cId="2115138032" sldId="262"/>
            <ac:spMk id="97" creationId="{8F452EE7-537D-BDEE-1EAF-F689803AA59E}"/>
          </ac:spMkLst>
        </pc:spChg>
        <pc:spChg chg="add mod">
          <ac:chgData name="Chunxuan Wang (SDS, 118010287)" userId="a6393bca-dc4a-4cce-8e9a-a9c969eb84d2" providerId="ADAL" clId="{4EC671A5-19FC-45D8-8FA9-D096287D015F}" dt="2025-04-08T14:19:18.825" v="2183" actId="14100"/>
          <ac:spMkLst>
            <pc:docMk/>
            <pc:sldMk cId="2115138032" sldId="262"/>
            <ac:spMk id="109" creationId="{72C5134D-2235-F1B0-94C1-D8D6A8F1E101}"/>
          </ac:spMkLst>
        </pc:spChg>
        <pc:spChg chg="add mod">
          <ac:chgData name="Chunxuan Wang (SDS, 118010287)" userId="a6393bca-dc4a-4cce-8e9a-a9c969eb84d2" providerId="ADAL" clId="{4EC671A5-19FC-45D8-8FA9-D096287D015F}" dt="2025-04-08T14:19:46.886" v="2217" actId="20577"/>
          <ac:spMkLst>
            <pc:docMk/>
            <pc:sldMk cId="2115138032" sldId="262"/>
            <ac:spMk id="110" creationId="{A69C18FE-ED4C-7A20-60B8-0A7A4C264873}"/>
          </ac:spMkLst>
        </pc:spChg>
        <pc:grpChg chg="add mod">
          <ac:chgData name="Chunxuan Wang (SDS, 118010287)" userId="a6393bca-dc4a-4cce-8e9a-a9c969eb84d2" providerId="ADAL" clId="{4EC671A5-19FC-45D8-8FA9-D096287D015F}" dt="2025-04-08T13:43:53.993" v="1415" actId="164"/>
          <ac:grpSpMkLst>
            <pc:docMk/>
            <pc:sldMk cId="2115138032" sldId="262"/>
            <ac:grpSpMk id="14" creationId="{73734393-DC8C-7A23-5A4F-5F08769C245E}"/>
          </ac:grpSpMkLst>
        </pc:grpChg>
        <pc:grpChg chg="add mod">
          <ac:chgData name="Chunxuan Wang (SDS, 118010287)" userId="a6393bca-dc4a-4cce-8e9a-a9c969eb84d2" providerId="ADAL" clId="{4EC671A5-19FC-45D8-8FA9-D096287D015F}" dt="2025-04-08T13:43:58.143" v="1416" actId="164"/>
          <ac:grpSpMkLst>
            <pc:docMk/>
            <pc:sldMk cId="2115138032" sldId="262"/>
            <ac:grpSpMk id="35" creationId="{C12FAB92-B47E-D383-4E67-DB71DB09B729}"/>
          </ac:grpSpMkLst>
        </pc:grpChg>
        <pc:grpChg chg="add mod">
          <ac:chgData name="Chunxuan Wang (SDS, 118010287)" userId="a6393bca-dc4a-4cce-8e9a-a9c969eb84d2" providerId="ADAL" clId="{4EC671A5-19FC-45D8-8FA9-D096287D015F}" dt="2025-04-08T14:18:42.402" v="2136" actId="164"/>
          <ac:grpSpMkLst>
            <pc:docMk/>
            <pc:sldMk cId="2115138032" sldId="262"/>
            <ac:grpSpMk id="36" creationId="{947C8DF6-1391-3AC8-9614-ADB2A922CA3A}"/>
          </ac:grpSpMkLst>
        </pc:grpChg>
        <pc:grpChg chg="add del mod">
          <ac:chgData name="Chunxuan Wang (SDS, 118010287)" userId="a6393bca-dc4a-4cce-8e9a-a9c969eb84d2" providerId="ADAL" clId="{4EC671A5-19FC-45D8-8FA9-D096287D015F}" dt="2025-04-08T13:56:05.493" v="1835" actId="20577"/>
          <ac:grpSpMkLst>
            <pc:docMk/>
            <pc:sldMk cId="2115138032" sldId="262"/>
            <ac:grpSpMk id="62" creationId="{C353A013-C6DA-F000-7180-F6EC50394BCB}"/>
          </ac:grpSpMkLst>
        </pc:grpChg>
        <pc:grpChg chg="add mod">
          <ac:chgData name="Chunxuan Wang (SDS, 118010287)" userId="a6393bca-dc4a-4cce-8e9a-a9c969eb84d2" providerId="ADAL" clId="{4EC671A5-19FC-45D8-8FA9-D096287D015F}" dt="2025-04-08T14:06:45.691" v="2048" actId="164"/>
          <ac:grpSpMkLst>
            <pc:docMk/>
            <pc:sldMk cId="2115138032" sldId="262"/>
            <ac:grpSpMk id="64" creationId="{01E66E72-FB36-800D-93A5-D1DBE4DBC028}"/>
          </ac:grpSpMkLst>
        </pc:grpChg>
        <pc:grpChg chg="add mod">
          <ac:chgData name="Chunxuan Wang (SDS, 118010287)" userId="a6393bca-dc4a-4cce-8e9a-a9c969eb84d2" providerId="ADAL" clId="{4EC671A5-19FC-45D8-8FA9-D096287D015F}" dt="2025-04-08T14:18:42.402" v="2136" actId="164"/>
          <ac:grpSpMkLst>
            <pc:docMk/>
            <pc:sldMk cId="2115138032" sldId="262"/>
            <ac:grpSpMk id="92" creationId="{2706AAB8-F65F-05D1-C3E0-ADD96F06FF7C}"/>
          </ac:grpSpMkLst>
        </pc:grpChg>
        <pc:grpChg chg="add mod">
          <ac:chgData name="Chunxuan Wang (SDS, 118010287)" userId="a6393bca-dc4a-4cce-8e9a-a9c969eb84d2" providerId="ADAL" clId="{4EC671A5-19FC-45D8-8FA9-D096287D015F}" dt="2025-04-08T14:18:46.226" v="2147" actId="1035"/>
          <ac:grpSpMkLst>
            <pc:docMk/>
            <pc:sldMk cId="2115138032" sldId="262"/>
            <ac:grpSpMk id="108" creationId="{7DE8D83F-1309-3D49-45BC-D413ABA5BAB7}"/>
          </ac:grpSpMkLst>
        </pc:grpChg>
        <pc:cxnChg chg="add mod">
          <ac:chgData name="Chunxuan Wang (SDS, 118010287)" userId="a6393bca-dc4a-4cce-8e9a-a9c969eb84d2" providerId="ADAL" clId="{4EC671A5-19FC-45D8-8FA9-D096287D015F}" dt="2025-04-08T13:35:52.250" v="1212" actId="164"/>
          <ac:cxnSpMkLst>
            <pc:docMk/>
            <pc:sldMk cId="2115138032" sldId="262"/>
            <ac:cxnSpMk id="6" creationId="{E32EA641-5140-03A6-B5AD-E68C995954CC}"/>
          </ac:cxnSpMkLst>
        </pc:cxnChg>
        <pc:cxnChg chg="add mod">
          <ac:chgData name="Chunxuan Wang (SDS, 118010287)" userId="a6393bca-dc4a-4cce-8e9a-a9c969eb84d2" providerId="ADAL" clId="{4EC671A5-19FC-45D8-8FA9-D096287D015F}" dt="2025-04-08T13:38:44.978" v="1300" actId="1035"/>
          <ac:cxnSpMkLst>
            <pc:docMk/>
            <pc:sldMk cId="2115138032" sldId="262"/>
            <ac:cxnSpMk id="9" creationId="{54B688FF-4FAF-30BB-5595-09327F5AA79F}"/>
          </ac:cxnSpMkLst>
        </pc:cxnChg>
        <pc:cxnChg chg="add mod">
          <ac:chgData name="Chunxuan Wang (SDS, 118010287)" userId="a6393bca-dc4a-4cce-8e9a-a9c969eb84d2" providerId="ADAL" clId="{4EC671A5-19FC-45D8-8FA9-D096287D015F}" dt="2025-04-08T13:38:44.978" v="1300" actId="1035"/>
          <ac:cxnSpMkLst>
            <pc:docMk/>
            <pc:sldMk cId="2115138032" sldId="262"/>
            <ac:cxnSpMk id="10" creationId="{08AAAD33-AE24-F8E7-741A-5E49B8F8D6E8}"/>
          </ac:cxnSpMkLst>
        </pc:cxnChg>
        <pc:cxnChg chg="add mod">
          <ac:chgData name="Chunxuan Wang (SDS, 118010287)" userId="a6393bca-dc4a-4cce-8e9a-a9c969eb84d2" providerId="ADAL" clId="{4EC671A5-19FC-45D8-8FA9-D096287D015F}" dt="2025-04-08T13:37:16.177" v="1240" actId="1582"/>
          <ac:cxnSpMkLst>
            <pc:docMk/>
            <pc:sldMk cId="2115138032" sldId="262"/>
            <ac:cxnSpMk id="20" creationId="{9B363926-1420-D1B9-2616-18B4C11883D8}"/>
          </ac:cxnSpMkLst>
        </pc:cxnChg>
        <pc:cxnChg chg="add mod">
          <ac:chgData name="Chunxuan Wang (SDS, 118010287)" userId="a6393bca-dc4a-4cce-8e9a-a9c969eb84d2" providerId="ADAL" clId="{4EC671A5-19FC-45D8-8FA9-D096287D015F}" dt="2025-04-08T13:43:53.993" v="1415" actId="164"/>
          <ac:cxnSpMkLst>
            <pc:docMk/>
            <pc:sldMk cId="2115138032" sldId="262"/>
            <ac:cxnSpMk id="21" creationId="{35415C80-A8BA-EEDD-90D9-F937EBFB352F}"/>
          </ac:cxnSpMkLst>
        </pc:cxnChg>
        <pc:cxnChg chg="add mod">
          <ac:chgData name="Chunxuan Wang (SDS, 118010287)" userId="a6393bca-dc4a-4cce-8e9a-a9c969eb84d2" providerId="ADAL" clId="{4EC671A5-19FC-45D8-8FA9-D096287D015F}" dt="2025-04-08T13:38:44.978" v="1300" actId="1035"/>
          <ac:cxnSpMkLst>
            <pc:docMk/>
            <pc:sldMk cId="2115138032" sldId="262"/>
            <ac:cxnSpMk id="27" creationId="{1A5ADFDB-4CE8-F34D-EE53-E8B3EDE7D7F3}"/>
          </ac:cxnSpMkLst>
        </pc:cxnChg>
        <pc:cxnChg chg="add mod">
          <ac:chgData name="Chunxuan Wang (SDS, 118010287)" userId="a6393bca-dc4a-4cce-8e9a-a9c969eb84d2" providerId="ADAL" clId="{4EC671A5-19FC-45D8-8FA9-D096287D015F}" dt="2025-04-08T13:43:53.993" v="1415" actId="164"/>
          <ac:cxnSpMkLst>
            <pc:docMk/>
            <pc:sldMk cId="2115138032" sldId="262"/>
            <ac:cxnSpMk id="30" creationId="{1822BA48-BBD5-8D09-AC8C-FBFEBF0F99A1}"/>
          </ac:cxnSpMkLst>
        </pc:cxnChg>
        <pc:cxnChg chg="add mod">
          <ac:chgData name="Chunxuan Wang (SDS, 118010287)" userId="a6393bca-dc4a-4cce-8e9a-a9c969eb84d2" providerId="ADAL" clId="{4EC671A5-19FC-45D8-8FA9-D096287D015F}" dt="2025-04-08T14:18:42.402" v="2136" actId="164"/>
          <ac:cxnSpMkLst>
            <pc:docMk/>
            <pc:sldMk cId="2115138032" sldId="262"/>
            <ac:cxnSpMk id="39" creationId="{329FF398-C897-91E3-5D1D-8AE701D68DEB}"/>
          </ac:cxnSpMkLst>
        </pc:cxnChg>
        <pc:cxnChg chg="add mod">
          <ac:chgData name="Chunxuan Wang (SDS, 118010287)" userId="a6393bca-dc4a-4cce-8e9a-a9c969eb84d2" providerId="ADAL" clId="{4EC671A5-19FC-45D8-8FA9-D096287D015F}" dt="2025-04-08T14:00:26.619" v="1880" actId="1035"/>
          <ac:cxnSpMkLst>
            <pc:docMk/>
            <pc:sldMk cId="2115138032" sldId="262"/>
            <ac:cxnSpMk id="42" creationId="{14A1AEAF-9DA3-0A03-5BD6-20FEDB883090}"/>
          </ac:cxnSpMkLst>
        </pc:cxnChg>
        <pc:cxnChg chg="add mod">
          <ac:chgData name="Chunxuan Wang (SDS, 118010287)" userId="a6393bca-dc4a-4cce-8e9a-a9c969eb84d2" providerId="ADAL" clId="{4EC671A5-19FC-45D8-8FA9-D096287D015F}" dt="2025-04-08T14:06:06.506" v="2045" actId="208"/>
          <ac:cxnSpMkLst>
            <pc:docMk/>
            <pc:sldMk cId="2115138032" sldId="262"/>
            <ac:cxnSpMk id="48" creationId="{D6450F93-3D8E-3416-38A8-9CC281F07352}"/>
          </ac:cxnSpMkLst>
        </pc:cxnChg>
        <pc:cxnChg chg="add mod">
          <ac:chgData name="Chunxuan Wang (SDS, 118010287)" userId="a6393bca-dc4a-4cce-8e9a-a9c969eb84d2" providerId="ADAL" clId="{4EC671A5-19FC-45D8-8FA9-D096287D015F}" dt="2025-04-08T13:55:21.655" v="1820" actId="164"/>
          <ac:cxnSpMkLst>
            <pc:docMk/>
            <pc:sldMk cId="2115138032" sldId="262"/>
            <ac:cxnSpMk id="53" creationId="{11986A77-436D-B859-0D38-E63B7F589244}"/>
          </ac:cxnSpMkLst>
        </pc:cxnChg>
        <pc:cxnChg chg="add mod">
          <ac:chgData name="Chunxuan Wang (SDS, 118010287)" userId="a6393bca-dc4a-4cce-8e9a-a9c969eb84d2" providerId="ADAL" clId="{4EC671A5-19FC-45D8-8FA9-D096287D015F}" dt="2025-04-08T13:56:05.493" v="1835" actId="20577"/>
          <ac:cxnSpMkLst>
            <pc:docMk/>
            <pc:sldMk cId="2115138032" sldId="262"/>
            <ac:cxnSpMk id="56" creationId="{7EA90AF7-D561-EDC6-EC36-687F4C6DEA36}"/>
          </ac:cxnSpMkLst>
        </pc:cxnChg>
        <pc:cxnChg chg="add mod">
          <ac:chgData name="Chunxuan Wang (SDS, 118010287)" userId="a6393bca-dc4a-4cce-8e9a-a9c969eb84d2" providerId="ADAL" clId="{4EC671A5-19FC-45D8-8FA9-D096287D015F}" dt="2025-04-08T14:06:10.422" v="2046" actId="208"/>
          <ac:cxnSpMkLst>
            <pc:docMk/>
            <pc:sldMk cId="2115138032" sldId="262"/>
            <ac:cxnSpMk id="59" creationId="{E77DBFCE-3F72-DC0D-F6E1-7B526E8121AE}"/>
          </ac:cxnSpMkLst>
        </pc:cxnChg>
        <pc:cxnChg chg="add mod">
          <ac:chgData name="Chunxuan Wang (SDS, 118010287)" userId="a6393bca-dc4a-4cce-8e9a-a9c969eb84d2" providerId="ADAL" clId="{4EC671A5-19FC-45D8-8FA9-D096287D015F}" dt="2025-04-08T14:06:50.311" v="2049" actId="1076"/>
          <ac:cxnSpMkLst>
            <pc:docMk/>
            <pc:sldMk cId="2115138032" sldId="262"/>
            <ac:cxnSpMk id="65" creationId="{D10E92D5-3F27-5AC6-49BB-C3443CB2AB2D}"/>
          </ac:cxnSpMkLst>
        </pc:cxnChg>
        <pc:cxnChg chg="add del mod">
          <ac:chgData name="Chunxuan Wang (SDS, 118010287)" userId="a6393bca-dc4a-4cce-8e9a-a9c969eb84d2" providerId="ADAL" clId="{4EC671A5-19FC-45D8-8FA9-D096287D015F}" dt="2025-04-08T14:06:58.317" v="2051" actId="21"/>
          <ac:cxnSpMkLst>
            <pc:docMk/>
            <pc:sldMk cId="2115138032" sldId="262"/>
            <ac:cxnSpMk id="83" creationId="{3CD5E82E-8683-DB6D-D449-1B46C2E9CA7B}"/>
          </ac:cxnSpMkLst>
        </pc:cxnChg>
        <pc:cxnChg chg="add mod">
          <ac:chgData name="Chunxuan Wang (SDS, 118010287)" userId="a6393bca-dc4a-4cce-8e9a-a9c969eb84d2" providerId="ADAL" clId="{4EC671A5-19FC-45D8-8FA9-D096287D015F}" dt="2025-04-08T14:18:42.402" v="2136" actId="164"/>
          <ac:cxnSpMkLst>
            <pc:docMk/>
            <pc:sldMk cId="2115138032" sldId="262"/>
            <ac:cxnSpMk id="93" creationId="{FA6BE8C5-5401-A985-4BB6-6E0E8FF0EE23}"/>
          </ac:cxnSpMkLst>
        </pc:cxnChg>
        <pc:cxnChg chg="add mod">
          <ac:chgData name="Chunxuan Wang (SDS, 118010287)" userId="a6393bca-dc4a-4cce-8e9a-a9c969eb84d2" providerId="ADAL" clId="{4EC671A5-19FC-45D8-8FA9-D096287D015F}" dt="2025-04-08T14:08:44.646" v="2113" actId="1582"/>
          <ac:cxnSpMkLst>
            <pc:docMk/>
            <pc:sldMk cId="2115138032" sldId="262"/>
            <ac:cxnSpMk id="98" creationId="{1522DB60-7D8B-16C5-EC8C-31FA91E311BD}"/>
          </ac:cxnSpMkLst>
        </pc:cxnChg>
        <pc:cxnChg chg="add mod">
          <ac:chgData name="Chunxuan Wang (SDS, 118010287)" userId="a6393bca-dc4a-4cce-8e9a-a9c969eb84d2" providerId="ADAL" clId="{4EC671A5-19FC-45D8-8FA9-D096287D015F}" dt="2025-04-08T14:21:05.293" v="2220" actId="14100"/>
          <ac:cxnSpMkLst>
            <pc:docMk/>
            <pc:sldMk cId="2115138032" sldId="262"/>
            <ac:cxnSpMk id="111" creationId="{E7A7FD2F-6016-E40C-933A-BADABBDD46C3}"/>
          </ac:cxnSpMkLst>
        </pc:cxnChg>
        <pc:cxnChg chg="add mod">
          <ac:chgData name="Chunxuan Wang (SDS, 118010287)" userId="a6393bca-dc4a-4cce-8e9a-a9c969eb84d2" providerId="ADAL" clId="{4EC671A5-19FC-45D8-8FA9-D096287D015F}" dt="2025-04-08T14:21:14.761" v="2223" actId="14100"/>
          <ac:cxnSpMkLst>
            <pc:docMk/>
            <pc:sldMk cId="2115138032" sldId="262"/>
            <ac:cxnSpMk id="114" creationId="{E13C1855-8117-68E4-070A-977EFD2554EB}"/>
          </ac:cxnSpMkLst>
        </pc:cxnChg>
      </pc:sldChg>
      <pc:sldChg chg="addSp delSp modSp new mod">
        <pc:chgData name="Chunxuan Wang (SDS, 118010287)" userId="a6393bca-dc4a-4cce-8e9a-a9c969eb84d2" providerId="ADAL" clId="{4EC671A5-19FC-45D8-8FA9-D096287D015F}" dt="2025-04-09T01:59:23.895" v="2517" actId="207"/>
        <pc:sldMkLst>
          <pc:docMk/>
          <pc:sldMk cId="1501084231" sldId="263"/>
        </pc:sldMkLst>
        <pc:spChg chg="mod">
          <ac:chgData name="Chunxuan Wang (SDS, 118010287)" userId="a6393bca-dc4a-4cce-8e9a-a9c969eb84d2" providerId="ADAL" clId="{4EC671A5-19FC-45D8-8FA9-D096287D015F}" dt="2025-04-08T13:24:12.959" v="803" actId="20577"/>
          <ac:spMkLst>
            <pc:docMk/>
            <pc:sldMk cId="1501084231" sldId="263"/>
            <ac:spMk id="2" creationId="{904ABF4E-287A-CE17-91C6-4C8C24981B6D}"/>
          </ac:spMkLst>
        </pc:spChg>
        <pc:spChg chg="add mod">
          <ac:chgData name="Chunxuan Wang (SDS, 118010287)" userId="a6393bca-dc4a-4cce-8e9a-a9c969eb84d2" providerId="ADAL" clId="{4EC671A5-19FC-45D8-8FA9-D096287D015F}" dt="2025-04-09T01:50:48.988" v="2348" actId="20577"/>
          <ac:spMkLst>
            <pc:docMk/>
            <pc:sldMk cId="1501084231" sldId="263"/>
            <ac:spMk id="7" creationId="{82F703EC-77FA-FF0F-0AD7-82E778753501}"/>
          </ac:spMkLst>
        </pc:spChg>
        <pc:spChg chg="add mod">
          <ac:chgData name="Chunxuan Wang (SDS, 118010287)" userId="a6393bca-dc4a-4cce-8e9a-a9c969eb84d2" providerId="ADAL" clId="{4EC671A5-19FC-45D8-8FA9-D096287D015F}" dt="2025-04-09T01:56:19.802" v="2491" actId="20577"/>
          <ac:spMkLst>
            <pc:docMk/>
            <pc:sldMk cId="1501084231" sldId="263"/>
            <ac:spMk id="8" creationId="{07B8D981-C568-0A64-A96F-C633662D710A}"/>
          </ac:spMkLst>
        </pc:spChg>
        <pc:spChg chg="add mod">
          <ac:chgData name="Chunxuan Wang (SDS, 118010287)" userId="a6393bca-dc4a-4cce-8e9a-a9c969eb84d2" providerId="ADAL" clId="{4EC671A5-19FC-45D8-8FA9-D096287D015F}" dt="2025-04-09T01:56:59.368" v="2494" actId="20577"/>
          <ac:spMkLst>
            <pc:docMk/>
            <pc:sldMk cId="1501084231" sldId="263"/>
            <ac:spMk id="9" creationId="{4E1AB4CE-7E23-C3A5-7242-5B50635B3BFE}"/>
          </ac:spMkLst>
        </pc:spChg>
        <pc:spChg chg="add mod">
          <ac:chgData name="Chunxuan Wang (SDS, 118010287)" userId="a6393bca-dc4a-4cce-8e9a-a9c969eb84d2" providerId="ADAL" clId="{4EC671A5-19FC-45D8-8FA9-D096287D015F}" dt="2025-04-09T01:59:23.895" v="2517" actId="207"/>
          <ac:spMkLst>
            <pc:docMk/>
            <pc:sldMk cId="1501084231" sldId="263"/>
            <ac:spMk id="10" creationId="{C778EA83-5E69-9133-9DE2-0A62A85DEA83}"/>
          </ac:spMkLst>
        </pc:spChg>
        <pc:graphicFrameChg chg="add del mod modGraphic">
          <ac:chgData name="Chunxuan Wang (SDS, 118010287)" userId="a6393bca-dc4a-4cce-8e9a-a9c969eb84d2" providerId="ADAL" clId="{4EC671A5-19FC-45D8-8FA9-D096287D015F}" dt="2025-04-09T01:48:51.390" v="2280" actId="478"/>
          <ac:graphicFrameMkLst>
            <pc:docMk/>
            <pc:sldMk cId="1501084231" sldId="263"/>
            <ac:graphicFrameMk id="3" creationId="{E7989569-4DAC-D9F3-4677-CB14E96F5BC0}"/>
          </ac:graphicFrameMkLst>
        </pc:graphicFrameChg>
        <pc:graphicFrameChg chg="add mod">
          <ac:chgData name="Chunxuan Wang (SDS, 118010287)" userId="a6393bca-dc4a-4cce-8e9a-a9c969eb84d2" providerId="ADAL" clId="{4EC671A5-19FC-45D8-8FA9-D096287D015F}" dt="2025-04-09T01:47:52.020" v="2276"/>
          <ac:graphicFrameMkLst>
            <pc:docMk/>
            <pc:sldMk cId="1501084231" sldId="263"/>
            <ac:graphicFrameMk id="4" creationId="{B48E61DB-40A1-9E73-CAB1-7DAC352E4530}"/>
          </ac:graphicFrameMkLst>
        </pc:graphicFrameChg>
        <pc:picChg chg="add mod">
          <ac:chgData name="Chunxuan Wang (SDS, 118010287)" userId="a6393bca-dc4a-4cce-8e9a-a9c969eb84d2" providerId="ADAL" clId="{4EC671A5-19FC-45D8-8FA9-D096287D015F}" dt="2025-04-09T01:49:56.858" v="2283" actId="1076"/>
          <ac:picMkLst>
            <pc:docMk/>
            <pc:sldMk cId="1501084231" sldId="263"/>
            <ac:picMk id="6" creationId="{67B5D051-4BD5-C506-8CF7-724030F77DB5}"/>
          </ac:picMkLst>
        </pc:picChg>
      </pc:sldChg>
      <pc:sldChg chg="del">
        <pc:chgData name="Chunxuan Wang (SDS, 118010287)" userId="a6393bca-dc4a-4cce-8e9a-a9c969eb84d2" providerId="ADAL" clId="{4EC671A5-19FC-45D8-8FA9-D096287D015F}" dt="2025-04-06T09:07:59.820" v="672" actId="47"/>
        <pc:sldMkLst>
          <pc:docMk/>
          <pc:sldMk cId="0" sldId="356"/>
        </pc:sldMkLst>
      </pc:sldChg>
      <pc:sldChg chg="del">
        <pc:chgData name="Chunxuan Wang (SDS, 118010287)" userId="a6393bca-dc4a-4cce-8e9a-a9c969eb84d2" providerId="ADAL" clId="{4EC671A5-19FC-45D8-8FA9-D096287D015F}" dt="2025-04-06T09:08:01.557" v="675" actId="47"/>
        <pc:sldMkLst>
          <pc:docMk/>
          <pc:sldMk cId="1017013045" sldId="419"/>
        </pc:sldMkLst>
      </pc:sldChg>
      <pc:sldChg chg="del">
        <pc:chgData name="Chunxuan Wang (SDS, 118010287)" userId="a6393bca-dc4a-4cce-8e9a-a9c969eb84d2" providerId="ADAL" clId="{4EC671A5-19FC-45D8-8FA9-D096287D015F}" dt="2025-04-06T09:08:04.046" v="682" actId="47"/>
        <pc:sldMkLst>
          <pc:docMk/>
          <pc:sldMk cId="716623643" sldId="420"/>
        </pc:sldMkLst>
      </pc:sldChg>
      <pc:sldChg chg="del">
        <pc:chgData name="Chunxuan Wang (SDS, 118010287)" userId="a6393bca-dc4a-4cce-8e9a-a9c969eb84d2" providerId="ADAL" clId="{4EC671A5-19FC-45D8-8FA9-D096287D015F}" dt="2025-04-06T09:08:04.337" v="683" actId="47"/>
        <pc:sldMkLst>
          <pc:docMk/>
          <pc:sldMk cId="4006477806" sldId="421"/>
        </pc:sldMkLst>
      </pc:sldChg>
      <pc:sldChg chg="del">
        <pc:chgData name="Chunxuan Wang (SDS, 118010287)" userId="a6393bca-dc4a-4cce-8e9a-a9c969eb84d2" providerId="ADAL" clId="{4EC671A5-19FC-45D8-8FA9-D096287D015F}" dt="2025-04-06T09:08:05.059" v="684" actId="47"/>
        <pc:sldMkLst>
          <pc:docMk/>
          <pc:sldMk cId="10821286" sldId="423"/>
        </pc:sldMkLst>
      </pc:sldChg>
      <pc:sldChg chg="del">
        <pc:chgData name="Chunxuan Wang (SDS, 118010287)" userId="a6393bca-dc4a-4cce-8e9a-a9c969eb84d2" providerId="ADAL" clId="{4EC671A5-19FC-45D8-8FA9-D096287D015F}" dt="2025-04-06T09:08:05.084" v="685" actId="47"/>
        <pc:sldMkLst>
          <pc:docMk/>
          <pc:sldMk cId="1314348375" sldId="424"/>
        </pc:sldMkLst>
      </pc:sldChg>
      <pc:sldChg chg="del">
        <pc:chgData name="Chunxuan Wang (SDS, 118010287)" userId="a6393bca-dc4a-4cce-8e9a-a9c969eb84d2" providerId="ADAL" clId="{4EC671A5-19FC-45D8-8FA9-D096287D015F}" dt="2025-04-06T09:08:02.287" v="676" actId="47"/>
        <pc:sldMkLst>
          <pc:docMk/>
          <pc:sldMk cId="936243112" sldId="425"/>
        </pc:sldMkLst>
      </pc:sldChg>
      <pc:sldChg chg="del">
        <pc:chgData name="Chunxuan Wang (SDS, 118010287)" userId="a6393bca-dc4a-4cce-8e9a-a9c969eb84d2" providerId="ADAL" clId="{4EC671A5-19FC-45D8-8FA9-D096287D015F}" dt="2025-04-06T09:08:01.059" v="674" actId="47"/>
        <pc:sldMkLst>
          <pc:docMk/>
          <pc:sldMk cId="1013570252" sldId="426"/>
        </pc:sldMkLst>
      </pc:sldChg>
      <pc:sldChg chg="del">
        <pc:chgData name="Chunxuan Wang (SDS, 118010287)" userId="a6393bca-dc4a-4cce-8e9a-a9c969eb84d2" providerId="ADAL" clId="{4EC671A5-19FC-45D8-8FA9-D096287D015F}" dt="2025-04-06T09:08:02.571" v="677" actId="47"/>
        <pc:sldMkLst>
          <pc:docMk/>
          <pc:sldMk cId="4191150334" sldId="427"/>
        </pc:sldMkLst>
      </pc:sldChg>
      <pc:sldChg chg="del">
        <pc:chgData name="Chunxuan Wang (SDS, 118010287)" userId="a6393bca-dc4a-4cce-8e9a-a9c969eb84d2" providerId="ADAL" clId="{4EC671A5-19FC-45D8-8FA9-D096287D015F}" dt="2025-04-06T09:08:02.797" v="678" actId="47"/>
        <pc:sldMkLst>
          <pc:docMk/>
          <pc:sldMk cId="1291526003" sldId="428"/>
        </pc:sldMkLst>
      </pc:sldChg>
      <pc:sldChg chg="del">
        <pc:chgData name="Chunxuan Wang (SDS, 118010287)" userId="a6393bca-dc4a-4cce-8e9a-a9c969eb84d2" providerId="ADAL" clId="{4EC671A5-19FC-45D8-8FA9-D096287D015F}" dt="2025-04-06T09:08:02.890" v="679" actId="47"/>
        <pc:sldMkLst>
          <pc:docMk/>
          <pc:sldMk cId="4214652164" sldId="429"/>
        </pc:sldMkLst>
      </pc:sldChg>
      <pc:sldChg chg="del">
        <pc:chgData name="Chunxuan Wang (SDS, 118010287)" userId="a6393bca-dc4a-4cce-8e9a-a9c969eb84d2" providerId="ADAL" clId="{4EC671A5-19FC-45D8-8FA9-D096287D015F}" dt="2025-04-06T09:08:03.427" v="681" actId="47"/>
        <pc:sldMkLst>
          <pc:docMk/>
          <pc:sldMk cId="297403932" sldId="430"/>
        </pc:sldMkLst>
      </pc:sldChg>
      <pc:sldChg chg="del">
        <pc:chgData name="Chunxuan Wang (SDS, 118010287)" userId="a6393bca-dc4a-4cce-8e9a-a9c969eb84d2" providerId="ADAL" clId="{4EC671A5-19FC-45D8-8FA9-D096287D015F}" dt="2025-04-06T09:08:02.919" v="680" actId="47"/>
        <pc:sldMkLst>
          <pc:docMk/>
          <pc:sldMk cId="1003918047" sldId="432"/>
        </pc:sldMkLst>
      </pc:sldChg>
      <pc:sldChg chg="del">
        <pc:chgData name="Chunxuan Wang (SDS, 118010287)" userId="a6393bca-dc4a-4cce-8e9a-a9c969eb84d2" providerId="ADAL" clId="{4EC671A5-19FC-45D8-8FA9-D096287D015F}" dt="2025-04-06T09:08:00.307" v="673" actId="47"/>
        <pc:sldMkLst>
          <pc:docMk/>
          <pc:sldMk cId="984273366" sldId="433"/>
        </pc:sldMkLst>
      </pc:sldChg>
      <pc:sldMasterChg chg="modSldLayout sldLayoutOrd">
        <pc:chgData name="Chunxuan Wang (SDS, 118010287)" userId="a6393bca-dc4a-4cce-8e9a-a9c969eb84d2" providerId="ADAL" clId="{4EC671A5-19FC-45D8-8FA9-D096287D015F}" dt="2025-04-06T09:07:19.770" v="671" actId="1076"/>
        <pc:sldMasterMkLst>
          <pc:docMk/>
          <pc:sldMasterMk cId="0" sldId="2147483648"/>
        </pc:sldMasterMkLst>
        <pc:sldLayoutChg chg="addSp delSp modSp mod ord setBg">
          <pc:chgData name="Chunxuan Wang (SDS, 118010287)" userId="a6393bca-dc4a-4cce-8e9a-a9c969eb84d2" providerId="ADAL" clId="{4EC671A5-19FC-45D8-8FA9-D096287D015F}" dt="2025-04-06T08:56:25.132" v="566" actId="20578"/>
          <pc:sldLayoutMkLst>
            <pc:docMk/>
            <pc:sldMasterMk cId="0" sldId="2147483648"/>
            <pc:sldLayoutMk cId="0" sldId="2147483649"/>
          </pc:sldLayoutMkLst>
          <pc:spChg chg="add mod">
            <ac:chgData name="Chunxuan Wang (SDS, 118010287)" userId="a6393bca-dc4a-4cce-8e9a-a9c969eb84d2" providerId="ADAL" clId="{4EC671A5-19FC-45D8-8FA9-D096287D015F}" dt="2025-04-06T08:46:34.762" v="461" actId="1076"/>
            <ac:spMkLst>
              <pc:docMk/>
              <pc:sldMasterMk cId="0" sldId="2147483648"/>
              <pc:sldLayoutMk cId="0" sldId="2147483649"/>
              <ac:spMk id="2" creationId="{5D89C35C-0BBA-D588-2074-79B2939B80D3}"/>
            </ac:spMkLst>
          </pc:spChg>
          <pc:spChg chg="add del mod">
            <ac:chgData name="Chunxuan Wang (SDS, 118010287)" userId="a6393bca-dc4a-4cce-8e9a-a9c969eb84d2" providerId="ADAL" clId="{4EC671A5-19FC-45D8-8FA9-D096287D015F}" dt="2025-04-06T08:46:26.832" v="460" actId="1076"/>
            <ac:spMkLst>
              <pc:docMk/>
              <pc:sldMasterMk cId="0" sldId="2147483648"/>
              <pc:sldLayoutMk cId="0" sldId="2147483649"/>
              <ac:spMk id="3" creationId="{117346FE-0BD9-43D0-F25D-5F563F6A2D8B}"/>
            </ac:spMkLst>
          </pc:spChg>
          <pc:spChg chg="add mod">
            <ac:chgData name="Chunxuan Wang (SDS, 118010287)" userId="a6393bca-dc4a-4cce-8e9a-a9c969eb84d2" providerId="ADAL" clId="{4EC671A5-19FC-45D8-8FA9-D096287D015F}" dt="2025-04-06T08:46:21.583" v="459" actId="1076"/>
            <ac:spMkLst>
              <pc:docMk/>
              <pc:sldMasterMk cId="0" sldId="2147483648"/>
              <pc:sldLayoutMk cId="0" sldId="2147483649"/>
              <ac:spMk id="4" creationId="{F5364834-F694-B96C-91C2-4218975FD046}"/>
            </ac:spMkLst>
          </pc:spChg>
          <pc:spChg chg="add mod">
            <ac:chgData name="Chunxuan Wang (SDS, 118010287)" userId="a6393bca-dc4a-4cce-8e9a-a9c969eb84d2" providerId="ADAL" clId="{4EC671A5-19FC-45D8-8FA9-D096287D015F}" dt="2025-04-06T08:55:11.920" v="563" actId="1076"/>
            <ac:spMkLst>
              <pc:docMk/>
              <pc:sldMasterMk cId="0" sldId="2147483648"/>
              <pc:sldLayoutMk cId="0" sldId="2147483649"/>
              <ac:spMk id="5" creationId="{EF976082-9FE6-3614-4738-E0C4ACF61FD8}"/>
            </ac:spMkLst>
          </pc:spChg>
          <pc:spChg chg="add mod">
            <ac:chgData name="Chunxuan Wang (SDS, 118010287)" userId="a6393bca-dc4a-4cce-8e9a-a9c969eb84d2" providerId="ADAL" clId="{4EC671A5-19FC-45D8-8FA9-D096287D015F}" dt="2025-04-06T08:55:11.920" v="563" actId="1076"/>
            <ac:spMkLst>
              <pc:docMk/>
              <pc:sldMasterMk cId="0" sldId="2147483648"/>
              <pc:sldLayoutMk cId="0" sldId="2147483649"/>
              <ac:spMk id="8" creationId="{BD5BF60B-CB0A-6BB2-9C92-F514849E47F8}"/>
            </ac:spMkLst>
          </pc:spChg>
          <pc:spChg chg="add mod">
            <ac:chgData name="Chunxuan Wang (SDS, 118010287)" userId="a6393bca-dc4a-4cce-8e9a-a9c969eb84d2" providerId="ADAL" clId="{4EC671A5-19FC-45D8-8FA9-D096287D015F}" dt="2025-04-06T08:55:14.758" v="564" actId="20577"/>
            <ac:spMkLst>
              <pc:docMk/>
              <pc:sldMasterMk cId="0" sldId="2147483648"/>
              <pc:sldLayoutMk cId="0" sldId="2147483649"/>
              <ac:spMk id="9" creationId="{9E9EC41F-BDE1-083F-B7BF-438C3B9C5416}"/>
            </ac:spMkLst>
          </pc:spChg>
        </pc:sldLayoutChg>
        <pc:sldLayoutChg chg="addSp delSp modSp mod">
          <pc:chgData name="Chunxuan Wang (SDS, 118010287)" userId="a6393bca-dc4a-4cce-8e9a-a9c969eb84d2" providerId="ADAL" clId="{4EC671A5-19FC-45D8-8FA9-D096287D015F}" dt="2025-04-06T09:05:53.136" v="638" actId="478"/>
          <pc:sldLayoutMkLst>
            <pc:docMk/>
            <pc:sldMasterMk cId="0" sldId="2147483648"/>
            <pc:sldLayoutMk cId="0" sldId="2147483650"/>
          </pc:sldLayoutMkLst>
          <pc:spChg chg="add mod">
            <ac:chgData name="Chunxuan Wang (SDS, 118010287)" userId="a6393bca-dc4a-4cce-8e9a-a9c969eb84d2" providerId="ADAL" clId="{4EC671A5-19FC-45D8-8FA9-D096287D015F}" dt="2025-04-06T09:03:20.617" v="575" actId="164"/>
            <ac:spMkLst>
              <pc:docMk/>
              <pc:sldMasterMk cId="0" sldId="2147483648"/>
              <pc:sldLayoutMk cId="0" sldId="2147483650"/>
              <ac:spMk id="2" creationId="{453F98AE-CD6F-0196-FD80-17F8ABD9C456}"/>
            </ac:spMkLst>
          </pc:spChg>
          <pc:spChg chg="add mod">
            <ac:chgData name="Chunxuan Wang (SDS, 118010287)" userId="a6393bca-dc4a-4cce-8e9a-a9c969eb84d2" providerId="ADAL" clId="{4EC671A5-19FC-45D8-8FA9-D096287D015F}" dt="2025-04-06T09:03:20.617" v="575" actId="164"/>
            <ac:spMkLst>
              <pc:docMk/>
              <pc:sldMasterMk cId="0" sldId="2147483648"/>
              <pc:sldLayoutMk cId="0" sldId="2147483650"/>
              <ac:spMk id="3" creationId="{2C2E59E6-9B3B-CDD6-F800-C6C4E00BDDD4}"/>
            </ac:spMkLst>
          </pc:spChg>
          <pc:spChg chg="add mod">
            <ac:chgData name="Chunxuan Wang (SDS, 118010287)" userId="a6393bca-dc4a-4cce-8e9a-a9c969eb84d2" providerId="ADAL" clId="{4EC671A5-19FC-45D8-8FA9-D096287D015F}" dt="2025-04-06T09:03:20.617" v="575" actId="164"/>
            <ac:spMkLst>
              <pc:docMk/>
              <pc:sldMasterMk cId="0" sldId="2147483648"/>
              <pc:sldLayoutMk cId="0" sldId="2147483650"/>
              <ac:spMk id="4" creationId="{4BB7A7A2-33FF-8705-FE44-BF492F9C33A8}"/>
            </ac:spMkLst>
          </pc:spChg>
          <pc:spChg chg="add del mod">
            <ac:chgData name="Chunxuan Wang (SDS, 118010287)" userId="a6393bca-dc4a-4cce-8e9a-a9c969eb84d2" providerId="ADAL" clId="{4EC671A5-19FC-45D8-8FA9-D096287D015F}" dt="2025-04-06T09:05:52.908" v="637" actId="120"/>
            <ac:spMkLst>
              <pc:docMk/>
              <pc:sldMasterMk cId="0" sldId="2147483648"/>
              <pc:sldLayoutMk cId="0" sldId="2147483650"/>
              <ac:spMk id="5" creationId="{7969C7A9-CEF3-8A02-2207-446011E185C6}"/>
            </ac:spMkLst>
          </pc:spChg>
          <pc:spChg chg="add del mod">
            <ac:chgData name="Chunxuan Wang (SDS, 118010287)" userId="a6393bca-dc4a-4cce-8e9a-a9c969eb84d2" providerId="ADAL" clId="{4EC671A5-19FC-45D8-8FA9-D096287D015F}" dt="2025-04-06T09:05:53.136" v="638" actId="478"/>
            <ac:spMkLst>
              <pc:docMk/>
              <pc:sldMasterMk cId="0" sldId="2147483648"/>
              <pc:sldLayoutMk cId="0" sldId="2147483650"/>
              <ac:spMk id="8" creationId="{E31F2B98-C765-EAE5-CE00-C15DBBC1A5E8}"/>
            </ac:spMkLst>
          </pc:spChg>
          <pc:grpChg chg="add mod">
            <ac:chgData name="Chunxuan Wang (SDS, 118010287)" userId="a6393bca-dc4a-4cce-8e9a-a9c969eb84d2" providerId="ADAL" clId="{4EC671A5-19FC-45D8-8FA9-D096287D015F}" dt="2025-04-06T09:03:25.662" v="576" actId="14100"/>
            <ac:grpSpMkLst>
              <pc:docMk/>
              <pc:sldMasterMk cId="0" sldId="2147483648"/>
              <pc:sldLayoutMk cId="0" sldId="2147483650"/>
              <ac:grpSpMk id="6" creationId="{ADA0C2AF-9BDE-B27E-21F2-1D20503E204F}"/>
            </ac:grpSpMkLst>
          </pc:grpChg>
        </pc:sldLayoutChg>
        <pc:sldLayoutChg chg="addSp delSp modSp mod">
          <pc:chgData name="Chunxuan Wang (SDS, 118010287)" userId="a6393bca-dc4a-4cce-8e9a-a9c969eb84d2" providerId="ADAL" clId="{4EC671A5-19FC-45D8-8FA9-D096287D015F}" dt="2025-04-06T09:07:19.770" v="671" actId="1076"/>
          <pc:sldLayoutMkLst>
            <pc:docMk/>
            <pc:sldMasterMk cId="0" sldId="2147483648"/>
            <pc:sldLayoutMk cId="0" sldId="2147483651"/>
          </pc:sldLayoutMkLst>
          <pc:spChg chg="mod">
            <ac:chgData name="Chunxuan Wang (SDS, 118010287)" userId="a6393bca-dc4a-4cce-8e9a-a9c969eb84d2" providerId="ADAL" clId="{4EC671A5-19FC-45D8-8FA9-D096287D015F}" dt="2025-04-06T09:06:29.130" v="643"/>
            <ac:spMkLst>
              <pc:docMk/>
              <pc:sldMasterMk cId="0" sldId="2147483648"/>
              <pc:sldLayoutMk cId="0" sldId="2147483651"/>
              <ac:spMk id="7" creationId="{4AB290BA-833B-F04F-CDF5-17136321DE04}"/>
            </ac:spMkLst>
          </pc:spChg>
          <pc:spChg chg="mod">
            <ac:chgData name="Chunxuan Wang (SDS, 118010287)" userId="a6393bca-dc4a-4cce-8e9a-a9c969eb84d2" providerId="ADAL" clId="{4EC671A5-19FC-45D8-8FA9-D096287D015F}" dt="2025-04-06T09:06:29.130" v="643"/>
            <ac:spMkLst>
              <pc:docMk/>
              <pc:sldMasterMk cId="0" sldId="2147483648"/>
              <pc:sldLayoutMk cId="0" sldId="2147483651"/>
              <ac:spMk id="10" creationId="{C73AA0F5-6566-5759-F664-AFBEBC7EE72D}"/>
            </ac:spMkLst>
          </pc:spChg>
          <pc:spChg chg="mod">
            <ac:chgData name="Chunxuan Wang (SDS, 118010287)" userId="a6393bca-dc4a-4cce-8e9a-a9c969eb84d2" providerId="ADAL" clId="{4EC671A5-19FC-45D8-8FA9-D096287D015F}" dt="2025-04-06T09:06:29.130" v="643"/>
            <ac:spMkLst>
              <pc:docMk/>
              <pc:sldMasterMk cId="0" sldId="2147483648"/>
              <pc:sldLayoutMk cId="0" sldId="2147483651"/>
              <ac:spMk id="11" creationId="{8D957603-FBCD-07D8-449E-DABC243B3874}"/>
            </ac:spMkLst>
          </pc:spChg>
          <pc:spChg chg="add mod">
            <ac:chgData name="Chunxuan Wang (SDS, 118010287)" userId="a6393bca-dc4a-4cce-8e9a-a9c969eb84d2" providerId="ADAL" clId="{4EC671A5-19FC-45D8-8FA9-D096287D015F}" dt="2025-04-06T09:07:19.770" v="671" actId="1076"/>
            <ac:spMkLst>
              <pc:docMk/>
              <pc:sldMasterMk cId="0" sldId="2147483648"/>
              <pc:sldLayoutMk cId="0" sldId="2147483651"/>
              <ac:spMk id="12" creationId="{7C89657F-46CE-BE89-A3C3-97895837DE0C}"/>
            </ac:spMkLst>
          </pc:spChg>
          <pc:grpChg chg="add mod">
            <ac:chgData name="Chunxuan Wang (SDS, 118010287)" userId="a6393bca-dc4a-4cce-8e9a-a9c969eb84d2" providerId="ADAL" clId="{4EC671A5-19FC-45D8-8FA9-D096287D015F}" dt="2025-04-06T09:06:29.130" v="643"/>
            <ac:grpSpMkLst>
              <pc:docMk/>
              <pc:sldMasterMk cId="0" sldId="2147483648"/>
              <pc:sldLayoutMk cId="0" sldId="2147483651"/>
              <ac:grpSpMk id="4" creationId="{7483D543-E3F4-F44E-8195-A4CF01FA9940}"/>
            </ac:grpSpMkLst>
          </pc:grpChg>
        </pc:sldLayoutChg>
      </pc:sldMasterChg>
    </pc:docChg>
  </pc:docChgLst>
  <pc:docChgLst>
    <pc:chgData name="Chunxuan Wang (SDS, 118010287)" userId="a6393bca-dc4a-4cce-8e9a-a9c969eb84d2" providerId="ADAL" clId="{EB8EAA86-FD65-41C9-8615-DD33A2141316}"/>
    <pc:docChg chg="undo custSel addSld modSld modMainMaster delSection modSection">
      <pc:chgData name="Chunxuan Wang (SDS, 118010287)" userId="a6393bca-dc4a-4cce-8e9a-a9c969eb84d2" providerId="ADAL" clId="{EB8EAA86-FD65-41C9-8615-DD33A2141316}" dt="2025-04-08T12:16:33.059" v="173" actId="20577"/>
      <pc:docMkLst>
        <pc:docMk/>
      </pc:docMkLst>
      <pc:sldChg chg="modSp mod">
        <pc:chgData name="Chunxuan Wang (SDS, 118010287)" userId="a6393bca-dc4a-4cce-8e9a-a9c969eb84d2" providerId="ADAL" clId="{EB8EAA86-FD65-41C9-8615-DD33A2141316}" dt="2025-04-08T12:07:45.634" v="129" actId="20577"/>
        <pc:sldMkLst>
          <pc:docMk/>
          <pc:sldMk cId="3263124054" sldId="257"/>
        </pc:sldMkLst>
        <pc:spChg chg="mod">
          <ac:chgData name="Chunxuan Wang (SDS, 118010287)" userId="a6393bca-dc4a-4cce-8e9a-a9c969eb84d2" providerId="ADAL" clId="{EB8EAA86-FD65-41C9-8615-DD33A2141316}" dt="2025-04-08T12:07:45.634" v="129" actId="20577"/>
          <ac:spMkLst>
            <pc:docMk/>
            <pc:sldMk cId="3263124054" sldId="257"/>
            <ac:spMk id="2" creationId="{B54964E6-4F82-C2FA-E6C7-6688413E02F7}"/>
          </ac:spMkLst>
        </pc:spChg>
      </pc:sldChg>
      <pc:sldChg chg="modSp new mod">
        <pc:chgData name="Chunxuan Wang (SDS, 118010287)" userId="a6393bca-dc4a-4cce-8e9a-a9c969eb84d2" providerId="ADAL" clId="{EB8EAA86-FD65-41C9-8615-DD33A2141316}" dt="2025-04-08T12:07:57.324" v="141" actId="20577"/>
        <pc:sldMkLst>
          <pc:docMk/>
          <pc:sldMk cId="4034403180" sldId="261"/>
        </pc:sldMkLst>
        <pc:spChg chg="mod">
          <ac:chgData name="Chunxuan Wang (SDS, 118010287)" userId="a6393bca-dc4a-4cce-8e9a-a9c969eb84d2" providerId="ADAL" clId="{EB8EAA86-FD65-41C9-8615-DD33A2141316}" dt="2025-04-08T12:07:57.324" v="141" actId="20577"/>
          <ac:spMkLst>
            <pc:docMk/>
            <pc:sldMk cId="4034403180" sldId="261"/>
            <ac:spMk id="2" creationId="{F003E32E-8D0A-B82B-881F-E8C4B78AF375}"/>
          </ac:spMkLst>
        </pc:spChg>
      </pc:sldChg>
      <pc:sldChg chg="modSp new mod">
        <pc:chgData name="Chunxuan Wang (SDS, 118010287)" userId="a6393bca-dc4a-4cce-8e9a-a9c969eb84d2" providerId="ADAL" clId="{EB8EAA86-FD65-41C9-8615-DD33A2141316}" dt="2025-04-08T12:16:01.729" v="167" actId="20577"/>
        <pc:sldMkLst>
          <pc:docMk/>
          <pc:sldMk cId="2115138032" sldId="262"/>
        </pc:sldMkLst>
        <pc:spChg chg="mod">
          <ac:chgData name="Chunxuan Wang (SDS, 118010287)" userId="a6393bca-dc4a-4cce-8e9a-a9c969eb84d2" providerId="ADAL" clId="{EB8EAA86-FD65-41C9-8615-DD33A2141316}" dt="2025-04-08T12:16:01.729" v="167" actId="20577"/>
          <ac:spMkLst>
            <pc:docMk/>
            <pc:sldMk cId="2115138032" sldId="262"/>
            <ac:spMk id="2" creationId="{FA8FACB8-FB93-E189-0F26-FCEB1ACC6699}"/>
          </ac:spMkLst>
        </pc:spChg>
      </pc:sldChg>
      <pc:sldChg chg="delSp modSp add mod">
        <pc:chgData name="Chunxuan Wang (SDS, 118010287)" userId="a6393bca-dc4a-4cce-8e9a-a9c969eb84d2" providerId="ADAL" clId="{EB8EAA86-FD65-41C9-8615-DD33A2141316}" dt="2025-04-05T11:23:19.167" v="40" actId="20577"/>
        <pc:sldMkLst>
          <pc:docMk/>
          <pc:sldMk cId="984273366" sldId="433"/>
        </pc:sldMkLst>
      </pc:sldChg>
      <pc:sldMasterChg chg="modSldLayout">
        <pc:chgData name="Chunxuan Wang (SDS, 118010287)" userId="a6393bca-dc4a-4cce-8e9a-a9c969eb84d2" providerId="ADAL" clId="{EB8EAA86-FD65-41C9-8615-DD33A2141316}" dt="2025-04-08T12:16:33.059" v="173" actId="20577"/>
        <pc:sldMasterMkLst>
          <pc:docMk/>
          <pc:sldMasterMk cId="0" sldId="2147483648"/>
        </pc:sldMasterMkLst>
        <pc:sldLayoutChg chg="modSp mod">
          <pc:chgData name="Chunxuan Wang (SDS, 118010287)" userId="a6393bca-dc4a-4cce-8e9a-a9c969eb84d2" providerId="ADAL" clId="{EB8EAA86-FD65-41C9-8615-DD33A2141316}" dt="2025-04-08T12:16:25.398" v="169" actId="20577"/>
          <pc:sldLayoutMkLst>
            <pc:docMk/>
            <pc:sldMasterMk cId="0" sldId="2147483648"/>
            <pc:sldLayoutMk cId="0" sldId="2147483649"/>
          </pc:sldLayoutMkLst>
          <pc:spChg chg="mod">
            <ac:chgData name="Chunxuan Wang (SDS, 118010287)" userId="a6393bca-dc4a-4cce-8e9a-a9c969eb84d2" providerId="ADAL" clId="{EB8EAA86-FD65-41C9-8615-DD33A2141316}" dt="2025-04-07T05:17:13.456" v="42" actId="1076"/>
            <ac:spMkLst>
              <pc:docMk/>
              <pc:sldMasterMk cId="0" sldId="2147483648"/>
              <pc:sldLayoutMk cId="0" sldId="2147483649"/>
              <ac:spMk id="4" creationId="{F5364834-F694-B96C-91C2-4218975FD046}"/>
            </ac:spMkLst>
          </pc:spChg>
          <pc:spChg chg="mod">
            <ac:chgData name="Chunxuan Wang (SDS, 118010287)" userId="a6393bca-dc4a-4cce-8e9a-a9c969eb84d2" providerId="ADAL" clId="{EB8EAA86-FD65-41C9-8615-DD33A2141316}" dt="2025-04-07T05:17:16.333" v="44" actId="20577"/>
            <ac:spMkLst>
              <pc:docMk/>
              <pc:sldMasterMk cId="0" sldId="2147483648"/>
              <pc:sldLayoutMk cId="0" sldId="2147483649"/>
              <ac:spMk id="5" creationId="{EF976082-9FE6-3614-4738-E0C4ACF61FD8}"/>
            </ac:spMkLst>
          </pc:spChg>
          <pc:spChg chg="mod">
            <ac:chgData name="Chunxuan Wang (SDS, 118010287)" userId="a6393bca-dc4a-4cce-8e9a-a9c969eb84d2" providerId="ADAL" clId="{EB8EAA86-FD65-41C9-8615-DD33A2141316}" dt="2025-04-08T12:16:25.398" v="169" actId="20577"/>
            <ac:spMkLst>
              <pc:docMk/>
              <pc:sldMasterMk cId="0" sldId="2147483648"/>
              <pc:sldLayoutMk cId="0" sldId="2147483649"/>
              <ac:spMk id="8" creationId="{BD5BF60B-CB0A-6BB2-9C92-F514849E47F8}"/>
            </ac:spMkLst>
          </pc:spChg>
        </pc:sldLayoutChg>
        <pc:sldLayoutChg chg="modSp mod">
          <pc:chgData name="Chunxuan Wang (SDS, 118010287)" userId="a6393bca-dc4a-4cce-8e9a-a9c969eb84d2" providerId="ADAL" clId="{EB8EAA86-FD65-41C9-8615-DD33A2141316}" dt="2025-04-08T12:16:29.629" v="171" actId="20577"/>
          <pc:sldLayoutMkLst>
            <pc:docMk/>
            <pc:sldMasterMk cId="0" sldId="2147483648"/>
            <pc:sldLayoutMk cId="0" sldId="2147483650"/>
          </pc:sldLayoutMkLst>
          <pc:spChg chg="mod">
            <ac:chgData name="Chunxuan Wang (SDS, 118010287)" userId="a6393bca-dc4a-4cce-8e9a-a9c969eb84d2" providerId="ADAL" clId="{EB8EAA86-FD65-41C9-8615-DD33A2141316}" dt="2025-04-07T05:17:27.149" v="48" actId="21"/>
            <ac:spMkLst>
              <pc:docMk/>
              <pc:sldMasterMk cId="0" sldId="2147483648"/>
              <pc:sldLayoutMk cId="0" sldId="2147483650"/>
              <ac:spMk id="2" creationId="{453F98AE-CD6F-0196-FD80-17F8ABD9C456}"/>
            </ac:spMkLst>
          </pc:spChg>
          <pc:spChg chg="mod">
            <ac:chgData name="Chunxuan Wang (SDS, 118010287)" userId="a6393bca-dc4a-4cce-8e9a-a9c969eb84d2" providerId="ADAL" clId="{EB8EAA86-FD65-41C9-8615-DD33A2141316}" dt="2025-04-08T12:16:29.629" v="171" actId="20577"/>
            <ac:spMkLst>
              <pc:docMk/>
              <pc:sldMasterMk cId="0" sldId="2147483648"/>
              <pc:sldLayoutMk cId="0" sldId="2147483650"/>
              <ac:spMk id="3" creationId="{2C2E59E6-9B3B-CDD6-F800-C6C4E00BDDD4}"/>
            </ac:spMkLst>
          </pc:spChg>
        </pc:sldLayoutChg>
        <pc:sldLayoutChg chg="modSp mod">
          <pc:chgData name="Chunxuan Wang (SDS, 118010287)" userId="a6393bca-dc4a-4cce-8e9a-a9c969eb84d2" providerId="ADAL" clId="{EB8EAA86-FD65-41C9-8615-DD33A2141316}" dt="2025-04-08T12:16:33.059" v="173" actId="20577"/>
          <pc:sldLayoutMkLst>
            <pc:docMk/>
            <pc:sldMasterMk cId="0" sldId="2147483648"/>
            <pc:sldLayoutMk cId="0" sldId="2147483651"/>
          </pc:sldLayoutMkLst>
          <pc:spChg chg="mod">
            <ac:chgData name="Chunxuan Wang (SDS, 118010287)" userId="a6393bca-dc4a-4cce-8e9a-a9c969eb84d2" providerId="ADAL" clId="{EB8EAA86-FD65-41C9-8615-DD33A2141316}" dt="2025-04-07T05:17:32.774" v="51"/>
            <ac:spMkLst>
              <pc:docMk/>
              <pc:sldMasterMk cId="0" sldId="2147483648"/>
              <pc:sldLayoutMk cId="0" sldId="2147483651"/>
              <ac:spMk id="7" creationId="{4AB290BA-833B-F04F-CDF5-17136321DE04}"/>
            </ac:spMkLst>
          </pc:spChg>
          <pc:spChg chg="mod">
            <ac:chgData name="Chunxuan Wang (SDS, 118010287)" userId="a6393bca-dc4a-4cce-8e9a-a9c969eb84d2" providerId="ADAL" clId="{EB8EAA86-FD65-41C9-8615-DD33A2141316}" dt="2025-04-08T12:16:33.059" v="173" actId="20577"/>
            <ac:spMkLst>
              <pc:docMk/>
              <pc:sldMasterMk cId="0" sldId="2147483648"/>
              <pc:sldLayoutMk cId="0" sldId="2147483651"/>
              <ac:spMk id="10" creationId="{C73AA0F5-6566-5759-F664-AFBEBC7EE72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887E9A-8DA2-CC56-6A2D-BDC4B2D21A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0C5BAD-084E-E7C2-FCB0-CB060F48DF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3BD77-6FFD-4FDD-BECC-7743779B9B1B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4FAC0-C79B-8DE7-EC15-B7D2722EA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AAE8D4-29A7-D4AC-78F5-D14080918F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DB94B-82D0-4493-9A70-D30C808E6BB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668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D89C35C-0BBA-D588-2074-79B2939B80D3}"/>
              </a:ext>
            </a:extLst>
          </p:cNvPr>
          <p:cNvSpPr/>
          <p:nvPr userDrawn="1"/>
        </p:nvSpPr>
        <p:spPr>
          <a:xfrm>
            <a:off x="809625" y="971274"/>
            <a:ext cx="10572750" cy="1898926"/>
          </a:xfrm>
          <a:prstGeom prst="roundRect">
            <a:avLst>
              <a:gd name="adj" fmla="val 4831"/>
            </a:avLst>
          </a:prstGeom>
          <a:solidFill>
            <a:srgbClr val="3333B2"/>
          </a:solidFill>
          <a:effectLst>
            <a:outerShdw blurRad="50800" dist="38100" dir="66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36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Causal Effects of Randomized and Nonrandomized Studies to the Central Focus of Confounding variables with Propensity Score</a:t>
            </a:r>
            <a:endParaRPr lang="zh-CN" altLang="en-US" sz="3600" b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7346FE-0BD9-43D0-F25D-5F563F6A2D8B}"/>
              </a:ext>
            </a:extLst>
          </p:cNvPr>
          <p:cNvSpPr txBox="1"/>
          <p:nvPr userDrawn="1"/>
        </p:nvSpPr>
        <p:spPr>
          <a:xfrm>
            <a:off x="1485900" y="5322430"/>
            <a:ext cx="922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1" dirty="0">
                <a:latin typeface="Arial" panose="020B0604020202020204" pitchFamily="34" charset="0"/>
                <a:cs typeface="Arial" panose="020B0604020202020204" pitchFamily="34" charset="0"/>
              </a:rPr>
              <a:t>April 6, 2025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364834-F694-B96C-91C2-4218975FD046}"/>
              </a:ext>
            </a:extLst>
          </p:cNvPr>
          <p:cNvSpPr txBox="1"/>
          <p:nvPr userDrawn="1"/>
        </p:nvSpPr>
        <p:spPr>
          <a:xfrm>
            <a:off x="1485900" y="3333750"/>
            <a:ext cx="9220200" cy="182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</a:rPr>
              <a:t>WANG Chunxuan</a:t>
            </a:r>
          </a:p>
          <a:p>
            <a:pPr algn="ctr"/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Chinese University of Hong Kong, Shenzhen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0" i="1" dirty="0">
                <a:latin typeface="Arial" panose="020B0604020202020204" pitchFamily="34" charset="0"/>
                <a:cs typeface="Arial" panose="020B0604020202020204" pitchFamily="34" charset="0"/>
              </a:rPr>
              <a:t>chunxuanwang@link.cuhk.edu.cn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3D3BDF-5AEF-E9D4-4D00-B187B2BB4B0F}"/>
              </a:ext>
            </a:extLst>
          </p:cNvPr>
          <p:cNvGrpSpPr/>
          <p:nvPr userDrawn="1"/>
        </p:nvGrpSpPr>
        <p:grpSpPr>
          <a:xfrm>
            <a:off x="0" y="6551112"/>
            <a:ext cx="12192600" cy="306889"/>
            <a:chOff x="0" y="6451600"/>
            <a:chExt cx="12192600" cy="4064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F976082-9FE6-3614-4738-E0C4ACF61FD8}"/>
                </a:ext>
              </a:extLst>
            </p:cNvPr>
            <p:cNvSpPr/>
            <p:nvPr userDrawn="1"/>
          </p:nvSpPr>
          <p:spPr>
            <a:xfrm>
              <a:off x="0" y="6451601"/>
              <a:ext cx="4064400" cy="406400"/>
            </a:xfrm>
            <a:prstGeom prst="rect">
              <a:avLst/>
            </a:prstGeom>
            <a:solidFill>
              <a:srgbClr val="19195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DDA 6601: Selected topic in statistics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D5BF60B-CB0A-6BB2-9C92-F514849E47F8}"/>
                </a:ext>
              </a:extLst>
            </p:cNvPr>
            <p:cNvSpPr/>
            <p:nvPr userDrawn="1"/>
          </p:nvSpPr>
          <p:spPr>
            <a:xfrm>
              <a:off x="4063800" y="6451600"/>
              <a:ext cx="4064400" cy="406400"/>
            </a:xfrm>
            <a:prstGeom prst="rect">
              <a:avLst/>
            </a:prstGeom>
            <a:solidFill>
              <a:srgbClr val="2626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Revisit of Rubin 1974 &amp; 1983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9EC41F-BDE1-083F-B7BF-438C3B9C5416}"/>
                </a:ext>
              </a:extLst>
            </p:cNvPr>
            <p:cNvSpPr/>
            <p:nvPr userDrawn="1"/>
          </p:nvSpPr>
          <p:spPr>
            <a:xfrm>
              <a:off x="8128200" y="6451600"/>
              <a:ext cx="4064400" cy="406400"/>
            </a:xfrm>
            <a:prstGeom prst="rect">
              <a:avLst/>
            </a:prstGeom>
            <a:solidFill>
              <a:srgbClr val="3333B1"/>
            </a:solidFill>
            <a:ln>
              <a:solidFill>
                <a:srgbClr val="2626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April 6, 2025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DA0C2AF-9BDE-B27E-21F2-1D20503E204F}"/>
              </a:ext>
            </a:extLst>
          </p:cNvPr>
          <p:cNvGrpSpPr/>
          <p:nvPr userDrawn="1"/>
        </p:nvGrpSpPr>
        <p:grpSpPr>
          <a:xfrm>
            <a:off x="0" y="6553200"/>
            <a:ext cx="12192600" cy="304801"/>
            <a:chOff x="0" y="6451600"/>
            <a:chExt cx="12192600" cy="40640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53F98AE-CD6F-0196-FD80-17F8ABD9C456}"/>
                </a:ext>
              </a:extLst>
            </p:cNvPr>
            <p:cNvSpPr/>
            <p:nvPr userDrawn="1"/>
          </p:nvSpPr>
          <p:spPr>
            <a:xfrm>
              <a:off x="0" y="6451601"/>
              <a:ext cx="4064400" cy="406400"/>
            </a:xfrm>
            <a:prstGeom prst="rect">
              <a:avLst/>
            </a:prstGeom>
            <a:solidFill>
              <a:srgbClr val="19195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DDA 6601: Selected topic in statistics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C2E59E6-9B3B-CDD6-F800-C6C4E00BDDD4}"/>
                </a:ext>
              </a:extLst>
            </p:cNvPr>
            <p:cNvSpPr/>
            <p:nvPr userDrawn="1"/>
          </p:nvSpPr>
          <p:spPr>
            <a:xfrm>
              <a:off x="4063800" y="6451600"/>
              <a:ext cx="4064400" cy="406400"/>
            </a:xfrm>
            <a:prstGeom prst="rect">
              <a:avLst/>
            </a:prstGeom>
            <a:solidFill>
              <a:srgbClr val="2626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Revisit of Rubin 1974 &amp; 1983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BB7A7A2-33FF-8705-FE44-BF492F9C33A8}"/>
                </a:ext>
              </a:extLst>
            </p:cNvPr>
            <p:cNvSpPr/>
            <p:nvPr userDrawn="1"/>
          </p:nvSpPr>
          <p:spPr>
            <a:xfrm>
              <a:off x="8128200" y="6451600"/>
              <a:ext cx="4064400" cy="406400"/>
            </a:xfrm>
            <a:prstGeom prst="rect">
              <a:avLst/>
            </a:prstGeom>
            <a:solidFill>
              <a:srgbClr val="3333B1"/>
            </a:solidFill>
            <a:ln>
              <a:solidFill>
                <a:srgbClr val="2626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April 6, 2025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7969C7A9-CEF3-8A02-2207-446011E185C6}"/>
              </a:ext>
            </a:extLst>
          </p:cNvPr>
          <p:cNvSpPr/>
          <p:nvPr userDrawn="1"/>
        </p:nvSpPr>
        <p:spPr>
          <a:xfrm>
            <a:off x="-6876" y="0"/>
            <a:ext cx="12192000" cy="755650"/>
          </a:xfrm>
          <a:prstGeom prst="rect">
            <a:avLst/>
          </a:prstGeom>
          <a:solidFill>
            <a:srgbClr val="33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31F2B98-C765-EAE5-CE00-C15DBBC1A5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612" y="123825"/>
            <a:ext cx="11811000" cy="631825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483D543-E3F4-F44E-8195-A4CF01FA9940}"/>
              </a:ext>
            </a:extLst>
          </p:cNvPr>
          <p:cNvGrpSpPr/>
          <p:nvPr userDrawn="1"/>
        </p:nvGrpSpPr>
        <p:grpSpPr>
          <a:xfrm>
            <a:off x="0" y="6553192"/>
            <a:ext cx="12192600" cy="304805"/>
            <a:chOff x="0" y="6451600"/>
            <a:chExt cx="12192600" cy="4064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AB290BA-833B-F04F-CDF5-17136321DE04}"/>
                </a:ext>
              </a:extLst>
            </p:cNvPr>
            <p:cNvSpPr/>
            <p:nvPr userDrawn="1"/>
          </p:nvSpPr>
          <p:spPr>
            <a:xfrm>
              <a:off x="0" y="6451607"/>
              <a:ext cx="4064400" cy="406400"/>
            </a:xfrm>
            <a:prstGeom prst="rect">
              <a:avLst/>
            </a:prstGeom>
            <a:solidFill>
              <a:srgbClr val="19195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DDA 6601: Selected topic in statistics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73AA0F5-6566-5759-F664-AFBEBC7EE72D}"/>
                </a:ext>
              </a:extLst>
            </p:cNvPr>
            <p:cNvSpPr/>
            <p:nvPr userDrawn="1"/>
          </p:nvSpPr>
          <p:spPr>
            <a:xfrm>
              <a:off x="4063800" y="6451600"/>
              <a:ext cx="4064400" cy="406400"/>
            </a:xfrm>
            <a:prstGeom prst="rect">
              <a:avLst/>
            </a:prstGeom>
            <a:solidFill>
              <a:srgbClr val="2626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Revisit </a:t>
              </a:r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of Rubin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1974 &amp; 1983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957603-FBCD-07D8-449E-DABC243B3874}"/>
                </a:ext>
              </a:extLst>
            </p:cNvPr>
            <p:cNvSpPr/>
            <p:nvPr userDrawn="1"/>
          </p:nvSpPr>
          <p:spPr>
            <a:xfrm>
              <a:off x="8128200" y="6451600"/>
              <a:ext cx="4064400" cy="406400"/>
            </a:xfrm>
            <a:prstGeom prst="rect">
              <a:avLst/>
            </a:prstGeom>
            <a:solidFill>
              <a:srgbClr val="3333B1"/>
            </a:solidFill>
            <a:ln>
              <a:solidFill>
                <a:srgbClr val="2626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April 6, 2025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C89657F-46CE-BE89-A3C3-97895837DE0C}"/>
              </a:ext>
            </a:extLst>
          </p:cNvPr>
          <p:cNvSpPr txBox="1"/>
          <p:nvPr userDrawn="1"/>
        </p:nvSpPr>
        <p:spPr>
          <a:xfrm>
            <a:off x="1485900" y="2876264"/>
            <a:ext cx="922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648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74140"/>
            <a:ext cx="10515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First class</a:t>
            </a:r>
            <a:endParaRPr lang="zh-CN" altLang="en-US" dirty="0"/>
          </a:p>
          <a:p>
            <a:pPr lvl="1"/>
            <a:r>
              <a:rPr lang="en-US" altLang="zh-CN" dirty="0"/>
              <a:t>Second class</a:t>
            </a:r>
            <a:endParaRPr lang="zh-CN" altLang="en-US" dirty="0"/>
          </a:p>
          <a:p>
            <a:pPr lvl="2"/>
            <a:r>
              <a:rPr lang="en-US" altLang="zh-CN" dirty="0"/>
              <a:t>Third Class</a:t>
            </a:r>
            <a:endParaRPr lang="zh-CN" altLang="en-US" dirty="0"/>
          </a:p>
          <a:p>
            <a:pPr lvl="3"/>
            <a:r>
              <a:rPr lang="en-US" altLang="zh-CN" dirty="0"/>
              <a:t>Forth Class</a:t>
            </a:r>
            <a:endParaRPr lang="zh-CN" altLang="en-US" dirty="0"/>
          </a:p>
          <a:p>
            <a:pPr lvl="4"/>
            <a:r>
              <a:rPr lang="en-US" altLang="zh-CN" dirty="0"/>
              <a:t>Fifth class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yriad Pro Light" panose="020B0603030403020204" charset="0"/>
          <a:ea typeface="思源黑体 Light" panose="020B0200000000000000" charset="-122"/>
          <a:cs typeface="Myriad Pro Light" panose="020B0603030403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yriad Pro Regular" panose="020B0603030403020204" charset="0"/>
          <a:ea typeface="思源黑体 Normal" panose="020B0200000000000000" pitchFamily="34" charset="-122"/>
          <a:cs typeface="Myriad Pro Regular" panose="020B0603030403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yriad Pro Regular" panose="020B0603030403020204" charset="0"/>
          <a:ea typeface="思源黑体 Normal" panose="020B0200000000000000" pitchFamily="34" charset="-122"/>
          <a:cs typeface="Myriad Pro Regular" panose="020B0603030403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yriad Pro Regular" panose="020B0603030403020204" charset="0"/>
          <a:ea typeface="思源黑体 Normal" panose="020B0200000000000000" pitchFamily="34" charset="-122"/>
          <a:cs typeface="Myriad Pro Regular" panose="020B0603030403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 Regular" panose="020B0603030403020204" charset="0"/>
          <a:ea typeface="思源黑体 Normal" panose="020B0200000000000000" pitchFamily="34" charset="-122"/>
          <a:cs typeface="Myriad Pro Regular" panose="020B0603030403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yriad Pro Regular" panose="020B0603030403020204" charset="0"/>
          <a:ea typeface="思源黑体 Normal" panose="020B0200000000000000" pitchFamily="34" charset="-122"/>
          <a:cs typeface="Myriad Pro Regular" panose="020B0603030403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A8FACB8-FB93-E189-0F26-FCEB1ACC6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ain Logic Flowchart</a:t>
            </a:r>
            <a:r>
              <a:rPr lang="en-US" dirty="0"/>
              <a:t> </a:t>
            </a:r>
            <a:endParaRPr lang="LID4096" dirty="0"/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7DE8D83F-1309-3D49-45BC-D413ABA5BAB7}"/>
              </a:ext>
            </a:extLst>
          </p:cNvPr>
          <p:cNvGrpSpPr/>
          <p:nvPr/>
        </p:nvGrpSpPr>
        <p:grpSpPr>
          <a:xfrm>
            <a:off x="69735" y="792272"/>
            <a:ext cx="12051888" cy="5599285"/>
            <a:chOff x="69735" y="878001"/>
            <a:chExt cx="12051888" cy="559928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47C8DF6-1391-3AC8-9614-ADB2A922CA3A}"/>
                </a:ext>
              </a:extLst>
            </p:cNvPr>
            <p:cNvGrpSpPr/>
            <p:nvPr/>
          </p:nvGrpSpPr>
          <p:grpSpPr>
            <a:xfrm>
              <a:off x="2790575" y="1101240"/>
              <a:ext cx="8924082" cy="4772537"/>
              <a:chOff x="2790575" y="1224432"/>
              <a:chExt cx="8924082" cy="4772537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F819B46-10AB-E22C-802C-FD60C5024572}"/>
                  </a:ext>
                </a:extLst>
              </p:cNvPr>
              <p:cNvSpPr txBox="1"/>
              <p:nvPr/>
            </p:nvSpPr>
            <p:spPr>
              <a:xfrm>
                <a:off x="5920300" y="4665167"/>
                <a:ext cx="57943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Limited sample size   multiple confounding variables</a:t>
                </a:r>
                <a:endParaRPr lang="zh-CN" altLang="en-US" dirty="0"/>
              </a:p>
            </p:txBody>
          </p: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C12FAB92-B47E-D383-4E67-DB71DB09B729}"/>
                  </a:ext>
                </a:extLst>
              </p:cNvPr>
              <p:cNvGrpSpPr/>
              <p:nvPr/>
            </p:nvGrpSpPr>
            <p:grpSpPr>
              <a:xfrm>
                <a:off x="2790575" y="1224432"/>
                <a:ext cx="6309586" cy="4772537"/>
                <a:chOff x="2790575" y="1224432"/>
                <a:chExt cx="6309586" cy="4772537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73734393-DC8C-7A23-5A4F-5F08769C245E}"/>
                    </a:ext>
                  </a:extLst>
                </p:cNvPr>
                <p:cNvGrpSpPr/>
                <p:nvPr/>
              </p:nvGrpSpPr>
              <p:grpSpPr>
                <a:xfrm>
                  <a:off x="2790575" y="1224432"/>
                  <a:ext cx="6259450" cy="646331"/>
                  <a:chOff x="2714770" y="1357093"/>
                  <a:chExt cx="6259450" cy="646331"/>
                </a:xfrm>
              </p:grpSpPr>
              <p:sp>
                <p:nvSpPr>
                  <p:cNvPr id="3" name="矩形: 圆角 2">
                    <a:extLst>
                      <a:ext uri="{FF2B5EF4-FFF2-40B4-BE49-F238E27FC236}">
                        <a16:creationId xmlns:a16="http://schemas.microsoft.com/office/drawing/2014/main" id="{659865AA-939A-B7E4-3B85-A99C2C30CE0E}"/>
                      </a:ext>
                    </a:extLst>
                  </p:cNvPr>
                  <p:cNvSpPr/>
                  <p:nvPr/>
                </p:nvSpPr>
                <p:spPr>
                  <a:xfrm>
                    <a:off x="2714770" y="1411196"/>
                    <a:ext cx="1909343" cy="592228"/>
                  </a:xfrm>
                  <a:prstGeom prst="roundRect">
                    <a:avLst/>
                  </a:prstGeom>
                  <a:solidFill>
                    <a:srgbClr val="3333B1"/>
                  </a:solidFill>
                  <a:ln>
                    <a:solidFill>
                      <a:srgbClr val="3333B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Randomized</a:t>
                    </a:r>
                  </a:p>
                  <a:p>
                    <a:pPr algn="ctr"/>
                    <a:r>
                      <a:rPr lang="en-US" altLang="zh-CN" dirty="0"/>
                      <a:t>(experiments)</a:t>
                    </a:r>
                    <a:endParaRPr lang="zh-CN" altLang="en-US" dirty="0"/>
                  </a:p>
                </p:txBody>
              </p:sp>
              <p:sp>
                <p:nvSpPr>
                  <p:cNvPr id="4" name="矩形: 圆角 3">
                    <a:extLst>
                      <a:ext uri="{FF2B5EF4-FFF2-40B4-BE49-F238E27FC236}">
                        <a16:creationId xmlns:a16="http://schemas.microsoft.com/office/drawing/2014/main" id="{529D4FF8-E457-F61B-8383-05D49F65FE76}"/>
                      </a:ext>
                    </a:extLst>
                  </p:cNvPr>
                  <p:cNvSpPr/>
                  <p:nvPr/>
                </p:nvSpPr>
                <p:spPr>
                  <a:xfrm>
                    <a:off x="7064877" y="1411196"/>
                    <a:ext cx="1909343" cy="592228"/>
                  </a:xfrm>
                  <a:prstGeom prst="roundRect">
                    <a:avLst/>
                  </a:prstGeom>
                  <a:solidFill>
                    <a:srgbClr val="3333B1"/>
                  </a:solidFill>
                  <a:ln>
                    <a:solidFill>
                      <a:srgbClr val="3333B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Nonrandomized</a:t>
                    </a:r>
                  </a:p>
                  <a:p>
                    <a:pPr algn="ctr"/>
                    <a:r>
                      <a:rPr lang="en-US" altLang="zh-CN" dirty="0"/>
                      <a:t>(observations)</a:t>
                    </a:r>
                    <a:endParaRPr lang="zh-CN" altLang="en-US" dirty="0"/>
                  </a:p>
                </p:txBody>
              </p:sp>
              <p:cxnSp>
                <p:nvCxnSpPr>
                  <p:cNvPr id="6" name="直接箭头连接符 5">
                    <a:extLst>
                      <a:ext uri="{FF2B5EF4-FFF2-40B4-BE49-F238E27FC236}">
                        <a16:creationId xmlns:a16="http://schemas.microsoft.com/office/drawing/2014/main" id="{E32EA641-5140-03A6-B5AD-E68C995954CC}"/>
                      </a:ext>
                    </a:extLst>
                  </p:cNvPr>
                  <p:cNvCxnSpPr>
                    <a:cxnSpLocks/>
                    <a:stCxn id="3" idx="3"/>
                    <a:endCxn id="4" idx="1"/>
                  </p:cNvCxnSpPr>
                  <p:nvPr/>
                </p:nvCxnSpPr>
                <p:spPr>
                  <a:xfrm>
                    <a:off x="4624113" y="1707310"/>
                    <a:ext cx="2440764" cy="0"/>
                  </a:xfrm>
                  <a:prstGeom prst="straightConnector1">
                    <a:avLst/>
                  </a:prstGeom>
                  <a:ln w="38100" cap="flat" cmpd="sng" algn="ctr">
                    <a:solidFill>
                      <a:schemeClr val="dk1"/>
                    </a:solidFill>
                    <a:prstDash val="dash"/>
                    <a:round/>
                    <a:headEnd type="arrow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9D3158DC-C8FF-6292-0C18-BA704B1BE9F0}"/>
                      </a:ext>
                    </a:extLst>
                  </p:cNvPr>
                  <p:cNvSpPr txBox="1"/>
                  <p:nvPr/>
                </p:nvSpPr>
                <p:spPr>
                  <a:xfrm>
                    <a:off x="4967786" y="1357093"/>
                    <a:ext cx="186461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dirty="0"/>
                      <a:t>Both useful for </a:t>
                    </a:r>
                  </a:p>
                  <a:p>
                    <a:pPr algn="ctr"/>
                    <a:r>
                      <a:rPr lang="en-US" altLang="zh-CN" dirty="0"/>
                      <a:t>causal inference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F23326D0-6E1F-1830-9B61-7F568593D505}"/>
                    </a:ext>
                  </a:extLst>
                </p:cNvPr>
                <p:cNvSpPr/>
                <p:nvPr/>
              </p:nvSpPr>
              <p:spPr>
                <a:xfrm>
                  <a:off x="3577446" y="2657916"/>
                  <a:ext cx="4685708" cy="720145"/>
                </a:xfrm>
                <a:prstGeom prst="roundRect">
                  <a:avLst>
                    <a:gd name="adj" fmla="val 9867"/>
                  </a:avLst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/>
                    <a:t>Key point</a:t>
                  </a:r>
                  <a:r>
                    <a:rPr lang="en-US" altLang="zh-CN" dirty="0"/>
                    <a:t>: two </a:t>
                  </a:r>
                  <a:r>
                    <a:rPr lang="en-US" altLang="zh-CN" b="1" dirty="0"/>
                    <a:t>“similar” </a:t>
                  </a:r>
                  <a:r>
                    <a:rPr lang="en-US" altLang="zh-CN" dirty="0"/>
                    <a:t>(comparable) groups? (handle the confounding variables)</a:t>
                  </a:r>
                  <a:endParaRPr lang="zh-CN" altLang="en-US" dirty="0"/>
                </a:p>
              </p:txBody>
            </p:sp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54B688FF-4FAF-30BB-5595-09327F5AA79F}"/>
                    </a:ext>
                  </a:extLst>
                </p:cNvPr>
                <p:cNvCxnSpPr>
                  <a:stCxn id="3" idx="2"/>
                  <a:endCxn id="7" idx="0"/>
                </p:cNvCxnSpPr>
                <p:nvPr/>
              </p:nvCxnSpPr>
              <p:spPr>
                <a:xfrm>
                  <a:off x="3745247" y="1870763"/>
                  <a:ext cx="2175053" cy="787153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08AAAD33-AE24-F8E7-741A-5E49B8F8D6E8}"/>
                    </a:ext>
                  </a:extLst>
                </p:cNvPr>
                <p:cNvCxnSpPr>
                  <a:cxnSpLocks/>
                  <a:stCxn id="4" idx="2"/>
                  <a:endCxn id="7" idx="0"/>
                </p:cNvCxnSpPr>
                <p:nvPr/>
              </p:nvCxnSpPr>
              <p:spPr>
                <a:xfrm flipH="1">
                  <a:off x="5920300" y="1870763"/>
                  <a:ext cx="2175054" cy="787153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DD91A5AB-ECE8-7CE4-88E1-5D4B676DB141}"/>
                    </a:ext>
                  </a:extLst>
                </p:cNvPr>
                <p:cNvSpPr/>
                <p:nvPr/>
              </p:nvSpPr>
              <p:spPr>
                <a:xfrm>
                  <a:off x="2790575" y="4129688"/>
                  <a:ext cx="1909343" cy="592228"/>
                </a:xfrm>
                <a:prstGeom prst="roundRect">
                  <a:avLst/>
                </a:prstGeom>
                <a:solidFill>
                  <a:srgbClr val="3333B1"/>
                </a:solidFill>
                <a:ln>
                  <a:solidFill>
                    <a:srgbClr val="3333B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Pre-control</a:t>
                  </a:r>
                  <a:endParaRPr lang="zh-CN" altLang="en-US" dirty="0"/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14C57AE7-6FBB-9EDA-4B0B-EE539895DF88}"/>
                    </a:ext>
                  </a:extLst>
                </p:cNvPr>
                <p:cNvSpPr/>
                <p:nvPr/>
              </p:nvSpPr>
              <p:spPr>
                <a:xfrm>
                  <a:off x="7140682" y="4129688"/>
                  <a:ext cx="1909343" cy="592228"/>
                </a:xfrm>
                <a:prstGeom prst="roundRect">
                  <a:avLst/>
                </a:prstGeom>
                <a:solidFill>
                  <a:srgbClr val="3333B1"/>
                </a:solidFill>
                <a:ln>
                  <a:solidFill>
                    <a:srgbClr val="3333B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Post-control</a:t>
                  </a:r>
                  <a:endParaRPr lang="zh-CN" altLang="en-US" dirty="0"/>
                </a:p>
              </p:txBody>
            </p:sp>
            <p:cxnSp>
              <p:nvCxnSpPr>
                <p:cNvPr id="20" name="连接符: 肘形 19">
                  <a:extLst>
                    <a:ext uri="{FF2B5EF4-FFF2-40B4-BE49-F238E27FC236}">
                      <a16:creationId xmlns:a16="http://schemas.microsoft.com/office/drawing/2014/main" id="{9B363926-1420-D1B9-2616-18B4C11883D8}"/>
                    </a:ext>
                  </a:extLst>
                </p:cNvPr>
                <p:cNvCxnSpPr>
                  <a:stCxn id="7" idx="2"/>
                  <a:endCxn id="17" idx="0"/>
                </p:cNvCxnSpPr>
                <p:nvPr/>
              </p:nvCxnSpPr>
              <p:spPr>
                <a:xfrm rot="5400000">
                  <a:off x="4456961" y="2666348"/>
                  <a:ext cx="751627" cy="2175053"/>
                </a:xfrm>
                <a:prstGeom prst="bentConnector3">
                  <a:avLst/>
                </a:prstGeom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连接符: 肘形 20">
                  <a:extLst>
                    <a:ext uri="{FF2B5EF4-FFF2-40B4-BE49-F238E27FC236}">
                      <a16:creationId xmlns:a16="http://schemas.microsoft.com/office/drawing/2014/main" id="{35415C80-A8BA-EEDD-90D9-F937EBFB352F}"/>
                    </a:ext>
                  </a:extLst>
                </p:cNvPr>
                <p:cNvCxnSpPr>
                  <a:cxnSpLocks/>
                  <a:stCxn id="7" idx="2"/>
                  <a:endCxn id="18" idx="0"/>
                </p:cNvCxnSpPr>
                <p:nvPr/>
              </p:nvCxnSpPr>
              <p:spPr>
                <a:xfrm rot="16200000" flipH="1">
                  <a:off x="6632014" y="2666347"/>
                  <a:ext cx="751627" cy="2175054"/>
                </a:xfrm>
                <a:prstGeom prst="bentConnector3">
                  <a:avLst>
                    <a:gd name="adj1" fmla="val 50000"/>
                  </a:avLst>
                </a:prstGeom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C928AAB-E451-A201-25AA-4AEB14755791}"/>
                    </a:ext>
                  </a:extLst>
                </p:cNvPr>
                <p:cNvSpPr txBox="1"/>
                <p:nvPr/>
              </p:nvSpPr>
              <p:spPr>
                <a:xfrm>
                  <a:off x="4189737" y="3753874"/>
                  <a:ext cx="35723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/>
                    <a:t>handle the confounding variables</a:t>
                  </a:r>
                  <a:endParaRPr lang="zh-CN" altLang="en-US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2FF8F04-AD95-7595-13B6-292CFB0D99F5}"/>
                    </a:ext>
                  </a:extLst>
                </p:cNvPr>
                <p:cNvSpPr txBox="1"/>
                <p:nvPr/>
              </p:nvSpPr>
              <p:spPr>
                <a:xfrm>
                  <a:off x="2962087" y="5104211"/>
                  <a:ext cx="156631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/>
                    <a:t>Another story</a:t>
                  </a:r>
                  <a:endParaRPr lang="zh-CN" altLang="en-US" dirty="0"/>
                </a:p>
              </p:txBody>
            </p: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1A5ADFDB-4CE8-F34D-EE53-E8B3EDE7D7F3}"/>
                    </a:ext>
                  </a:extLst>
                </p:cNvPr>
                <p:cNvCxnSpPr>
                  <a:cxnSpLocks/>
                  <a:stCxn id="17" idx="2"/>
                  <a:endCxn id="26" idx="0"/>
                </p:cNvCxnSpPr>
                <p:nvPr/>
              </p:nvCxnSpPr>
              <p:spPr>
                <a:xfrm flipH="1">
                  <a:off x="3745246" y="4721916"/>
                  <a:ext cx="1" cy="382295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1822BA48-BBD5-8D09-AC8C-FBFEBF0F99A1}"/>
                    </a:ext>
                  </a:extLst>
                </p:cNvPr>
                <p:cNvCxnSpPr>
                  <a:cxnSpLocks/>
                  <a:stCxn id="18" idx="2"/>
                </p:cNvCxnSpPr>
                <p:nvPr/>
              </p:nvCxnSpPr>
              <p:spPr>
                <a:xfrm flipH="1">
                  <a:off x="8095353" y="4721916"/>
                  <a:ext cx="1" cy="382294"/>
                </a:xfrm>
                <a:prstGeom prst="straightConnector1">
                  <a:avLst/>
                </a:prstGeom>
                <a:ln w="381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73CCA219-1B13-BAE8-82C3-C31AAEEDD7BF}"/>
                    </a:ext>
                  </a:extLst>
                </p:cNvPr>
                <p:cNvSpPr/>
                <p:nvPr/>
              </p:nvSpPr>
              <p:spPr>
                <a:xfrm>
                  <a:off x="7090545" y="5091248"/>
                  <a:ext cx="2009616" cy="905721"/>
                </a:xfrm>
                <a:prstGeom prst="roundRect">
                  <a:avLst/>
                </a:prstGeom>
                <a:solidFill>
                  <a:srgbClr val="3333B1"/>
                </a:solidFill>
                <a:ln>
                  <a:solidFill>
                    <a:srgbClr val="3333B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Balancing score &amp; </a:t>
                  </a:r>
                </a:p>
                <a:p>
                  <a:pPr algn="ctr"/>
                  <a:r>
                    <a:rPr lang="en-US" altLang="zh-CN" dirty="0"/>
                    <a:t>propensity score</a:t>
                  </a:r>
                  <a:endParaRPr lang="zh-CN" altLang="en-US" dirty="0"/>
                </a:p>
              </p:txBody>
            </p:sp>
          </p:grpSp>
        </p:grp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7E6E631B-63AB-87AF-25FE-0C9180AF50A4}"/>
                </a:ext>
              </a:extLst>
            </p:cNvPr>
            <p:cNvSpPr/>
            <p:nvPr/>
          </p:nvSpPr>
          <p:spPr>
            <a:xfrm>
              <a:off x="69735" y="878001"/>
              <a:ext cx="2538363" cy="791217"/>
            </a:xfrm>
            <a:prstGeom prst="roundRect">
              <a:avLst>
                <a:gd name="adj" fmla="val 1139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b="1" dirty="0">
                  <a:solidFill>
                    <a:schemeClr val="tx1"/>
                  </a:solidFill>
                </a:rPr>
                <a:t>Real advantages:</a:t>
              </a:r>
            </a:p>
            <a:p>
              <a:pPr marL="342900" indent="-342900">
                <a:buAutoNum type="arabicPeriod"/>
              </a:pPr>
              <a:r>
                <a:rPr lang="en-US" altLang="zh-CN" sz="1400" dirty="0">
                  <a:solidFill>
                    <a:schemeClr val="tx1"/>
                  </a:solidFill>
                </a:rPr>
                <a:t>Unbiased estimator</a:t>
              </a:r>
            </a:p>
            <a:p>
              <a:pPr marL="342900" indent="-342900">
                <a:buAutoNum type="arabicPeriod"/>
              </a:pPr>
              <a:r>
                <a:rPr lang="en-US" altLang="zh-CN" sz="1400" dirty="0">
                  <a:solidFill>
                    <a:schemeClr val="tx1"/>
                  </a:solidFill>
                </a:rPr>
                <a:t>Better statistical property</a:t>
              </a:r>
            </a:p>
          </p:txBody>
        </p:sp>
        <p:cxnSp>
          <p:nvCxnSpPr>
            <p:cNvPr id="39" name="连接符: 曲线 38">
              <a:extLst>
                <a:ext uri="{FF2B5EF4-FFF2-40B4-BE49-F238E27FC236}">
                  <a16:creationId xmlns:a16="http://schemas.microsoft.com/office/drawing/2014/main" id="{329FF398-C897-91E3-5D1D-8AE701D68DEB}"/>
                </a:ext>
              </a:extLst>
            </p:cNvPr>
            <p:cNvCxnSpPr>
              <a:cxnSpLocks/>
              <a:stCxn id="37" idx="3"/>
              <a:endCxn id="3" idx="0"/>
            </p:cNvCxnSpPr>
            <p:nvPr/>
          </p:nvCxnSpPr>
          <p:spPr>
            <a:xfrm flipV="1">
              <a:off x="2608098" y="1155343"/>
              <a:ext cx="1137149" cy="118267"/>
            </a:xfrm>
            <a:prstGeom prst="curvedConnector4">
              <a:avLst>
                <a:gd name="adj1" fmla="val 19331"/>
                <a:gd name="adj2" fmla="val 31436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6C84AC19-83E1-202D-8848-7953756B2A8C}"/>
                    </a:ext>
                  </a:extLst>
                </p:cNvPr>
                <p:cNvSpPr/>
                <p:nvPr/>
              </p:nvSpPr>
              <p:spPr>
                <a:xfrm>
                  <a:off x="10536804" y="5686069"/>
                  <a:ext cx="1358808" cy="791217"/>
                </a:xfrm>
                <a:prstGeom prst="roundRect">
                  <a:avLst>
                    <a:gd name="adj" fmla="val 1139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oMath>
                    </m:oMathPara>
                  </a14:m>
                  <a:endParaRPr lang="en-US" altLang="zh-CN" sz="1400" b="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&amp;</a:t>
                  </a:r>
                  <a:endParaRPr lang="en-US" altLang="zh-CN" sz="1400" b="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6C84AC19-83E1-202D-8848-7953756B2A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804" y="5686069"/>
                  <a:ext cx="1358808" cy="791217"/>
                </a:xfrm>
                <a:prstGeom prst="roundRect">
                  <a:avLst>
                    <a:gd name="adj" fmla="val 11397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连接符: 曲线 41">
              <a:extLst>
                <a:ext uri="{FF2B5EF4-FFF2-40B4-BE49-F238E27FC236}">
                  <a16:creationId xmlns:a16="http://schemas.microsoft.com/office/drawing/2014/main" id="{14A1AEAF-9DA3-0A03-5BD6-20FEDB883090}"/>
                </a:ext>
              </a:extLst>
            </p:cNvPr>
            <p:cNvCxnSpPr>
              <a:cxnSpLocks/>
              <a:stCxn id="41" idx="1"/>
              <a:endCxn id="34" idx="3"/>
            </p:cNvCxnSpPr>
            <p:nvPr/>
          </p:nvCxnSpPr>
          <p:spPr>
            <a:xfrm rot="10800000">
              <a:off x="9100162" y="5420918"/>
              <a:ext cx="1436643" cy="66076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曲线 64">
              <a:extLst>
                <a:ext uri="{FF2B5EF4-FFF2-40B4-BE49-F238E27FC236}">
                  <a16:creationId xmlns:a16="http://schemas.microsoft.com/office/drawing/2014/main" id="{D10E92D5-3F27-5AC6-49BB-C3443CB2AB2D}"/>
                </a:ext>
              </a:extLst>
            </p:cNvPr>
            <p:cNvCxnSpPr>
              <a:cxnSpLocks/>
              <a:stCxn id="63" idx="1"/>
              <a:endCxn id="7" idx="3"/>
            </p:cNvCxnSpPr>
            <p:nvPr/>
          </p:nvCxnSpPr>
          <p:spPr>
            <a:xfrm rot="10800000" flipV="1">
              <a:off x="8263155" y="2492959"/>
              <a:ext cx="2057895" cy="40183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3CD5E82E-8683-DB6D-D449-1B46C2E9CA7B}"/>
                </a:ext>
              </a:extLst>
            </p:cNvPr>
            <p:cNvCxnSpPr>
              <a:cxnSpLocks/>
              <a:stCxn id="3" idx="1"/>
              <a:endCxn id="7" idx="1"/>
            </p:cNvCxnSpPr>
            <p:nvPr/>
          </p:nvCxnSpPr>
          <p:spPr>
            <a:xfrm rot="10800000" flipH="1" flipV="1">
              <a:off x="2790574" y="1451457"/>
              <a:ext cx="786871" cy="1443340"/>
            </a:xfrm>
            <a:prstGeom prst="curvedConnector3">
              <a:avLst>
                <a:gd name="adj1" fmla="val -29052"/>
              </a:avLst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十字形 86">
              <a:extLst>
                <a:ext uri="{FF2B5EF4-FFF2-40B4-BE49-F238E27FC236}">
                  <a16:creationId xmlns:a16="http://schemas.microsoft.com/office/drawing/2014/main" id="{D49B2113-F1EC-B6A4-8E0D-EA57346B45FC}"/>
                </a:ext>
              </a:extLst>
            </p:cNvPr>
            <p:cNvSpPr/>
            <p:nvPr/>
          </p:nvSpPr>
          <p:spPr>
            <a:xfrm rot="6252413">
              <a:off x="2514709" y="2272019"/>
              <a:ext cx="234578" cy="239903"/>
            </a:xfrm>
            <a:prstGeom prst="plus">
              <a:avLst>
                <a:gd name="adj" fmla="val 4090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F6024E57-9993-DDE5-232C-3077A5289627}"/>
                </a:ext>
              </a:extLst>
            </p:cNvPr>
            <p:cNvSpPr/>
            <p:nvPr/>
          </p:nvSpPr>
          <p:spPr>
            <a:xfrm>
              <a:off x="670342" y="2583069"/>
              <a:ext cx="2085431" cy="791217"/>
            </a:xfrm>
            <a:prstGeom prst="roundRect">
              <a:avLst>
                <a:gd name="adj" fmla="val 1139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Randomization itself do not directly result in “similarity”</a:t>
              </a: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2706AAB8-F65F-05D1-C3E0-ADD96F06FF7C}"/>
                </a:ext>
              </a:extLst>
            </p:cNvPr>
            <p:cNvGrpSpPr/>
            <p:nvPr/>
          </p:nvGrpSpPr>
          <p:grpSpPr>
            <a:xfrm>
              <a:off x="10286248" y="1990605"/>
              <a:ext cx="1428409" cy="965103"/>
              <a:chOff x="10346946" y="1768988"/>
              <a:chExt cx="1428409" cy="965103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01E66E72-FB36-800D-93A5-D1DBE4DBC028}"/>
                  </a:ext>
                </a:extLst>
              </p:cNvPr>
              <p:cNvGrpSpPr/>
              <p:nvPr/>
            </p:nvGrpSpPr>
            <p:grpSpPr>
              <a:xfrm>
                <a:off x="10346946" y="1768988"/>
                <a:ext cx="1428409" cy="965103"/>
                <a:chOff x="9280935" y="2209671"/>
                <a:chExt cx="1428409" cy="965103"/>
              </a:xfrm>
            </p:grpSpPr>
            <p:sp>
              <p:nvSpPr>
                <p:cNvPr id="63" name="矩形: 圆角 62">
                  <a:extLst>
                    <a:ext uri="{FF2B5EF4-FFF2-40B4-BE49-F238E27FC236}">
                      <a16:creationId xmlns:a16="http://schemas.microsoft.com/office/drawing/2014/main" id="{1C738F5F-C8A5-D428-4516-8A30BC61317A}"/>
                    </a:ext>
                  </a:extLst>
                </p:cNvPr>
                <p:cNvSpPr/>
                <p:nvPr/>
              </p:nvSpPr>
              <p:spPr>
                <a:xfrm>
                  <a:off x="9315736" y="2249275"/>
                  <a:ext cx="1358808" cy="925499"/>
                </a:xfrm>
                <a:prstGeom prst="roundRect">
                  <a:avLst>
                    <a:gd name="adj" fmla="val 1139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altLang="zh-CN" sz="1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C353A013-C6DA-F000-7180-F6EC50394BCB}"/>
                    </a:ext>
                  </a:extLst>
                </p:cNvPr>
                <p:cNvGrpSpPr/>
                <p:nvPr/>
              </p:nvGrpSpPr>
              <p:grpSpPr>
                <a:xfrm>
                  <a:off x="9280935" y="2209671"/>
                  <a:ext cx="1428409" cy="965103"/>
                  <a:chOff x="9822599" y="1980414"/>
                  <a:chExt cx="1428409" cy="96510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文本框 44">
                        <a:extLst>
                          <a:ext uri="{FF2B5EF4-FFF2-40B4-BE49-F238E27FC236}">
                            <a16:creationId xmlns:a16="http://schemas.microsoft.com/office/drawing/2014/main" id="{DB2E3A78-1ED2-7DB0-E08D-3557E4F2F6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22599" y="2112832"/>
                        <a:ext cx="3616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5" name="文本框 44">
                        <a:extLst>
                          <a:ext uri="{FF2B5EF4-FFF2-40B4-BE49-F238E27FC236}">
                            <a16:creationId xmlns:a16="http://schemas.microsoft.com/office/drawing/2014/main" id="{DB2E3A78-1ED2-7DB0-E08D-3557E4F2F67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22599" y="2112832"/>
                        <a:ext cx="361609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文本框 45">
                        <a:extLst>
                          <a:ext uri="{FF2B5EF4-FFF2-40B4-BE49-F238E27FC236}">
                            <a16:creationId xmlns:a16="http://schemas.microsoft.com/office/drawing/2014/main" id="{2C9F8029-D313-F599-E582-22EA1FC62B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889399" y="2112832"/>
                        <a:ext cx="3616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6" name="文本框 45">
                        <a:extLst>
                          <a:ext uri="{FF2B5EF4-FFF2-40B4-BE49-F238E27FC236}">
                            <a16:creationId xmlns:a16="http://schemas.microsoft.com/office/drawing/2014/main" id="{2C9F8029-D313-F599-E582-22EA1FC62B1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889399" y="2112832"/>
                        <a:ext cx="361609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文本框 46">
                        <a:extLst>
                          <a:ext uri="{FF2B5EF4-FFF2-40B4-BE49-F238E27FC236}">
                            <a16:creationId xmlns:a16="http://schemas.microsoft.com/office/drawing/2014/main" id="{E6B2BDA3-7D63-3C59-0627-9972711D90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39361" y="2576185"/>
                        <a:ext cx="3616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文本框 46">
                        <a:extLst>
                          <a:ext uri="{FF2B5EF4-FFF2-40B4-BE49-F238E27FC236}">
                            <a16:creationId xmlns:a16="http://schemas.microsoft.com/office/drawing/2014/main" id="{E6B2BDA3-7D63-3C59-0627-9972711D905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39361" y="2576185"/>
                        <a:ext cx="361609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接箭头连接符 47">
                    <a:extLst>
                      <a:ext uri="{FF2B5EF4-FFF2-40B4-BE49-F238E27FC236}">
                        <a16:creationId xmlns:a16="http://schemas.microsoft.com/office/drawing/2014/main" id="{D6450F93-3D8E-3416-38A8-9CC281F073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061024" y="2354699"/>
                    <a:ext cx="336611" cy="311770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箭头连接符 52">
                    <a:extLst>
                      <a:ext uri="{FF2B5EF4-FFF2-40B4-BE49-F238E27FC236}">
                        <a16:creationId xmlns:a16="http://schemas.microsoft.com/office/drawing/2014/main" id="{11986A77-436D-B859-0D38-E63B7F5892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636060" y="2425766"/>
                    <a:ext cx="343247" cy="240703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箭头连接符 55">
                    <a:extLst>
                      <a:ext uri="{FF2B5EF4-FFF2-40B4-BE49-F238E27FC236}">
                        <a16:creationId xmlns:a16="http://schemas.microsoft.com/office/drawing/2014/main" id="{7EA90AF7-D561-EDC6-EC36-687F4C6DEA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84208" y="2226428"/>
                    <a:ext cx="705191" cy="0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箭头连接符 58">
                    <a:extLst>
                      <a:ext uri="{FF2B5EF4-FFF2-40B4-BE49-F238E27FC236}">
                        <a16:creationId xmlns:a16="http://schemas.microsoft.com/office/drawing/2014/main" id="{E77DBFCE-3F72-DC0D-F6E1-7B526E8121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84208" y="2364605"/>
                    <a:ext cx="705191" cy="0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8DBF6370-F612-4A6D-8598-694DF7F9C9A9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8793" y="1980414"/>
                    <a:ext cx="21320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/>
                      <a:t>?</a:t>
                    </a:r>
                    <a:endParaRPr lang="zh-CN" altLang="en-US" dirty="0"/>
                  </a:p>
                </p:txBody>
              </p:sp>
            </p:grpSp>
          </p:grpSp>
          <p:sp>
            <p:nvSpPr>
              <p:cNvPr id="90" name="十字形 89">
                <a:extLst>
                  <a:ext uri="{FF2B5EF4-FFF2-40B4-BE49-F238E27FC236}">
                    <a16:creationId xmlns:a16="http://schemas.microsoft.com/office/drawing/2014/main" id="{76E99CAF-07B1-20A9-3204-EF9FF646E3AC}"/>
                  </a:ext>
                </a:extLst>
              </p:cNvPr>
              <p:cNvSpPr/>
              <p:nvPr/>
            </p:nvSpPr>
            <p:spPr>
              <a:xfrm rot="8330997">
                <a:off x="10998912" y="2106546"/>
                <a:ext cx="91198" cy="93267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十字形 90">
                <a:extLst>
                  <a:ext uri="{FF2B5EF4-FFF2-40B4-BE49-F238E27FC236}">
                    <a16:creationId xmlns:a16="http://schemas.microsoft.com/office/drawing/2014/main" id="{B880C183-5D95-CE81-0525-CADE1AA08633}"/>
                  </a:ext>
                </a:extLst>
              </p:cNvPr>
              <p:cNvSpPr/>
              <p:nvPr/>
            </p:nvSpPr>
            <p:spPr>
              <a:xfrm rot="10289369">
                <a:off x="10740675" y="2286389"/>
                <a:ext cx="91198" cy="93267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3" name="连接符: 曲线 92">
              <a:extLst>
                <a:ext uri="{FF2B5EF4-FFF2-40B4-BE49-F238E27FC236}">
                  <a16:creationId xmlns:a16="http://schemas.microsoft.com/office/drawing/2014/main" id="{FA6BE8C5-5401-A985-4BB6-6E0E8FF0EE2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593952" y="3027300"/>
              <a:ext cx="2487510" cy="171054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8F452EE7-537D-BDEE-1EAF-F689803AA59E}"/>
                </a:ext>
              </a:extLst>
            </p:cNvPr>
            <p:cNvSpPr/>
            <p:nvPr/>
          </p:nvSpPr>
          <p:spPr>
            <a:xfrm>
              <a:off x="9583260" y="1116359"/>
              <a:ext cx="2538363" cy="314502"/>
            </a:xfrm>
            <a:prstGeom prst="roundRect">
              <a:avLst>
                <a:gd name="adj" fmla="val 1139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400" dirty="0">
                  <a:solidFill>
                    <a:schemeClr val="tx1"/>
                  </a:solidFill>
                </a:rPr>
                <a:t>Strongly ignorable condition</a:t>
              </a:r>
            </a:p>
          </p:txBody>
        </p:sp>
        <p:cxnSp>
          <p:nvCxnSpPr>
            <p:cNvPr id="98" name="连接符: 曲线 97">
              <a:extLst>
                <a:ext uri="{FF2B5EF4-FFF2-40B4-BE49-F238E27FC236}">
                  <a16:creationId xmlns:a16="http://schemas.microsoft.com/office/drawing/2014/main" id="{1522DB60-7D8B-16C5-EC8C-31FA91E311BD}"/>
                </a:ext>
              </a:extLst>
            </p:cNvPr>
            <p:cNvCxnSpPr>
              <a:cxnSpLocks/>
              <a:stCxn id="97" idx="2"/>
              <a:endCxn id="90" idx="1"/>
            </p:cNvCxnSpPr>
            <p:nvPr/>
          </p:nvCxnSpPr>
          <p:spPr>
            <a:xfrm rot="16200000" flipH="1">
              <a:off x="10478331" y="1804972"/>
              <a:ext cx="913929" cy="165706"/>
            </a:xfrm>
            <a:prstGeom prst="curvedConnector4">
              <a:avLst>
                <a:gd name="adj1" fmla="val 23382"/>
                <a:gd name="adj2" fmla="val 434449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72C5134D-2235-F1B0-94C1-D8D6A8F1E101}"/>
              </a:ext>
            </a:extLst>
          </p:cNvPr>
          <p:cNvSpPr/>
          <p:nvPr/>
        </p:nvSpPr>
        <p:spPr>
          <a:xfrm>
            <a:off x="4699918" y="4835837"/>
            <a:ext cx="2003539" cy="592228"/>
          </a:xfrm>
          <a:prstGeom prst="roundRect">
            <a:avLst/>
          </a:prstGeom>
          <a:solidFill>
            <a:srgbClr val="3333B1"/>
          </a:solidFill>
          <a:ln>
            <a:solidFill>
              <a:srgbClr val="3333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Step1: fit propensity score</a:t>
            </a:r>
            <a:endParaRPr lang="zh-CN" altLang="en-US" dirty="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A69C18FE-ED4C-7A20-60B8-0A7A4C264873}"/>
              </a:ext>
            </a:extLst>
          </p:cNvPr>
          <p:cNvSpPr/>
          <p:nvPr/>
        </p:nvSpPr>
        <p:spPr>
          <a:xfrm>
            <a:off x="4699917" y="5699834"/>
            <a:ext cx="2003539" cy="592228"/>
          </a:xfrm>
          <a:prstGeom prst="roundRect">
            <a:avLst/>
          </a:prstGeom>
          <a:solidFill>
            <a:srgbClr val="3333B1"/>
          </a:solidFill>
          <a:ln>
            <a:solidFill>
              <a:srgbClr val="3333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Step2: Balance the sample</a:t>
            </a:r>
            <a:endParaRPr lang="zh-CN" altLang="en-US" dirty="0"/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E7A7FD2F-6016-E40C-933A-BADABBDD46C3}"/>
              </a:ext>
            </a:extLst>
          </p:cNvPr>
          <p:cNvCxnSpPr>
            <a:cxnSpLocks/>
            <a:stCxn id="34" idx="1"/>
            <a:endCxn id="109" idx="3"/>
          </p:cNvCxnSpPr>
          <p:nvPr/>
        </p:nvCxnSpPr>
        <p:spPr>
          <a:xfrm rot="10800000">
            <a:off x="6703457" y="5131952"/>
            <a:ext cx="387088" cy="203237"/>
          </a:xfrm>
          <a:prstGeom prst="bentConnector3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E13C1855-8117-68E4-070A-977EFD2554EB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 flipH="1">
            <a:off x="5701687" y="5428065"/>
            <a:ext cx="1" cy="271769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3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04ABF4E-287A-CE17-91C6-4C8C24981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The Intuitive Causal Test of Paper (1974)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B5D051-4BD5-C506-8CF7-724030F77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9" y="860484"/>
            <a:ext cx="8015917" cy="55442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2F703EC-77FA-FF0F-0AD7-82E778753501}"/>
                  </a:ext>
                </a:extLst>
              </p:cNvPr>
              <p:cNvSpPr txBox="1"/>
              <p:nvPr/>
            </p:nvSpPr>
            <p:spPr>
              <a:xfrm>
                <a:off x="8592378" y="1063487"/>
                <a:ext cx="34687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2F703EC-77FA-FF0F-0AD7-82E778753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378" y="1063487"/>
                <a:ext cx="3468757" cy="646331"/>
              </a:xfrm>
              <a:prstGeom prst="rect">
                <a:avLst/>
              </a:prstGeom>
              <a:blipFill>
                <a:blip r:embed="rId3"/>
                <a:stretch>
                  <a:fillRect l="-1582" t="-4717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B8D981-C568-0A64-A96F-C633662D710A}"/>
                  </a:ext>
                </a:extLst>
              </p:cNvPr>
              <p:cNvSpPr txBox="1"/>
              <p:nvPr/>
            </p:nvSpPr>
            <p:spPr>
              <a:xfrm>
                <a:off x="8592377" y="1850910"/>
                <a:ext cx="34687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For all 6 different allocations: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5, 10, 10, 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10,15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B8D981-C568-0A64-A96F-C633662D7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377" y="1850910"/>
                <a:ext cx="3468757" cy="646331"/>
              </a:xfrm>
              <a:prstGeom prst="rect">
                <a:avLst/>
              </a:prstGeom>
              <a:blipFill>
                <a:blip r:embed="rId4"/>
                <a:stretch>
                  <a:fillRect l="-1582" t="-5660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E1AB4CE-7E23-C3A5-7242-5B50635B3BFE}"/>
                  </a:ext>
                </a:extLst>
              </p:cNvPr>
              <p:cNvSpPr txBox="1"/>
              <p:nvPr/>
            </p:nvSpPr>
            <p:spPr>
              <a:xfrm>
                <a:off x="8592377" y="4348083"/>
                <a:ext cx="34687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E1AB4CE-7E23-C3A5-7242-5B50635B3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377" y="4348083"/>
                <a:ext cx="3468757" cy="646331"/>
              </a:xfrm>
              <a:prstGeom prst="rect">
                <a:avLst/>
              </a:prstGeom>
              <a:blipFill>
                <a:blip r:embed="rId5"/>
                <a:stretch>
                  <a:fillRect l="-1582" t="-4717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778EA83-5E69-9133-9DE2-0A62A85DEA83}"/>
                  </a:ext>
                </a:extLst>
              </p:cNvPr>
              <p:cNvSpPr txBox="1"/>
              <p:nvPr/>
            </p:nvSpPr>
            <p:spPr>
              <a:xfrm>
                <a:off x="8592376" y="5148182"/>
                <a:ext cx="34687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For all 6 different allocations: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−10, −5, 0, 0, 5, 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778EA83-5E69-9133-9DE2-0A62A85DE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376" y="5148182"/>
                <a:ext cx="3468757" cy="646331"/>
              </a:xfrm>
              <a:prstGeom prst="rect">
                <a:avLst/>
              </a:prstGeom>
              <a:blipFill>
                <a:blip r:embed="rId6"/>
                <a:stretch>
                  <a:fillRect l="-1582" t="-5660"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0842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KSO_WPP_MARK_KEY" val="81e910c5-2021-48fd-a13c-4ad2d104014c"/>
  <p:tag name="COMMONDATA" val="eyJoZGlkIjoiODFkODVjM2Y1YjMzMWNkYTlhMjk5ZjExNDIzMTk5ZGYifQ=="/>
  <p:tag name="RESOURCE_RECORD_KEY" val="{&quot;13&quot;:[19971662,4663476],&quot;29&quot;:[20405966]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学术PPT">
      <a:majorFont>
        <a:latin typeface="Arial"/>
        <a:ea typeface="华文宋体"/>
        <a:cs typeface=""/>
      </a:majorFont>
      <a:minorFont>
        <a:latin typeface="Arial"/>
        <a:ea typeface="华文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172</Words>
  <Application>Microsoft Office PowerPoint</Application>
  <PresentationFormat>宽屏</PresentationFormat>
  <Paragraphs>36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Myriad Pro Light</vt:lpstr>
      <vt:lpstr>Myriad Pro Regular</vt:lpstr>
      <vt:lpstr>Aptos</vt:lpstr>
      <vt:lpstr>Arial</vt:lpstr>
      <vt:lpstr>Calibri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庞 宇轩</dc:creator>
  <cp:lastModifiedBy>Chunxuan Wang (SDS, 118010287)</cp:lastModifiedBy>
  <cp:revision>104</cp:revision>
  <dcterms:created xsi:type="dcterms:W3CDTF">2021-09-28T05:49:00Z</dcterms:created>
  <dcterms:modified xsi:type="dcterms:W3CDTF">2025-04-09T02:31:46Z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31A3A4CD052F4A92925EEC6A54DB8813_13</vt:lpwstr>
  </property>
</Properties>
</file>