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97A5-8E4F-4060-B763-E162AD8C06B6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68B7-EF42-4237-995B-9D62AA29D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9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97A5-8E4F-4060-B763-E162AD8C06B6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68B7-EF42-4237-995B-9D62AA29D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77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97A5-8E4F-4060-B763-E162AD8C06B6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68B7-EF42-4237-995B-9D62AA29D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54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97A5-8E4F-4060-B763-E162AD8C06B6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68B7-EF42-4237-995B-9D62AA29D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92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97A5-8E4F-4060-B763-E162AD8C06B6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68B7-EF42-4237-995B-9D62AA29D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82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97A5-8E4F-4060-B763-E162AD8C06B6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68B7-EF42-4237-995B-9D62AA29D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376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97A5-8E4F-4060-B763-E162AD8C06B6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68B7-EF42-4237-995B-9D62AA29D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159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97A5-8E4F-4060-B763-E162AD8C06B6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68B7-EF42-4237-995B-9D62AA29D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62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97A5-8E4F-4060-B763-E162AD8C06B6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68B7-EF42-4237-995B-9D62AA29D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05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97A5-8E4F-4060-B763-E162AD8C06B6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68B7-EF42-4237-995B-9D62AA29D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51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97A5-8E4F-4060-B763-E162AD8C06B6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68B7-EF42-4237-995B-9D62AA29D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482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B97A5-8E4F-4060-B763-E162AD8C06B6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068B7-EF42-4237-995B-9D62AA29D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07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6" r="20985"/>
          <a:stretch/>
        </p:blipFill>
        <p:spPr>
          <a:xfrm>
            <a:off x="5589767" y="1797737"/>
            <a:ext cx="3872285" cy="24196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06" b="28969"/>
          <a:stretch/>
        </p:blipFill>
        <p:spPr>
          <a:xfrm rot="16200000">
            <a:off x="4073775" y="2022985"/>
            <a:ext cx="1313259" cy="17187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93"/>
          <a:stretch/>
        </p:blipFill>
        <p:spPr>
          <a:xfrm>
            <a:off x="2666375" y="1797737"/>
            <a:ext cx="1380846" cy="24196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79" t="14358" r="8430" b="77616"/>
          <a:stretch/>
        </p:blipFill>
        <p:spPr>
          <a:xfrm>
            <a:off x="4230096" y="2785244"/>
            <a:ext cx="186117" cy="19420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47" t="29394" r="-258" b="62074"/>
          <a:stretch/>
        </p:blipFill>
        <p:spPr>
          <a:xfrm>
            <a:off x="4596276" y="2119972"/>
            <a:ext cx="134128" cy="20645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79" t="25110" r="8825" b="60431"/>
          <a:stretch/>
        </p:blipFill>
        <p:spPr>
          <a:xfrm>
            <a:off x="4540094" y="2703145"/>
            <a:ext cx="246491" cy="34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9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Junho</dc:creator>
  <cp:lastModifiedBy>Junho</cp:lastModifiedBy>
  <cp:revision>2</cp:revision>
  <dcterms:created xsi:type="dcterms:W3CDTF">2019-01-28T23:56:02Z</dcterms:created>
  <dcterms:modified xsi:type="dcterms:W3CDTF">2019-01-29T00:08:51Z</dcterms:modified>
</cp:coreProperties>
</file>