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5" r:id="rId2"/>
    <p:sldId id="266" r:id="rId3"/>
    <p:sldId id="257" r:id="rId4"/>
    <p:sldId id="267" r:id="rId5"/>
    <p:sldId id="292" r:id="rId6"/>
    <p:sldId id="294" r:id="rId7"/>
    <p:sldId id="310" r:id="rId8"/>
    <p:sldId id="311" r:id="rId9"/>
    <p:sldId id="312" r:id="rId10"/>
    <p:sldId id="315" r:id="rId11"/>
    <p:sldId id="298" r:id="rId12"/>
    <p:sldId id="314" r:id="rId13"/>
    <p:sldId id="295" r:id="rId14"/>
    <p:sldId id="308" r:id="rId15"/>
    <p:sldId id="309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8BC74-1E25-E71C-7818-EAE2FAE30CBF}" v="992" dt="2025-04-21T17:47:55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ineda" userId="S::pined1@byu.edu::84d1cfe7-0973-4773-954f-820e31b672dc" providerId="AD" clId="Web-{08D347BB-3F21-52D1-3265-010BF39A84D0}"/>
    <pc:docChg chg="addSld delSld modSld">
      <pc:chgData name="David Pineda" userId="S::pined1@byu.edu::84d1cfe7-0973-4773-954f-820e31b672dc" providerId="AD" clId="Web-{08D347BB-3F21-52D1-3265-010BF39A84D0}" dt="2025-04-16T15:58:49.155" v="175"/>
      <pc:docMkLst>
        <pc:docMk/>
      </pc:docMkLst>
      <pc:sldChg chg="addSp delSp">
        <pc:chgData name="David Pineda" userId="S::pined1@byu.edu::84d1cfe7-0973-4773-954f-820e31b672dc" providerId="AD" clId="Web-{08D347BB-3F21-52D1-3265-010BF39A84D0}" dt="2025-04-16T15:38:12.104" v="102"/>
        <pc:sldMkLst>
          <pc:docMk/>
          <pc:sldMk cId="3845107299" sldId="257"/>
        </pc:sldMkLst>
        <pc:spChg chg="add del">
          <ac:chgData name="David Pineda" userId="S::pined1@byu.edu::84d1cfe7-0973-4773-954f-820e31b672dc" providerId="AD" clId="Web-{08D347BB-3F21-52D1-3265-010BF39A84D0}" dt="2025-04-16T15:38:12.104" v="102"/>
          <ac:spMkLst>
            <pc:docMk/>
            <pc:sldMk cId="3845107299" sldId="257"/>
            <ac:spMk id="8" creationId="{9450F3D3-4FBD-6563-9CDD-2A13350A94E7}"/>
          </ac:spMkLst>
        </pc:spChg>
      </pc:sldChg>
      <pc:sldChg chg="modSp">
        <pc:chgData name="David Pineda" userId="S::pined1@byu.edu::84d1cfe7-0973-4773-954f-820e31b672dc" providerId="AD" clId="Web-{08D347BB-3F21-52D1-3265-010BF39A84D0}" dt="2025-04-16T15:35:08.211" v="99" actId="20577"/>
        <pc:sldMkLst>
          <pc:docMk/>
          <pc:sldMk cId="3586274378" sldId="292"/>
        </pc:sldMkLst>
        <pc:spChg chg="mod">
          <ac:chgData name="David Pineda" userId="S::pined1@byu.edu::84d1cfe7-0973-4773-954f-820e31b672dc" providerId="AD" clId="Web-{08D347BB-3F21-52D1-3265-010BF39A84D0}" dt="2025-04-16T15:34:28.069" v="83" actId="20577"/>
          <ac:spMkLst>
            <pc:docMk/>
            <pc:sldMk cId="3586274378" sldId="292"/>
            <ac:spMk id="4" creationId="{B8F5A055-294A-4CB9-8CB1-060AA158234E}"/>
          </ac:spMkLst>
        </pc:spChg>
        <pc:spChg chg="mod">
          <ac:chgData name="David Pineda" userId="S::pined1@byu.edu::84d1cfe7-0973-4773-954f-820e31b672dc" providerId="AD" clId="Web-{08D347BB-3F21-52D1-3265-010BF39A84D0}" dt="2025-04-16T15:35:08.211" v="99" actId="20577"/>
          <ac:spMkLst>
            <pc:docMk/>
            <pc:sldMk cId="3586274378" sldId="292"/>
            <ac:spMk id="5" creationId="{235CFE79-8D46-4BEC-E1F8-6336C9C140DB}"/>
          </ac:spMkLst>
        </pc:spChg>
      </pc:sldChg>
      <pc:sldChg chg="modSp">
        <pc:chgData name="David Pineda" userId="S::pined1@byu.edu::84d1cfe7-0973-4773-954f-820e31b672dc" providerId="AD" clId="Web-{08D347BB-3F21-52D1-3265-010BF39A84D0}" dt="2025-04-16T15:35:51.961" v="100" actId="20577"/>
        <pc:sldMkLst>
          <pc:docMk/>
          <pc:sldMk cId="3407066362" sldId="299"/>
        </pc:sldMkLst>
        <pc:spChg chg="mod">
          <ac:chgData name="David Pineda" userId="S::pined1@byu.edu::84d1cfe7-0973-4773-954f-820e31b672dc" providerId="AD" clId="Web-{08D347BB-3F21-52D1-3265-010BF39A84D0}" dt="2025-04-16T15:35:51.961" v="100" actId="20577"/>
          <ac:spMkLst>
            <pc:docMk/>
            <pc:sldMk cId="3407066362" sldId="299"/>
            <ac:spMk id="3" creationId="{1A295582-A54D-FE6C-A667-016C71440C04}"/>
          </ac:spMkLst>
        </pc:spChg>
      </pc:sldChg>
      <pc:sldChg chg="addSp delSp modSp add replId">
        <pc:chgData name="David Pineda" userId="S::pined1@byu.edu::84d1cfe7-0973-4773-954f-820e31b672dc" providerId="AD" clId="Web-{08D347BB-3F21-52D1-3265-010BF39A84D0}" dt="2025-04-16T15:58:11.217" v="174" actId="14100"/>
        <pc:sldMkLst>
          <pc:docMk/>
          <pc:sldMk cId="3895120607" sldId="308"/>
        </pc:sldMkLst>
        <pc:spChg chg="mod">
          <ac:chgData name="David Pineda" userId="S::pined1@byu.edu::84d1cfe7-0973-4773-954f-820e31b672dc" providerId="AD" clId="Web-{08D347BB-3F21-52D1-3265-010BF39A84D0}" dt="2025-04-16T15:51:05.069" v="120" actId="20577"/>
          <ac:spMkLst>
            <pc:docMk/>
            <pc:sldMk cId="3895120607" sldId="308"/>
            <ac:spMk id="2" creationId="{179B4E7F-577D-9321-2B08-00BD8C757D81}"/>
          </ac:spMkLst>
        </pc:spChg>
        <pc:spChg chg="add mod">
          <ac:chgData name="David Pineda" userId="S::pined1@byu.edu::84d1cfe7-0973-4773-954f-820e31b672dc" providerId="AD" clId="Web-{08D347BB-3F21-52D1-3265-010BF39A84D0}" dt="2025-04-16T15:51:25.148" v="127" actId="14100"/>
          <ac:spMkLst>
            <pc:docMk/>
            <pc:sldMk cId="3895120607" sldId="308"/>
            <ac:spMk id="11" creationId="{14E99549-BCFD-41CD-68EB-D2454A29C5C6}"/>
          </ac:spMkLst>
        </pc:spChg>
        <pc:spChg chg="add del">
          <ac:chgData name="David Pineda" userId="S::pined1@byu.edu::84d1cfe7-0973-4773-954f-820e31b672dc" providerId="AD" clId="Web-{08D347BB-3F21-52D1-3265-010BF39A84D0}" dt="2025-04-16T15:56:58.231" v="160"/>
          <ac:spMkLst>
            <pc:docMk/>
            <pc:sldMk cId="3895120607" sldId="308"/>
            <ac:spMk id="12" creationId="{3A0F9232-C9F7-C377-A5AC-0941F1671524}"/>
          </ac:spMkLst>
        </pc:spChg>
        <pc:spChg chg="add mod">
          <ac:chgData name="David Pineda" userId="S::pined1@byu.edu::84d1cfe7-0973-4773-954f-820e31b672dc" providerId="AD" clId="Web-{08D347BB-3F21-52D1-3265-010BF39A84D0}" dt="2025-04-16T15:58:11.217" v="174" actId="14100"/>
          <ac:spMkLst>
            <pc:docMk/>
            <pc:sldMk cId="3895120607" sldId="308"/>
            <ac:spMk id="13" creationId="{1A651DEB-34DC-04ED-7499-87B375575C6C}"/>
          </ac:spMkLst>
        </pc:spChg>
        <pc:spChg chg="del mod">
          <ac:chgData name="David Pineda" userId="S::pined1@byu.edu::84d1cfe7-0973-4773-954f-820e31b672dc" providerId="AD" clId="Web-{08D347BB-3F21-52D1-3265-010BF39A84D0}" dt="2025-04-16T15:50:50.772" v="110"/>
          <ac:spMkLst>
            <pc:docMk/>
            <pc:sldMk cId="3895120607" sldId="308"/>
            <ac:spMk id="184" creationId="{BF66EB02-31C4-2942-A8BB-C7A16DBB7844}"/>
          </ac:spMkLst>
        </pc:spChg>
        <pc:graphicFrameChg chg="del">
          <ac:chgData name="David Pineda" userId="S::pined1@byu.edu::84d1cfe7-0973-4773-954f-820e31b672dc" providerId="AD" clId="Web-{08D347BB-3F21-52D1-3265-010BF39A84D0}" dt="2025-04-16T15:50:47.007" v="108"/>
          <ac:graphicFrameMkLst>
            <pc:docMk/>
            <pc:sldMk cId="3895120607" sldId="308"/>
            <ac:graphicFrameMk id="4" creationId="{CB316783-0347-FF3E-466C-0B38DA028C88}"/>
          </ac:graphicFrameMkLst>
        </pc:graphicFrameChg>
        <pc:graphicFrameChg chg="add mod modGraphic">
          <ac:chgData name="David Pineda" userId="S::pined1@byu.edu::84d1cfe7-0973-4773-954f-820e31b672dc" providerId="AD" clId="Web-{08D347BB-3F21-52D1-3265-010BF39A84D0}" dt="2025-04-16T15:51:56.867" v="142"/>
          <ac:graphicFrameMkLst>
            <pc:docMk/>
            <pc:sldMk cId="3895120607" sldId="308"/>
            <ac:graphicFrameMk id="10" creationId="{6CE74ED4-DC45-0D2A-BC70-045F9DF427D9}"/>
          </ac:graphicFrameMkLst>
        </pc:graphicFrameChg>
      </pc:sldChg>
      <pc:sldChg chg="addSp delSp modSp add replId">
        <pc:chgData name="David Pineda" userId="S::pined1@byu.edu::84d1cfe7-0973-4773-954f-820e31b672dc" providerId="AD" clId="Web-{08D347BB-3F21-52D1-3265-010BF39A84D0}" dt="2025-04-16T15:56:16.840" v="157" actId="20577"/>
        <pc:sldMkLst>
          <pc:docMk/>
          <pc:sldMk cId="58947109" sldId="309"/>
        </pc:sldMkLst>
        <pc:spChg chg="add mod">
          <ac:chgData name="David Pineda" userId="S::pined1@byu.edu::84d1cfe7-0973-4773-954f-820e31b672dc" providerId="AD" clId="Web-{08D347BB-3F21-52D1-3265-010BF39A84D0}" dt="2025-04-16T15:56:16.840" v="157" actId="20577"/>
          <ac:spMkLst>
            <pc:docMk/>
            <pc:sldMk cId="58947109" sldId="309"/>
            <ac:spMk id="4" creationId="{9B54C68A-1A64-7608-5B2F-E80F6FEC7AD2}"/>
          </ac:spMkLst>
        </pc:spChg>
        <pc:spChg chg="del">
          <ac:chgData name="David Pineda" userId="S::pined1@byu.edu::84d1cfe7-0973-4773-954f-820e31b672dc" providerId="AD" clId="Web-{08D347BB-3F21-52D1-3265-010BF39A84D0}" dt="2025-04-16T15:53:54.853" v="147"/>
          <ac:spMkLst>
            <pc:docMk/>
            <pc:sldMk cId="58947109" sldId="309"/>
            <ac:spMk id="11" creationId="{06B8BCCA-F690-A486-3743-5D4DB5C6B185}"/>
          </ac:spMkLst>
        </pc:spChg>
        <pc:graphicFrameChg chg="del mod modGraphic">
          <ac:chgData name="David Pineda" userId="S::pined1@byu.edu::84d1cfe7-0973-4773-954f-820e31b672dc" providerId="AD" clId="Web-{08D347BB-3F21-52D1-3265-010BF39A84D0}" dt="2025-04-16T15:53:52.728" v="146"/>
          <ac:graphicFrameMkLst>
            <pc:docMk/>
            <pc:sldMk cId="58947109" sldId="309"/>
            <ac:graphicFrameMk id="10" creationId="{4F56A90F-B2AA-A0EB-8C5F-F54F3E10E0D4}"/>
          </ac:graphicFrameMkLst>
        </pc:graphicFrameChg>
        <pc:picChg chg="add mod">
          <ac:chgData name="David Pineda" userId="S::pined1@byu.edu::84d1cfe7-0973-4773-954f-820e31b672dc" providerId="AD" clId="Web-{08D347BB-3F21-52D1-3265-010BF39A84D0}" dt="2025-04-16T15:56:09.574" v="153" actId="1076"/>
          <ac:picMkLst>
            <pc:docMk/>
            <pc:sldMk cId="58947109" sldId="309"/>
            <ac:picMk id="3" creationId="{6F13F984-AC71-3342-EFB3-4C26852A3387}"/>
          </ac:picMkLst>
        </pc:picChg>
      </pc:sldChg>
      <pc:sldChg chg="addSp modSp add del replId">
        <pc:chgData name="David Pineda" userId="S::pined1@byu.edu::84d1cfe7-0973-4773-954f-820e31b672dc" providerId="AD" clId="Web-{08D347BB-3F21-52D1-3265-010BF39A84D0}" dt="2025-04-16T15:58:49.155" v="175"/>
        <pc:sldMkLst>
          <pc:docMk/>
          <pc:sldMk cId="1529207692" sldId="310"/>
        </pc:sldMkLst>
        <pc:spChg chg="add mod">
          <ac:chgData name="David Pineda" userId="S::pined1@byu.edu::84d1cfe7-0973-4773-954f-820e31b672dc" providerId="AD" clId="Web-{08D347BB-3F21-52D1-3265-010BF39A84D0}" dt="2025-04-16T15:57:52.482" v="173" actId="14100"/>
          <ac:spMkLst>
            <pc:docMk/>
            <pc:sldMk cId="1529207692" sldId="310"/>
            <ac:spMk id="4" creationId="{B643EC18-DBEC-F7BA-0753-3920A24513A5}"/>
          </ac:spMkLst>
        </pc:spChg>
      </pc:sldChg>
    </pc:docChg>
  </pc:docChgLst>
  <pc:docChgLst>
    <pc:chgData name="David Pineda" userId="S::pined1@byu.edu::84d1cfe7-0973-4773-954f-820e31b672dc" providerId="AD" clId="Web-{FA30DE15-E840-0C05-942B-0247246D0F38}"/>
    <pc:docChg chg="addSld delSld modSld sldOrd">
      <pc:chgData name="David Pineda" userId="S::pined1@byu.edu::84d1cfe7-0973-4773-954f-820e31b672dc" providerId="AD" clId="Web-{FA30DE15-E840-0C05-942B-0247246D0F38}" dt="2025-04-14T16:08:55.213" v="1207" actId="20577"/>
      <pc:docMkLst>
        <pc:docMk/>
      </pc:docMkLst>
      <pc:sldChg chg="del">
        <pc:chgData name="David Pineda" userId="S::pined1@byu.edu::84d1cfe7-0973-4773-954f-820e31b672dc" providerId="AD" clId="Web-{FA30DE15-E840-0C05-942B-0247246D0F38}" dt="2025-04-14T15:10:03.568" v="7"/>
        <pc:sldMkLst>
          <pc:docMk/>
          <pc:sldMk cId="109857222" sldId="256"/>
        </pc:sldMkLst>
      </pc:sldChg>
      <pc:sldChg chg="addSp modSp add">
        <pc:chgData name="David Pineda" userId="S::pined1@byu.edu::84d1cfe7-0973-4773-954f-820e31b672dc" providerId="AD" clId="Web-{FA30DE15-E840-0C05-942B-0247246D0F38}" dt="2025-04-14T15:16:16.773" v="99" actId="20577"/>
        <pc:sldMkLst>
          <pc:docMk/>
          <pc:sldMk cId="3845107299" sldId="257"/>
        </pc:sldMkLst>
        <pc:spChg chg="mod">
          <ac:chgData name="David Pineda" userId="S::pined1@byu.edu::84d1cfe7-0973-4773-954f-820e31b672dc" providerId="AD" clId="Web-{FA30DE15-E840-0C05-942B-0247246D0F38}" dt="2025-04-14T15:11:09.302" v="9" actId="20577"/>
          <ac:spMkLst>
            <pc:docMk/>
            <pc:sldMk cId="3845107299" sldId="257"/>
            <ac:spMk id="2" creationId="{FDF97537-A713-41D5-B2FC-8E2C4DDA920A}"/>
          </ac:spMkLst>
        </pc:spChg>
        <pc:spChg chg="mod">
          <ac:chgData name="David Pineda" userId="S::pined1@byu.edu::84d1cfe7-0973-4773-954f-820e31b672dc" providerId="AD" clId="Web-{FA30DE15-E840-0C05-942B-0247246D0F38}" dt="2025-04-14T15:16:16.773" v="99" actId="20577"/>
          <ac:spMkLst>
            <pc:docMk/>
            <pc:sldMk cId="3845107299" sldId="257"/>
            <ac:spMk id="3" creationId="{55DABC2E-78C9-F324-A922-E8B9FDF2A8EC}"/>
          </ac:spMkLst>
        </pc:spChg>
        <pc:spChg chg="add mod">
          <ac:chgData name="David Pineda" userId="S::pined1@byu.edu::84d1cfe7-0973-4773-954f-820e31b672dc" providerId="AD" clId="Web-{FA30DE15-E840-0C05-942B-0247246D0F38}" dt="2025-04-14T15:15:53.742" v="94" actId="20577"/>
          <ac:spMkLst>
            <pc:docMk/>
            <pc:sldMk cId="3845107299" sldId="257"/>
            <ac:spMk id="4" creationId="{D145947C-C632-1B17-5EA7-D23A3EB47FE1}"/>
          </ac:spMkLst>
        </pc:spChg>
        <pc:spChg chg="add mod">
          <ac:chgData name="David Pineda" userId="S::pined1@byu.edu::84d1cfe7-0973-4773-954f-820e31b672dc" providerId="AD" clId="Web-{FA30DE15-E840-0C05-942B-0247246D0F38}" dt="2025-04-14T15:15:56.976" v="95" actId="20577"/>
          <ac:spMkLst>
            <pc:docMk/>
            <pc:sldMk cId="3845107299" sldId="257"/>
            <ac:spMk id="5" creationId="{53258EC3-DC2B-2E98-192D-200A271404A7}"/>
          </ac:spMkLst>
        </pc:spChg>
        <pc:spChg chg="add mod">
          <ac:chgData name="David Pineda" userId="S::pined1@byu.edu::84d1cfe7-0973-4773-954f-820e31b672dc" providerId="AD" clId="Web-{FA30DE15-E840-0C05-942B-0247246D0F38}" dt="2025-04-14T15:15:48.976" v="93" actId="20577"/>
          <ac:spMkLst>
            <pc:docMk/>
            <pc:sldMk cId="3845107299" sldId="257"/>
            <ac:spMk id="6" creationId="{90EC0E0A-CB3A-B734-0587-DC3CD01A42B1}"/>
          </ac:spMkLst>
        </pc:spChg>
        <pc:spChg chg="add mod">
          <ac:chgData name="David Pineda" userId="S::pined1@byu.edu::84d1cfe7-0973-4773-954f-820e31b672dc" providerId="AD" clId="Web-{FA30DE15-E840-0C05-942B-0247246D0F38}" dt="2025-04-14T15:15:33.320" v="90"/>
          <ac:spMkLst>
            <pc:docMk/>
            <pc:sldMk cId="3845107299" sldId="257"/>
            <ac:spMk id="7" creationId="{8E51C483-0B8F-CEF4-391A-0B004D3BF17D}"/>
          </ac:spMkLst>
        </pc:spChg>
        <pc:spChg chg="add mod">
          <ac:chgData name="David Pineda" userId="S::pined1@byu.edu::84d1cfe7-0973-4773-954f-820e31b672dc" providerId="AD" clId="Web-{FA30DE15-E840-0C05-942B-0247246D0F38}" dt="2025-04-14T15:15:36.382" v="91"/>
          <ac:spMkLst>
            <pc:docMk/>
            <pc:sldMk cId="3845107299" sldId="257"/>
            <ac:spMk id="8" creationId="{9450F3D3-4FBD-6563-9CDD-2A13350A94E7}"/>
          </ac:spMkLst>
        </pc:spChg>
        <pc:spChg chg="add mod">
          <ac:chgData name="David Pineda" userId="S::pined1@byu.edu::84d1cfe7-0973-4773-954f-820e31b672dc" providerId="AD" clId="Web-{FA30DE15-E840-0C05-942B-0247246D0F38}" dt="2025-04-14T15:15:38.616" v="92"/>
          <ac:spMkLst>
            <pc:docMk/>
            <pc:sldMk cId="3845107299" sldId="257"/>
            <ac:spMk id="9" creationId="{D331EB0C-38CC-7378-9D22-3E29E1391A17}"/>
          </ac:spMkLst>
        </pc:spChg>
        <pc:spChg chg="add mod">
          <ac:chgData name="David Pineda" userId="S::pined1@byu.edu::84d1cfe7-0973-4773-954f-820e31b672dc" providerId="AD" clId="Web-{FA30DE15-E840-0C05-942B-0247246D0F38}" dt="2025-04-14T15:16:06.617" v="98" actId="20577"/>
          <ac:spMkLst>
            <pc:docMk/>
            <pc:sldMk cId="3845107299" sldId="257"/>
            <ac:spMk id="10" creationId="{74DFA23E-8576-9E5A-0300-3B1B46259683}"/>
          </ac:spMkLst>
        </pc:spChg>
      </pc:sldChg>
      <pc:sldChg chg="add ord">
        <pc:chgData name="David Pineda" userId="S::pined1@byu.edu::84d1cfe7-0973-4773-954f-820e31b672dc" providerId="AD" clId="Web-{FA30DE15-E840-0C05-942B-0247246D0F38}" dt="2025-04-14T15:07:56.895" v="1"/>
        <pc:sldMkLst>
          <pc:docMk/>
          <pc:sldMk cId="2810033841" sldId="265"/>
        </pc:sldMkLst>
      </pc:sldChg>
      <pc:sldChg chg="addSp delSp modSp add ord">
        <pc:chgData name="David Pineda" userId="S::pined1@byu.edu::84d1cfe7-0973-4773-954f-820e31b672dc" providerId="AD" clId="Web-{FA30DE15-E840-0C05-942B-0247246D0F38}" dt="2025-04-14T15:09:59.583" v="6"/>
        <pc:sldMkLst>
          <pc:docMk/>
          <pc:sldMk cId="2787493582" sldId="266"/>
        </pc:sldMkLst>
        <pc:spChg chg="add">
          <ac:chgData name="David Pineda" userId="S::pined1@byu.edu::84d1cfe7-0973-4773-954f-820e31b672dc" providerId="AD" clId="Web-{FA30DE15-E840-0C05-942B-0247246D0F38}" dt="2025-04-14T15:08:42.676" v="4"/>
          <ac:spMkLst>
            <pc:docMk/>
            <pc:sldMk cId="2787493582" sldId="266"/>
            <ac:spMk id="5" creationId="{943CAA20-3569-4189-9E48-239A229A86CA}"/>
          </ac:spMkLst>
        </pc:spChg>
        <pc:spChg chg="add">
          <ac:chgData name="David Pineda" userId="S::pined1@byu.edu::84d1cfe7-0973-4773-954f-820e31b672dc" providerId="AD" clId="Web-{FA30DE15-E840-0C05-942B-0247246D0F38}" dt="2025-04-14T15:08:42.676" v="4"/>
          <ac:spMkLst>
            <pc:docMk/>
            <pc:sldMk cId="2787493582" sldId="266"/>
            <ac:spMk id="6" creationId="{DA542B6D-E775-4832-91DC-2D20F857813A}"/>
          </ac:spMkLst>
        </pc:spChg>
        <pc:picChg chg="add del mod">
          <ac:chgData name="David Pineda" userId="S::pined1@byu.edu::84d1cfe7-0973-4773-954f-820e31b672dc" providerId="AD" clId="Web-{FA30DE15-E840-0C05-942B-0247246D0F38}" dt="2025-04-14T15:09:59.583" v="6"/>
          <ac:picMkLst>
            <pc:docMk/>
            <pc:sldMk cId="2787493582" sldId="266"/>
            <ac:picMk id="7" creationId="{189AB6ED-26BB-85BC-902E-543D408FEE36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5:28:36.871" v="308" actId="20577"/>
        <pc:sldMkLst>
          <pc:docMk/>
          <pc:sldMk cId="1156646621" sldId="267"/>
        </pc:sldMkLst>
        <pc:spChg chg="mod">
          <ac:chgData name="David Pineda" userId="S::pined1@byu.edu::84d1cfe7-0973-4773-954f-820e31b672dc" providerId="AD" clId="Web-{FA30DE15-E840-0C05-942B-0247246D0F38}" dt="2025-04-14T15:16:50.211" v="104" actId="20577"/>
          <ac:spMkLst>
            <pc:docMk/>
            <pc:sldMk cId="1156646621" sldId="267"/>
            <ac:spMk id="2" creationId="{8C3B3D66-0A2C-67E2-65CD-31474CF30A7B}"/>
          </ac:spMkLst>
        </pc:spChg>
        <pc:spChg chg="mod">
          <ac:chgData name="David Pineda" userId="S::pined1@byu.edu::84d1cfe7-0973-4773-954f-820e31b672dc" providerId="AD" clId="Web-{FA30DE15-E840-0C05-942B-0247246D0F38}" dt="2025-04-14T15:23:28.354" v="188" actId="14100"/>
          <ac:spMkLst>
            <pc:docMk/>
            <pc:sldMk cId="1156646621" sldId="267"/>
            <ac:spMk id="3" creationId="{7E20DB20-5362-2CA7-FA39-FC90F60BB644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54"/>
          <ac:spMkLst>
            <pc:docMk/>
            <pc:sldMk cId="1156646621" sldId="267"/>
            <ac:spMk id="4" creationId="{7619E6B8-F3F8-0D3C-F11D-501E7E301356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53"/>
          <ac:spMkLst>
            <pc:docMk/>
            <pc:sldMk cId="1156646621" sldId="267"/>
            <ac:spMk id="5" creationId="{DF99B6D6-D700-B95C-5AD1-C19A05035CF1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52"/>
          <ac:spMkLst>
            <pc:docMk/>
            <pc:sldMk cId="1156646621" sldId="267"/>
            <ac:spMk id="6" creationId="{A59B7D94-AC78-B9AF-4278-971E9C49B99D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51"/>
          <ac:spMkLst>
            <pc:docMk/>
            <pc:sldMk cId="1156646621" sldId="267"/>
            <ac:spMk id="7" creationId="{AC44C2DA-5D45-5A1F-348A-75BA9B1151D6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50"/>
          <ac:spMkLst>
            <pc:docMk/>
            <pc:sldMk cId="1156646621" sldId="267"/>
            <ac:spMk id="8" creationId="{806D4647-1AFD-90D8-5C1C-57A16C726560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49"/>
          <ac:spMkLst>
            <pc:docMk/>
            <pc:sldMk cId="1156646621" sldId="267"/>
            <ac:spMk id="9" creationId="{9A6249F2-7976-29C7-CAB6-96912110853E}"/>
          </ac:spMkLst>
        </pc:spChg>
        <pc:spChg chg="del">
          <ac:chgData name="David Pineda" userId="S::pined1@byu.edu::84d1cfe7-0973-4773-954f-820e31b672dc" providerId="AD" clId="Web-{FA30DE15-E840-0C05-942B-0247246D0F38}" dt="2025-04-14T15:22:24.853" v="148"/>
          <ac:spMkLst>
            <pc:docMk/>
            <pc:sldMk cId="1156646621" sldId="267"/>
            <ac:spMk id="10" creationId="{D3F2C0B0-0721-FE7A-BE53-D91729449FBD}"/>
          </ac:spMkLst>
        </pc:spChg>
        <pc:spChg chg="add del mod">
          <ac:chgData name="David Pineda" userId="S::pined1@byu.edu::84d1cfe7-0973-4773-954f-820e31b672dc" providerId="AD" clId="Web-{FA30DE15-E840-0C05-942B-0247246D0F38}" dt="2025-04-14T15:17:45.695" v="128"/>
          <ac:spMkLst>
            <pc:docMk/>
            <pc:sldMk cId="1156646621" sldId="267"/>
            <ac:spMk id="11" creationId="{465467AB-21D4-E9DB-D6CD-9EACF1F60D7B}"/>
          </ac:spMkLst>
        </pc:spChg>
        <pc:spChg chg="add del mod">
          <ac:chgData name="David Pineda" userId="S::pined1@byu.edu::84d1cfe7-0973-4773-954f-820e31b672dc" providerId="AD" clId="Web-{FA30DE15-E840-0C05-942B-0247246D0F38}" dt="2025-04-14T15:27:12.902" v="294"/>
          <ac:spMkLst>
            <pc:docMk/>
            <pc:sldMk cId="1156646621" sldId="267"/>
            <ac:spMk id="12" creationId="{7A7B918D-6558-CA3A-D610-F3F57A460C89}"/>
          </ac:spMkLst>
        </pc:spChg>
        <pc:graphicFrameChg chg="add mod modGraphic">
          <ac:chgData name="David Pineda" userId="S::pined1@byu.edu::84d1cfe7-0973-4773-954f-820e31b672dc" providerId="AD" clId="Web-{FA30DE15-E840-0C05-942B-0247246D0F38}" dt="2025-04-14T15:28:36.871" v="308" actId="20577"/>
          <ac:graphicFrameMkLst>
            <pc:docMk/>
            <pc:sldMk cId="1156646621" sldId="267"/>
            <ac:graphicFrameMk id="13" creationId="{65BD4D4C-2943-EDBA-5623-0EC7212343E9}"/>
          </ac:graphicFrameMkLst>
        </pc:graphicFrameChg>
      </pc:sldChg>
      <pc:sldChg chg="addSp delSp modSp add del replId">
        <pc:chgData name="David Pineda" userId="S::pined1@byu.edu::84d1cfe7-0973-4773-954f-820e31b672dc" providerId="AD" clId="Web-{FA30DE15-E840-0C05-942B-0247246D0F38}" dt="2025-04-14T15:30:39.075" v="318"/>
        <pc:sldMkLst>
          <pc:docMk/>
          <pc:sldMk cId="1748448443" sldId="268"/>
        </pc:sldMkLst>
        <pc:spChg chg="mod">
          <ac:chgData name="David Pineda" userId="S::pined1@byu.edu::84d1cfe7-0973-4773-954f-820e31b672dc" providerId="AD" clId="Web-{FA30DE15-E840-0C05-942B-0247246D0F38}" dt="2025-04-14T15:22:20.900" v="147" actId="20577"/>
          <ac:spMkLst>
            <pc:docMk/>
            <pc:sldMk cId="1748448443" sldId="268"/>
            <ac:spMk id="2" creationId="{C3E2F554-D9F1-AB77-8B2D-75DE0563D483}"/>
          </ac:spMkLst>
        </pc:spChg>
        <pc:spChg chg="del">
          <ac:chgData name="David Pineda" userId="S::pined1@byu.edu::84d1cfe7-0973-4773-954f-820e31b672dc" providerId="AD" clId="Web-{FA30DE15-E840-0C05-942B-0247246D0F38}" dt="2025-04-14T15:19:17.118" v="138"/>
          <ac:spMkLst>
            <pc:docMk/>
            <pc:sldMk cId="1748448443" sldId="268"/>
            <ac:spMk id="3" creationId="{B701ED29-4758-584F-6F50-410798CE71FF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7"/>
          <ac:spMkLst>
            <pc:docMk/>
            <pc:sldMk cId="1748448443" sldId="268"/>
            <ac:spMk id="4" creationId="{05FA129C-11F5-D3BE-20DA-EA6049A04364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6"/>
          <ac:spMkLst>
            <pc:docMk/>
            <pc:sldMk cId="1748448443" sldId="268"/>
            <ac:spMk id="5" creationId="{6894C01B-21CA-4505-0BAC-89FD80D928F8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5"/>
          <ac:spMkLst>
            <pc:docMk/>
            <pc:sldMk cId="1748448443" sldId="268"/>
            <ac:spMk id="6" creationId="{4C2A73F6-398E-25F6-C356-C83975D4E9EC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4"/>
          <ac:spMkLst>
            <pc:docMk/>
            <pc:sldMk cId="1748448443" sldId="268"/>
            <ac:spMk id="7" creationId="{E22F56D0-D73F-A02C-C595-9F28F5E83C0A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3"/>
          <ac:spMkLst>
            <pc:docMk/>
            <pc:sldMk cId="1748448443" sldId="268"/>
            <ac:spMk id="8" creationId="{E0896547-6CEC-9AA4-A1D1-633C46996183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2"/>
          <ac:spMkLst>
            <pc:docMk/>
            <pc:sldMk cId="1748448443" sldId="268"/>
            <ac:spMk id="9" creationId="{6556D1A9-7B58-7F07-9DEE-96A084940B2A}"/>
          </ac:spMkLst>
        </pc:spChg>
        <pc:spChg chg="del">
          <ac:chgData name="David Pineda" userId="S::pined1@byu.edu::84d1cfe7-0973-4773-954f-820e31b672dc" providerId="AD" clId="Web-{FA30DE15-E840-0C05-942B-0247246D0F38}" dt="2025-04-14T15:19:17.102" v="131"/>
          <ac:spMkLst>
            <pc:docMk/>
            <pc:sldMk cId="1748448443" sldId="268"/>
            <ac:spMk id="10" creationId="{E7F57798-5CFE-B9F2-5FF5-547F2851B8A0}"/>
          </ac:spMkLst>
        </pc:spChg>
        <pc:spChg chg="add mod">
          <ac:chgData name="David Pineda" userId="S::pined1@byu.edu::84d1cfe7-0973-4773-954f-820e31b672dc" providerId="AD" clId="Web-{FA30DE15-E840-0C05-942B-0247246D0F38}" dt="2025-04-14T15:19:17.118" v="138"/>
          <ac:spMkLst>
            <pc:docMk/>
            <pc:sldMk cId="1748448443" sldId="268"/>
            <ac:spMk id="12" creationId="{5FE32690-C397-F82F-93F5-ABEAC1485606}"/>
          </ac:spMkLst>
        </pc:spChg>
      </pc:sldChg>
      <pc:sldChg chg="delSp modSp add">
        <pc:chgData name="David Pineda" userId="S::pined1@byu.edu::84d1cfe7-0973-4773-954f-820e31b672dc" providerId="AD" clId="Web-{FA30DE15-E840-0C05-942B-0247246D0F38}" dt="2025-04-14T15:32:14.810" v="345" actId="20577"/>
        <pc:sldMkLst>
          <pc:docMk/>
          <pc:sldMk cId="3586274378" sldId="292"/>
        </pc:sldMkLst>
        <pc:spChg chg="mod">
          <ac:chgData name="David Pineda" userId="S::pined1@byu.edu::84d1cfe7-0973-4773-954f-820e31b672dc" providerId="AD" clId="Web-{FA30DE15-E840-0C05-942B-0247246D0F38}" dt="2025-04-14T15:20:02.743" v="139" actId="20577"/>
          <ac:spMkLst>
            <pc:docMk/>
            <pc:sldMk cId="3586274378" sldId="292"/>
            <ac:spMk id="2" creationId="{4469578B-E33E-FCEA-7C3D-C70E7DECB0D7}"/>
          </ac:spMkLst>
        </pc:spChg>
        <pc:spChg chg="del mod">
          <ac:chgData name="David Pineda" userId="S::pined1@byu.edu::84d1cfe7-0973-4773-954f-820e31b672dc" providerId="AD" clId="Web-{FA30DE15-E840-0C05-942B-0247246D0F38}" dt="2025-04-14T15:29:21.043" v="310"/>
          <ac:spMkLst>
            <pc:docMk/>
            <pc:sldMk cId="3586274378" sldId="292"/>
            <ac:spMk id="3" creationId="{45F6E015-B0BD-D533-2B4A-B3A826FEE172}"/>
          </ac:spMkLst>
        </pc:spChg>
        <pc:spChg chg="mod">
          <ac:chgData name="David Pineda" userId="S::pined1@byu.edu::84d1cfe7-0973-4773-954f-820e31b672dc" providerId="AD" clId="Web-{FA30DE15-E840-0C05-942B-0247246D0F38}" dt="2025-04-14T15:31:13.950" v="334" actId="20577"/>
          <ac:spMkLst>
            <pc:docMk/>
            <pc:sldMk cId="3586274378" sldId="292"/>
            <ac:spMk id="4" creationId="{B8F5A055-294A-4CB9-8CB1-060AA158234E}"/>
          </ac:spMkLst>
        </pc:spChg>
        <pc:spChg chg="mod">
          <ac:chgData name="David Pineda" userId="S::pined1@byu.edu::84d1cfe7-0973-4773-954f-820e31b672dc" providerId="AD" clId="Web-{FA30DE15-E840-0C05-942B-0247246D0F38}" dt="2025-04-14T15:32:14.810" v="345" actId="20577"/>
          <ac:spMkLst>
            <pc:docMk/>
            <pc:sldMk cId="3586274378" sldId="292"/>
            <ac:spMk id="5" creationId="{235CFE79-8D46-4BEC-E1F8-6336C9C140DB}"/>
          </ac:spMkLst>
        </pc:spChg>
        <pc:spChg chg="del mod">
          <ac:chgData name="David Pineda" userId="S::pined1@byu.edu::84d1cfe7-0973-4773-954f-820e31b672dc" providerId="AD" clId="Web-{FA30DE15-E840-0C05-942B-0247246D0F38}" dt="2025-04-14T15:29:31.153" v="312"/>
          <ac:spMkLst>
            <pc:docMk/>
            <pc:sldMk cId="3586274378" sldId="292"/>
            <ac:spMk id="6" creationId="{FDEDBC2B-F0E3-A0DE-FE6C-75ABF4C89AC4}"/>
          </ac:spMkLst>
        </pc:spChg>
        <pc:spChg chg="del">
          <ac:chgData name="David Pineda" userId="S::pined1@byu.edu::84d1cfe7-0973-4773-954f-820e31b672dc" providerId="AD" clId="Web-{FA30DE15-E840-0C05-942B-0247246D0F38}" dt="2025-04-14T15:31:03.513" v="329"/>
          <ac:spMkLst>
            <pc:docMk/>
            <pc:sldMk cId="3586274378" sldId="292"/>
            <ac:spMk id="7" creationId="{761FB331-1735-C481-00D7-2B7634ABC3B8}"/>
          </ac:spMkLst>
        </pc:spChg>
      </pc:sldChg>
      <pc:sldChg chg="new del">
        <pc:chgData name="David Pineda" userId="S::pined1@byu.edu::84d1cfe7-0973-4773-954f-820e31b672dc" providerId="AD" clId="Web-{FA30DE15-E840-0C05-942B-0247246D0F38}" dt="2025-04-14T15:32:37.232" v="349"/>
        <pc:sldMkLst>
          <pc:docMk/>
          <pc:sldMk cId="1124595774" sldId="293"/>
        </pc:sldMkLst>
      </pc:sldChg>
      <pc:sldChg chg="addSp delSp modSp new del mod setBg">
        <pc:chgData name="David Pineda" userId="S::pined1@byu.edu::84d1cfe7-0973-4773-954f-820e31b672dc" providerId="AD" clId="Web-{FA30DE15-E840-0C05-942B-0247246D0F38}" dt="2025-04-14T15:32:16.310" v="346"/>
        <pc:sldMkLst>
          <pc:docMk/>
          <pc:sldMk cId="2042124425" sldId="293"/>
        </pc:sldMkLst>
        <pc:spChg chg="mod">
          <ac:chgData name="David Pineda" userId="S::pined1@byu.edu::84d1cfe7-0973-4773-954f-820e31b672dc" providerId="AD" clId="Web-{FA30DE15-E840-0C05-942B-0247246D0F38}" dt="2025-04-14T15:20:46.134" v="143"/>
          <ac:spMkLst>
            <pc:docMk/>
            <pc:sldMk cId="2042124425" sldId="293"/>
            <ac:spMk id="2" creationId="{57EA64A9-5F3D-7E66-B81D-C5ECAF17825B}"/>
          </ac:spMkLst>
        </pc:spChg>
        <pc:spChg chg="del">
          <ac:chgData name="David Pineda" userId="S::pined1@byu.edu::84d1cfe7-0973-4773-954f-820e31b672dc" providerId="AD" clId="Web-{FA30DE15-E840-0C05-942B-0247246D0F38}" dt="2025-04-14T15:20:40.134" v="141"/>
          <ac:spMkLst>
            <pc:docMk/>
            <pc:sldMk cId="2042124425" sldId="293"/>
            <ac:spMk id="3" creationId="{DEF147BD-6A62-2345-EEC0-EA68599EE184}"/>
          </ac:spMkLst>
        </pc:spChg>
        <pc:spChg chg="add">
          <ac:chgData name="David Pineda" userId="S::pined1@byu.edu::84d1cfe7-0973-4773-954f-820e31b672dc" providerId="AD" clId="Web-{FA30DE15-E840-0C05-942B-0247246D0F38}" dt="2025-04-14T15:20:46.134" v="143"/>
          <ac:spMkLst>
            <pc:docMk/>
            <pc:sldMk cId="2042124425" sldId="293"/>
            <ac:spMk id="10" creationId="{6753252F-4873-4F63-801D-CC719279A7D5}"/>
          </ac:spMkLst>
        </pc:spChg>
        <pc:spChg chg="add">
          <ac:chgData name="David Pineda" userId="S::pined1@byu.edu::84d1cfe7-0973-4773-954f-820e31b672dc" providerId="AD" clId="Web-{FA30DE15-E840-0C05-942B-0247246D0F38}" dt="2025-04-14T15:20:46.134" v="143"/>
          <ac:spMkLst>
            <pc:docMk/>
            <pc:sldMk cId="2042124425" sldId="293"/>
            <ac:spMk id="12" creationId="{047C8CCB-F95D-4249-92DD-651249D3535A}"/>
          </ac:spMkLst>
        </pc:spChg>
        <pc:graphicFrameChg chg="add mod">
          <ac:chgData name="David Pineda" userId="S::pined1@byu.edu::84d1cfe7-0973-4773-954f-820e31b672dc" providerId="AD" clId="Web-{FA30DE15-E840-0C05-942B-0247246D0F38}" dt="2025-04-14T15:20:46.134" v="143"/>
          <ac:graphicFrameMkLst>
            <pc:docMk/>
            <pc:sldMk cId="2042124425" sldId="293"/>
            <ac:graphicFrameMk id="5" creationId="{111D2D62-9F49-A0FC-0632-BA0AF08B86FD}"/>
          </ac:graphicFrameMkLst>
        </pc:graphicFrameChg>
      </pc:sldChg>
      <pc:sldChg chg="addSp delSp modSp add replId">
        <pc:chgData name="David Pineda" userId="S::pined1@byu.edu::84d1cfe7-0973-4773-954f-820e31b672dc" providerId="AD" clId="Web-{FA30DE15-E840-0C05-942B-0247246D0F38}" dt="2025-04-14T15:36:18.327" v="383" actId="1076"/>
        <pc:sldMkLst>
          <pc:docMk/>
          <pc:sldMk cId="2103835900" sldId="294"/>
        </pc:sldMkLst>
        <pc:spChg chg="mod">
          <ac:chgData name="David Pineda" userId="S::pined1@byu.edu::84d1cfe7-0973-4773-954f-820e31b672dc" providerId="AD" clId="Web-{FA30DE15-E840-0C05-942B-0247246D0F38}" dt="2025-04-14T15:32:43.138" v="350" actId="20577"/>
          <ac:spMkLst>
            <pc:docMk/>
            <pc:sldMk cId="2103835900" sldId="294"/>
            <ac:spMk id="2" creationId="{E872C7ED-4949-EBA4-C2F2-7AB30EF556EF}"/>
          </ac:spMkLst>
        </pc:spChg>
        <pc:spChg chg="del">
          <ac:chgData name="David Pineda" userId="S::pined1@byu.edu::84d1cfe7-0973-4773-954f-820e31b672dc" providerId="AD" clId="Web-{FA30DE15-E840-0C05-942B-0247246D0F38}" dt="2025-04-14T15:33:03.185" v="351"/>
          <ac:spMkLst>
            <pc:docMk/>
            <pc:sldMk cId="2103835900" sldId="294"/>
            <ac:spMk id="4" creationId="{444643D3-68FB-114C-2DCA-161EB6B13C6F}"/>
          </ac:spMkLst>
        </pc:spChg>
        <pc:spChg chg="del">
          <ac:chgData name="David Pineda" userId="S::pined1@byu.edu::84d1cfe7-0973-4773-954f-820e31b672dc" providerId="AD" clId="Web-{FA30DE15-E840-0C05-942B-0247246D0F38}" dt="2025-04-14T15:33:04.826" v="352"/>
          <ac:spMkLst>
            <pc:docMk/>
            <pc:sldMk cId="2103835900" sldId="294"/>
            <ac:spMk id="5" creationId="{312F696A-C060-D865-FCFB-411296B55970}"/>
          </ac:spMkLst>
        </pc:spChg>
        <pc:graphicFrameChg chg="add mod modGraphic">
          <ac:chgData name="David Pineda" userId="S::pined1@byu.edu::84d1cfe7-0973-4773-954f-820e31b672dc" providerId="AD" clId="Web-{FA30DE15-E840-0C05-942B-0247246D0F38}" dt="2025-04-14T15:34:12.545" v="369"/>
          <ac:graphicFrameMkLst>
            <pc:docMk/>
            <pc:sldMk cId="2103835900" sldId="294"/>
            <ac:graphicFrameMk id="6" creationId="{EDF2AEF5-D64F-C4D2-CF11-C55913BBB115}"/>
          </ac:graphicFrameMkLst>
        </pc:graphicFrameChg>
        <pc:picChg chg="add mod">
          <ac:chgData name="David Pineda" userId="S::pined1@byu.edu::84d1cfe7-0973-4773-954f-820e31b672dc" providerId="AD" clId="Web-{FA30DE15-E840-0C05-942B-0247246D0F38}" dt="2025-04-14T15:35:10.811" v="375" actId="1076"/>
          <ac:picMkLst>
            <pc:docMk/>
            <pc:sldMk cId="2103835900" sldId="294"/>
            <ac:picMk id="7" creationId="{4483E915-FC31-58AC-00AA-23732F012E4C}"/>
          </ac:picMkLst>
        </pc:picChg>
        <pc:picChg chg="add mod">
          <ac:chgData name="David Pineda" userId="S::pined1@byu.edu::84d1cfe7-0973-4773-954f-820e31b672dc" providerId="AD" clId="Web-{FA30DE15-E840-0C05-942B-0247246D0F38}" dt="2025-04-14T15:35:41.108" v="380" actId="1076"/>
          <ac:picMkLst>
            <pc:docMk/>
            <pc:sldMk cId="2103835900" sldId="294"/>
            <ac:picMk id="8" creationId="{2E728366-124F-2BC6-7949-F0A21ED56C7A}"/>
          </ac:picMkLst>
        </pc:picChg>
        <pc:picChg chg="add mod">
          <ac:chgData name="David Pineda" userId="S::pined1@byu.edu::84d1cfe7-0973-4773-954f-820e31b672dc" providerId="AD" clId="Web-{FA30DE15-E840-0C05-942B-0247246D0F38}" dt="2025-04-14T15:36:18.327" v="383" actId="1076"/>
          <ac:picMkLst>
            <pc:docMk/>
            <pc:sldMk cId="2103835900" sldId="294"/>
            <ac:picMk id="9" creationId="{244347F1-D8D8-5542-AF00-B3E2B3C184A8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5:41:30.876" v="467" actId="1076"/>
        <pc:sldMkLst>
          <pc:docMk/>
          <pc:sldMk cId="3129369575" sldId="295"/>
        </pc:sldMkLst>
        <pc:spChg chg="mod">
          <ac:chgData name="David Pineda" userId="S::pined1@byu.edu::84d1cfe7-0973-4773-954f-820e31b672dc" providerId="AD" clId="Web-{FA30DE15-E840-0C05-942B-0247246D0F38}" dt="2025-04-14T15:37:43.030" v="397" actId="20577"/>
          <ac:spMkLst>
            <pc:docMk/>
            <pc:sldMk cId="3129369575" sldId="295"/>
            <ac:spMk id="2" creationId="{21242784-4EEA-28C2-4677-14EAE915A2EE}"/>
          </ac:spMkLst>
        </pc:spChg>
        <pc:spChg chg="add del mod">
          <ac:chgData name="David Pineda" userId="S::pined1@byu.edu::84d1cfe7-0973-4773-954f-820e31b672dc" providerId="AD" clId="Web-{FA30DE15-E840-0C05-942B-0247246D0F38}" dt="2025-04-14T15:38:52.203" v="428"/>
          <ac:spMkLst>
            <pc:docMk/>
            <pc:sldMk cId="3129369575" sldId="295"/>
            <ac:spMk id="3" creationId="{5F2828D3-0ED0-5A24-0325-362E2B4E0EF5}"/>
          </ac:spMkLst>
        </pc:spChg>
        <pc:spChg chg="add mod">
          <ac:chgData name="David Pineda" userId="S::pined1@byu.edu::84d1cfe7-0973-4773-954f-820e31b672dc" providerId="AD" clId="Web-{FA30DE15-E840-0C05-942B-0247246D0F38}" dt="2025-04-14T15:41:30.876" v="467" actId="1076"/>
          <ac:spMkLst>
            <pc:docMk/>
            <pc:sldMk cId="3129369575" sldId="295"/>
            <ac:spMk id="184" creationId="{86E39AB3-7120-3C49-2EDF-737426ED0D5D}"/>
          </ac:spMkLst>
        </pc:spChg>
        <pc:graphicFrameChg chg="add mod modGraphic">
          <ac:chgData name="David Pineda" userId="S::pined1@byu.edu::84d1cfe7-0973-4773-954f-820e31b672dc" providerId="AD" clId="Web-{FA30DE15-E840-0C05-942B-0247246D0F38}" dt="2025-04-14T15:41:09.969" v="453" actId="1076"/>
          <ac:graphicFrameMkLst>
            <pc:docMk/>
            <pc:sldMk cId="3129369575" sldId="295"/>
            <ac:graphicFrameMk id="4" creationId="{75A82B26-A653-3572-9E07-D205C5306466}"/>
          </ac:graphicFrameMkLst>
        </pc:graphicFrameChg>
        <pc:graphicFrameChg chg="del mod modGraphic">
          <ac:chgData name="David Pineda" userId="S::pined1@byu.edu::84d1cfe7-0973-4773-954f-820e31b672dc" providerId="AD" clId="Web-{FA30DE15-E840-0C05-942B-0247246D0F38}" dt="2025-04-14T15:37:48.343" v="402"/>
          <ac:graphicFrameMkLst>
            <pc:docMk/>
            <pc:sldMk cId="3129369575" sldId="295"/>
            <ac:graphicFrameMk id="6" creationId="{D653D0BB-9F7E-ACD2-2CBE-CAD50BA11A7E}"/>
          </ac:graphicFrameMkLst>
        </pc:graphicFrameChg>
        <pc:picChg chg="del">
          <ac:chgData name="David Pineda" userId="S::pined1@byu.edu::84d1cfe7-0973-4773-954f-820e31b672dc" providerId="AD" clId="Web-{FA30DE15-E840-0C05-942B-0247246D0F38}" dt="2025-04-14T15:37:49.702" v="403"/>
          <ac:picMkLst>
            <pc:docMk/>
            <pc:sldMk cId="3129369575" sldId="295"/>
            <ac:picMk id="7" creationId="{6F0FC154-CC22-D8F0-0EFD-635552173571}"/>
          </ac:picMkLst>
        </pc:picChg>
        <pc:picChg chg="del">
          <ac:chgData name="David Pineda" userId="S::pined1@byu.edu::84d1cfe7-0973-4773-954f-820e31b672dc" providerId="AD" clId="Web-{FA30DE15-E840-0C05-942B-0247246D0F38}" dt="2025-04-14T15:37:50.437" v="404"/>
          <ac:picMkLst>
            <pc:docMk/>
            <pc:sldMk cId="3129369575" sldId="295"/>
            <ac:picMk id="8" creationId="{E3FABDE8-A7CE-FB13-4C5F-1002569249B8}"/>
          </ac:picMkLst>
        </pc:picChg>
        <pc:picChg chg="del">
          <ac:chgData name="David Pineda" userId="S::pined1@byu.edu::84d1cfe7-0973-4773-954f-820e31b672dc" providerId="AD" clId="Web-{FA30DE15-E840-0C05-942B-0247246D0F38}" dt="2025-04-14T15:37:51.390" v="405"/>
          <ac:picMkLst>
            <pc:docMk/>
            <pc:sldMk cId="3129369575" sldId="295"/>
            <ac:picMk id="9" creationId="{1B7909F5-9348-7B3C-5013-26DF531EAD98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5:44:52.392" v="542" actId="14100"/>
        <pc:sldMkLst>
          <pc:docMk/>
          <pc:sldMk cId="1458517361" sldId="296"/>
        </pc:sldMkLst>
        <pc:spChg chg="mod">
          <ac:chgData name="David Pineda" userId="S::pined1@byu.edu::84d1cfe7-0973-4773-954f-820e31b672dc" providerId="AD" clId="Web-{FA30DE15-E840-0C05-942B-0247246D0F38}" dt="2025-04-14T15:42:13.876" v="481" actId="20577"/>
          <ac:spMkLst>
            <pc:docMk/>
            <pc:sldMk cId="1458517361" sldId="296"/>
            <ac:spMk id="2" creationId="{880908DF-98EC-0B46-95AA-2083E73FDF32}"/>
          </ac:spMkLst>
        </pc:spChg>
        <pc:spChg chg="add del">
          <ac:chgData name="David Pineda" userId="S::pined1@byu.edu::84d1cfe7-0973-4773-954f-820e31b672dc" providerId="AD" clId="Web-{FA30DE15-E840-0C05-942B-0247246D0F38}" dt="2025-04-14T15:44:01.080" v="493"/>
          <ac:spMkLst>
            <pc:docMk/>
            <pc:sldMk cId="1458517361" sldId="296"/>
            <ac:spMk id="15" creationId="{A7493BA9-97AD-30AE-B916-3C86C06A5452}"/>
          </ac:spMkLst>
        </pc:spChg>
        <pc:spChg chg="add mod">
          <ac:chgData name="David Pineda" userId="S::pined1@byu.edu::84d1cfe7-0973-4773-954f-820e31b672dc" providerId="AD" clId="Web-{FA30DE15-E840-0C05-942B-0247246D0F38}" dt="2025-04-14T15:44:52.392" v="542" actId="14100"/>
          <ac:spMkLst>
            <pc:docMk/>
            <pc:sldMk cId="1458517361" sldId="296"/>
            <ac:spMk id="17" creationId="{9DF0A3A7-2113-7B58-81C3-90537AE20915}"/>
          </ac:spMkLst>
        </pc:spChg>
        <pc:spChg chg="del">
          <ac:chgData name="David Pineda" userId="S::pined1@byu.edu::84d1cfe7-0973-4773-954f-820e31b672dc" providerId="AD" clId="Web-{FA30DE15-E840-0C05-942B-0247246D0F38}" dt="2025-04-14T15:42:06.141" v="475"/>
          <ac:spMkLst>
            <pc:docMk/>
            <pc:sldMk cId="1458517361" sldId="296"/>
            <ac:spMk id="184" creationId="{EDB9D793-C1DD-348F-30B0-A59C5F9F5F37}"/>
          </ac:spMkLst>
        </pc:spChg>
        <pc:graphicFrameChg chg="del">
          <ac:chgData name="David Pineda" userId="S::pined1@byu.edu::84d1cfe7-0973-4773-954f-820e31b672dc" providerId="AD" clId="Web-{FA30DE15-E840-0C05-942B-0247246D0F38}" dt="2025-04-14T15:42:21.423" v="482"/>
          <ac:graphicFrameMkLst>
            <pc:docMk/>
            <pc:sldMk cId="1458517361" sldId="296"/>
            <ac:graphicFrameMk id="4" creationId="{85FEA606-FE0E-A381-82CF-74A3EDC4795F}"/>
          </ac:graphicFrameMkLst>
        </pc:graphicFrameChg>
        <pc:picChg chg="add mod">
          <ac:chgData name="David Pineda" userId="S::pined1@byu.edu::84d1cfe7-0973-4773-954f-820e31b672dc" providerId="AD" clId="Web-{FA30DE15-E840-0C05-942B-0247246D0F38}" dt="2025-04-14T15:44:49.736" v="541" actId="14100"/>
          <ac:picMkLst>
            <pc:docMk/>
            <pc:sldMk cId="1458517361" sldId="296"/>
            <ac:picMk id="14" creationId="{2F9A3A51-7943-DBC8-5EBE-29D8F37DE358}"/>
          </ac:picMkLst>
        </pc:picChg>
      </pc:sldChg>
      <pc:sldChg chg="new del">
        <pc:chgData name="David Pineda" userId="S::pined1@byu.edu::84d1cfe7-0973-4773-954f-820e31b672dc" providerId="AD" clId="Web-{FA30DE15-E840-0C05-942B-0247246D0F38}" dt="2025-04-14T15:45:01.924" v="544"/>
        <pc:sldMkLst>
          <pc:docMk/>
          <pc:sldMk cId="2363511807" sldId="297"/>
        </pc:sldMkLst>
      </pc:sldChg>
      <pc:sldChg chg="addSp delSp modSp add replId">
        <pc:chgData name="David Pineda" userId="S::pined1@byu.edu::84d1cfe7-0973-4773-954f-820e31b672dc" providerId="AD" clId="Web-{FA30DE15-E840-0C05-942B-0247246D0F38}" dt="2025-04-14T15:47:00.440" v="586"/>
        <pc:sldMkLst>
          <pc:docMk/>
          <pc:sldMk cId="1327362306" sldId="298"/>
        </pc:sldMkLst>
        <pc:spChg chg="mod">
          <ac:chgData name="David Pineda" userId="S::pined1@byu.edu::84d1cfe7-0973-4773-954f-820e31b672dc" providerId="AD" clId="Web-{FA30DE15-E840-0C05-942B-0247246D0F38}" dt="2025-04-14T15:45:21.502" v="555" actId="20577"/>
          <ac:spMkLst>
            <pc:docMk/>
            <pc:sldMk cId="1327362306" sldId="298"/>
            <ac:spMk id="2" creationId="{5F153BE9-3EF7-A932-08DA-8795ED5CA160}"/>
          </ac:spMkLst>
        </pc:spChg>
        <pc:spChg chg="mod">
          <ac:chgData name="David Pineda" userId="S::pined1@byu.edu::84d1cfe7-0973-4773-954f-820e31b672dc" providerId="AD" clId="Web-{FA30DE15-E840-0C05-942B-0247246D0F38}" dt="2025-04-14T15:45:50.440" v="577" actId="14100"/>
          <ac:spMkLst>
            <pc:docMk/>
            <pc:sldMk cId="1327362306" sldId="298"/>
            <ac:spMk id="17" creationId="{C79A5081-0382-F46C-37B2-02CC0391EE6A}"/>
          </ac:spMkLst>
        </pc:spChg>
        <pc:graphicFrameChg chg="add del mod modGraphic">
          <ac:chgData name="David Pineda" userId="S::pined1@byu.edu::84d1cfe7-0973-4773-954f-820e31b672dc" providerId="AD" clId="Web-{FA30DE15-E840-0C05-942B-0247246D0F38}" dt="2025-04-14T15:46:45.659" v="583"/>
          <ac:graphicFrameMkLst>
            <pc:docMk/>
            <pc:sldMk cId="1327362306" sldId="298"/>
            <ac:graphicFrameMk id="4" creationId="{48B7F47F-C6A0-70AD-F553-9FB5A554EE38}"/>
          </ac:graphicFrameMkLst>
        </pc:graphicFrameChg>
        <pc:picChg chg="add mod">
          <ac:chgData name="David Pineda" userId="S::pined1@byu.edu::84d1cfe7-0973-4773-954f-820e31b672dc" providerId="AD" clId="Web-{FA30DE15-E840-0C05-942B-0247246D0F38}" dt="2025-04-14T15:47:00.440" v="586"/>
          <ac:picMkLst>
            <pc:docMk/>
            <pc:sldMk cId="1327362306" sldId="298"/>
            <ac:picMk id="5" creationId="{B9D2CC34-D3A6-7154-33F7-47928C13BFBA}"/>
          </ac:picMkLst>
        </pc:picChg>
        <pc:picChg chg="del">
          <ac:chgData name="David Pineda" userId="S::pined1@byu.edu::84d1cfe7-0973-4773-954f-820e31b672dc" providerId="AD" clId="Web-{FA30DE15-E840-0C05-942B-0247246D0F38}" dt="2025-04-14T15:45:23.096" v="556"/>
          <ac:picMkLst>
            <pc:docMk/>
            <pc:sldMk cId="1327362306" sldId="298"/>
            <ac:picMk id="14" creationId="{59FB35D8-7165-0318-BACE-3FAD15E1DAC1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5:57:28.366" v="761" actId="14100"/>
        <pc:sldMkLst>
          <pc:docMk/>
          <pc:sldMk cId="3407066362" sldId="299"/>
        </pc:sldMkLst>
        <pc:spChg chg="mod">
          <ac:chgData name="David Pineda" userId="S::pined1@byu.edu::84d1cfe7-0973-4773-954f-820e31b672dc" providerId="AD" clId="Web-{FA30DE15-E840-0C05-942B-0247246D0F38}" dt="2025-04-14T15:47:21.612" v="595" actId="20577"/>
          <ac:spMkLst>
            <pc:docMk/>
            <pc:sldMk cId="3407066362" sldId="299"/>
            <ac:spMk id="2" creationId="{AEE1CF6C-E57D-AED7-F66E-BCEAEF1E15F4}"/>
          </ac:spMkLst>
        </pc:spChg>
        <pc:spChg chg="add mod">
          <ac:chgData name="David Pineda" userId="S::pined1@byu.edu::84d1cfe7-0973-4773-954f-820e31b672dc" providerId="AD" clId="Web-{FA30DE15-E840-0C05-942B-0247246D0F38}" dt="2025-04-14T15:57:28.366" v="761" actId="14100"/>
          <ac:spMkLst>
            <pc:docMk/>
            <pc:sldMk cId="3407066362" sldId="299"/>
            <ac:spMk id="3" creationId="{1A295582-A54D-FE6C-A667-016C71440C04}"/>
          </ac:spMkLst>
        </pc:spChg>
        <pc:spChg chg="del mod">
          <ac:chgData name="David Pineda" userId="S::pined1@byu.edu::84d1cfe7-0973-4773-954f-820e31b672dc" providerId="AD" clId="Web-{FA30DE15-E840-0C05-942B-0247246D0F38}" dt="2025-04-14T15:54:35.755" v="649"/>
          <ac:spMkLst>
            <pc:docMk/>
            <pc:sldMk cId="3407066362" sldId="299"/>
            <ac:spMk id="17" creationId="{EDB8B79F-80E8-4D48-54C2-82479147FE18}"/>
          </ac:spMkLst>
        </pc:spChg>
        <pc:picChg chg="del">
          <ac:chgData name="David Pineda" userId="S::pined1@byu.edu::84d1cfe7-0973-4773-954f-820e31b672dc" providerId="AD" clId="Web-{FA30DE15-E840-0C05-942B-0247246D0F38}" dt="2025-04-14T15:47:12.924" v="588"/>
          <ac:picMkLst>
            <pc:docMk/>
            <pc:sldMk cId="3407066362" sldId="299"/>
            <ac:picMk id="5" creationId="{7EACDE2F-3C26-2AC1-2960-8BF54566CB22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5:58:28.600" v="767" actId="1076"/>
        <pc:sldMkLst>
          <pc:docMk/>
          <pc:sldMk cId="1924149647" sldId="300"/>
        </pc:sldMkLst>
        <pc:spChg chg="mod">
          <ac:chgData name="David Pineda" userId="S::pined1@byu.edu::84d1cfe7-0973-4773-954f-820e31b672dc" providerId="AD" clId="Web-{FA30DE15-E840-0C05-942B-0247246D0F38}" dt="2025-04-14T15:47:35.581" v="600" actId="20577"/>
          <ac:spMkLst>
            <pc:docMk/>
            <pc:sldMk cId="1924149647" sldId="300"/>
            <ac:spMk id="2" creationId="{A3CC3617-58E7-CD61-47E9-006C91AD5EA5}"/>
          </ac:spMkLst>
        </pc:spChg>
        <pc:spChg chg="del">
          <ac:chgData name="David Pineda" userId="S::pined1@byu.edu::84d1cfe7-0973-4773-954f-820e31b672dc" providerId="AD" clId="Web-{FA30DE15-E840-0C05-942B-0247246D0F38}" dt="2025-04-14T15:57:37.647" v="762"/>
          <ac:spMkLst>
            <pc:docMk/>
            <pc:sldMk cId="1924149647" sldId="300"/>
            <ac:spMk id="17" creationId="{C8226E39-9A7B-CDB0-B123-F0E95C5D4D24}"/>
          </ac:spMkLst>
        </pc:spChg>
        <pc:picChg chg="add mod">
          <ac:chgData name="David Pineda" userId="S::pined1@byu.edu::84d1cfe7-0973-4773-954f-820e31b672dc" providerId="AD" clId="Web-{FA30DE15-E840-0C05-942B-0247246D0F38}" dt="2025-04-14T15:58:28.600" v="767" actId="1076"/>
          <ac:picMkLst>
            <pc:docMk/>
            <pc:sldMk cId="1924149647" sldId="300"/>
            <ac:picMk id="3" creationId="{CCD0696F-791B-D549-273E-39B117B7DB2D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6:01:39.430" v="795" actId="20577"/>
        <pc:sldMkLst>
          <pc:docMk/>
          <pc:sldMk cId="1929540036" sldId="301"/>
        </pc:sldMkLst>
        <pc:spChg chg="mod">
          <ac:chgData name="David Pineda" userId="S::pined1@byu.edu::84d1cfe7-0973-4773-954f-820e31b672dc" providerId="AD" clId="Web-{FA30DE15-E840-0C05-942B-0247246D0F38}" dt="2025-04-14T16:00:50.586" v="786"/>
          <ac:spMkLst>
            <pc:docMk/>
            <pc:sldMk cId="1929540036" sldId="301"/>
            <ac:spMk id="2" creationId="{C32C9B73-7C58-149F-8A14-315081D9401F}"/>
          </ac:spMkLst>
        </pc:spChg>
        <pc:spChg chg="mod">
          <ac:chgData name="David Pineda" userId="S::pined1@byu.edu::84d1cfe7-0973-4773-954f-820e31b672dc" providerId="AD" clId="Web-{FA30DE15-E840-0C05-942B-0247246D0F38}" dt="2025-04-14T16:01:39.430" v="795" actId="20577"/>
          <ac:spMkLst>
            <pc:docMk/>
            <pc:sldMk cId="1929540036" sldId="301"/>
            <ac:spMk id="17" creationId="{CD81E4C5-B05A-300D-D398-6E16339B2A84}"/>
          </ac:spMkLst>
        </pc:spChg>
        <pc:spChg chg="add">
          <ac:chgData name="David Pineda" userId="S::pined1@byu.edu::84d1cfe7-0973-4773-954f-820e31b672dc" providerId="AD" clId="Web-{FA30DE15-E840-0C05-942B-0247246D0F38}" dt="2025-04-14T16:00:50.586" v="786"/>
          <ac:spMkLst>
            <pc:docMk/>
            <pc:sldMk cId="1929540036" sldId="301"/>
            <ac:spMk id="22" creationId="{F13C74B1-5B17-4795-BED0-7140497B445A}"/>
          </ac:spMkLst>
        </pc:spChg>
        <pc:spChg chg="add">
          <ac:chgData name="David Pineda" userId="S::pined1@byu.edu::84d1cfe7-0973-4773-954f-820e31b672dc" providerId="AD" clId="Web-{FA30DE15-E840-0C05-942B-0247246D0F38}" dt="2025-04-14T16:00:50.586" v="786"/>
          <ac:spMkLst>
            <pc:docMk/>
            <pc:sldMk cId="1929540036" sldId="301"/>
            <ac:spMk id="24" creationId="{D4974D33-8DC5-464E-8C6D-BE58F0669C17}"/>
          </ac:spMkLst>
        </pc:spChg>
        <pc:picChg chg="add del mod modCrop">
          <ac:chgData name="David Pineda" userId="S::pined1@byu.edu::84d1cfe7-0973-4773-954f-820e31b672dc" providerId="AD" clId="Web-{FA30DE15-E840-0C05-942B-0247246D0F38}" dt="2025-04-14T16:01:16.273" v="790"/>
          <ac:picMkLst>
            <pc:docMk/>
            <pc:sldMk cId="1929540036" sldId="301"/>
            <ac:picMk id="3" creationId="{8864F5AE-ABEF-3020-41AD-888EBB63C9A0}"/>
          </ac:picMkLst>
        </pc:picChg>
        <pc:picChg chg="add mod">
          <ac:chgData name="David Pineda" userId="S::pined1@byu.edu::84d1cfe7-0973-4773-954f-820e31b672dc" providerId="AD" clId="Web-{FA30DE15-E840-0C05-942B-0247246D0F38}" dt="2025-04-14T16:01:36.101" v="793" actId="1076"/>
          <ac:picMkLst>
            <pc:docMk/>
            <pc:sldMk cId="1929540036" sldId="301"/>
            <ac:picMk id="4" creationId="{EA4336DE-3504-7F7C-7CA9-96217C26460A}"/>
          </ac:picMkLst>
        </pc:picChg>
      </pc:sldChg>
      <pc:sldChg chg="addSp delSp modSp add replId">
        <pc:chgData name="David Pineda" userId="S::pined1@byu.edu::84d1cfe7-0973-4773-954f-820e31b672dc" providerId="AD" clId="Web-{FA30DE15-E840-0C05-942B-0247246D0F38}" dt="2025-04-14T16:03:45.165" v="958"/>
        <pc:sldMkLst>
          <pc:docMk/>
          <pc:sldMk cId="3345362092" sldId="302"/>
        </pc:sldMkLst>
        <pc:spChg chg="mod">
          <ac:chgData name="David Pineda" userId="S::pined1@byu.edu::84d1cfe7-0973-4773-954f-820e31b672dc" providerId="AD" clId="Web-{FA30DE15-E840-0C05-942B-0247246D0F38}" dt="2025-04-14T15:48:04.550" v="609" actId="20577"/>
          <ac:spMkLst>
            <pc:docMk/>
            <pc:sldMk cId="3345362092" sldId="302"/>
            <ac:spMk id="2" creationId="{86D0E192-7873-FFF0-FF47-01986E39CA08}"/>
          </ac:spMkLst>
        </pc:spChg>
        <pc:spChg chg="del mod">
          <ac:chgData name="David Pineda" userId="S::pined1@byu.edu::84d1cfe7-0973-4773-954f-820e31b672dc" providerId="AD" clId="Web-{FA30DE15-E840-0C05-942B-0247246D0F38}" dt="2025-04-14T16:01:52.008" v="797"/>
          <ac:spMkLst>
            <pc:docMk/>
            <pc:sldMk cId="3345362092" sldId="302"/>
            <ac:spMk id="17" creationId="{6AE3C34D-39C5-D618-3440-5CCC38F0C0E5}"/>
          </ac:spMkLst>
        </pc:spChg>
        <pc:graphicFrameChg chg="add mod modGraphic">
          <ac:chgData name="David Pineda" userId="S::pined1@byu.edu::84d1cfe7-0973-4773-954f-820e31b672dc" providerId="AD" clId="Web-{FA30DE15-E840-0C05-942B-0247246D0F38}" dt="2025-04-14T16:03:45.165" v="958"/>
          <ac:graphicFrameMkLst>
            <pc:docMk/>
            <pc:sldMk cId="3345362092" sldId="302"/>
            <ac:graphicFrameMk id="3" creationId="{910B0C0F-0FAA-8EF8-2670-9703CDFD5C24}"/>
          </ac:graphicFrameMkLst>
        </pc:graphicFrameChg>
      </pc:sldChg>
      <pc:sldChg chg="addSp delSp modSp add replId">
        <pc:chgData name="David Pineda" userId="S::pined1@byu.edu::84d1cfe7-0973-4773-954f-820e31b672dc" providerId="AD" clId="Web-{FA30DE15-E840-0C05-942B-0247246D0F38}" dt="2025-04-14T16:05:15.228" v="1020" actId="20577"/>
        <pc:sldMkLst>
          <pc:docMk/>
          <pc:sldMk cId="1383045967" sldId="303"/>
        </pc:sldMkLst>
        <pc:spChg chg="mod">
          <ac:chgData name="David Pineda" userId="S::pined1@byu.edu::84d1cfe7-0973-4773-954f-820e31b672dc" providerId="AD" clId="Web-{FA30DE15-E840-0C05-942B-0247246D0F38}" dt="2025-04-14T15:48:13.894" v="612" actId="20577"/>
          <ac:spMkLst>
            <pc:docMk/>
            <pc:sldMk cId="1383045967" sldId="303"/>
            <ac:spMk id="2" creationId="{BA171CC2-72DD-00E1-EA3E-24E7C8688CEE}"/>
          </ac:spMkLst>
        </pc:spChg>
        <pc:spChg chg="add mod">
          <ac:chgData name="David Pineda" userId="S::pined1@byu.edu::84d1cfe7-0973-4773-954f-820e31b672dc" providerId="AD" clId="Web-{FA30DE15-E840-0C05-942B-0247246D0F38}" dt="2025-04-14T16:05:15.228" v="1020" actId="20577"/>
          <ac:spMkLst>
            <pc:docMk/>
            <pc:sldMk cId="1383045967" sldId="303"/>
            <ac:spMk id="4" creationId="{58121E46-53DD-D531-40A9-2AD1BAFEE78A}"/>
          </ac:spMkLst>
        </pc:spChg>
        <pc:spChg chg="del">
          <ac:chgData name="David Pineda" userId="S::pined1@byu.edu::84d1cfe7-0973-4773-954f-820e31b672dc" providerId="AD" clId="Web-{FA30DE15-E840-0C05-942B-0247246D0F38}" dt="2025-04-14T16:04:12.884" v="959"/>
          <ac:spMkLst>
            <pc:docMk/>
            <pc:sldMk cId="1383045967" sldId="303"/>
            <ac:spMk id="17" creationId="{BA727162-3EBE-C520-0A38-0D893EE99E6B}"/>
          </ac:spMkLst>
        </pc:spChg>
      </pc:sldChg>
      <pc:sldChg chg="addSp delSp modSp add replId">
        <pc:chgData name="David Pineda" userId="S::pined1@byu.edu::84d1cfe7-0973-4773-954f-820e31b672dc" providerId="AD" clId="Web-{FA30DE15-E840-0C05-942B-0247246D0F38}" dt="2025-04-14T16:06:21.838" v="1099" actId="20577"/>
        <pc:sldMkLst>
          <pc:docMk/>
          <pc:sldMk cId="2308890375" sldId="304"/>
        </pc:sldMkLst>
        <pc:spChg chg="mod">
          <ac:chgData name="David Pineda" userId="S::pined1@byu.edu::84d1cfe7-0973-4773-954f-820e31b672dc" providerId="AD" clId="Web-{FA30DE15-E840-0C05-942B-0247246D0F38}" dt="2025-04-14T15:48:25.487" v="619" actId="20577"/>
          <ac:spMkLst>
            <pc:docMk/>
            <pc:sldMk cId="2308890375" sldId="304"/>
            <ac:spMk id="2" creationId="{CDAEAC6C-8C4E-06BC-2BFE-C4ACF99DA2D0}"/>
          </ac:spMkLst>
        </pc:spChg>
        <pc:spChg chg="add mod">
          <ac:chgData name="David Pineda" userId="S::pined1@byu.edu::84d1cfe7-0973-4773-954f-820e31b672dc" providerId="AD" clId="Web-{FA30DE15-E840-0C05-942B-0247246D0F38}" dt="2025-04-14T16:06:21.838" v="1099" actId="20577"/>
          <ac:spMkLst>
            <pc:docMk/>
            <pc:sldMk cId="2308890375" sldId="304"/>
            <ac:spMk id="4" creationId="{F25E697D-803E-C5AB-E81A-C9BE75C86FF3}"/>
          </ac:spMkLst>
        </pc:spChg>
        <pc:spChg chg="del">
          <ac:chgData name="David Pineda" userId="S::pined1@byu.edu::84d1cfe7-0973-4773-954f-820e31b672dc" providerId="AD" clId="Web-{FA30DE15-E840-0C05-942B-0247246D0F38}" dt="2025-04-14T16:05:25.228" v="1021"/>
          <ac:spMkLst>
            <pc:docMk/>
            <pc:sldMk cId="2308890375" sldId="304"/>
            <ac:spMk id="17" creationId="{6FF241FF-E04C-73B1-278E-44E8259B5005}"/>
          </ac:spMkLst>
        </pc:spChg>
      </pc:sldChg>
      <pc:sldChg chg="addSp delSp modSp add replId">
        <pc:chgData name="David Pineda" userId="S::pined1@byu.edu::84d1cfe7-0973-4773-954f-820e31b672dc" providerId="AD" clId="Web-{FA30DE15-E840-0C05-942B-0247246D0F38}" dt="2025-04-14T15:53:07.880" v="647" actId="1076"/>
        <pc:sldMkLst>
          <pc:docMk/>
          <pc:sldMk cId="2072923142" sldId="305"/>
        </pc:sldMkLst>
        <pc:spChg chg="mod">
          <ac:chgData name="David Pineda" userId="S::pined1@byu.edu::84d1cfe7-0973-4773-954f-820e31b672dc" providerId="AD" clId="Web-{FA30DE15-E840-0C05-942B-0247246D0F38}" dt="2025-04-14T15:48:36.831" v="623" actId="20577"/>
          <ac:spMkLst>
            <pc:docMk/>
            <pc:sldMk cId="2072923142" sldId="305"/>
            <ac:spMk id="2" creationId="{A911EFD4-73D5-C9B3-AD32-4A76091BEE48}"/>
          </ac:spMkLst>
        </pc:spChg>
        <pc:spChg chg="del mod">
          <ac:chgData name="David Pineda" userId="S::pined1@byu.edu::84d1cfe7-0973-4773-954f-820e31b672dc" providerId="AD" clId="Web-{FA30DE15-E840-0C05-942B-0247246D0F38}" dt="2025-04-14T15:48:39.862" v="625"/>
          <ac:spMkLst>
            <pc:docMk/>
            <pc:sldMk cId="2072923142" sldId="305"/>
            <ac:spMk id="17" creationId="{1D270E1C-020C-D461-DAA4-F83BC0255CAA}"/>
          </ac:spMkLst>
        </pc:spChg>
        <pc:picChg chg="add mod">
          <ac:chgData name="David Pineda" userId="S::pined1@byu.edu::84d1cfe7-0973-4773-954f-820e31b672dc" providerId="AD" clId="Web-{FA30DE15-E840-0C05-942B-0247246D0F38}" dt="2025-04-14T15:53:05.442" v="646" actId="1076"/>
          <ac:picMkLst>
            <pc:docMk/>
            <pc:sldMk cId="2072923142" sldId="305"/>
            <ac:picMk id="3" creationId="{7449FE59-F6B3-D003-368D-169D8E61A65C}"/>
          </ac:picMkLst>
        </pc:picChg>
        <pc:picChg chg="add mod">
          <ac:chgData name="David Pineda" userId="S::pined1@byu.edu::84d1cfe7-0973-4773-954f-820e31b672dc" providerId="AD" clId="Web-{FA30DE15-E840-0C05-942B-0247246D0F38}" dt="2025-04-14T15:53:07.880" v="647" actId="1076"/>
          <ac:picMkLst>
            <pc:docMk/>
            <pc:sldMk cId="2072923142" sldId="305"/>
            <ac:picMk id="4" creationId="{25D6ACDC-E9A2-AA1C-6234-D452941A673B}"/>
          </ac:picMkLst>
        </pc:picChg>
      </pc:sldChg>
      <pc:sldChg chg="add ord replId">
        <pc:chgData name="David Pineda" userId="S::pined1@byu.edu::84d1cfe7-0973-4773-954f-820e31b672dc" providerId="AD" clId="Web-{FA30DE15-E840-0C05-942B-0247246D0F38}" dt="2025-04-14T15:50:39.707" v="627"/>
        <pc:sldMkLst>
          <pc:docMk/>
          <pc:sldMk cId="4108413226" sldId="306"/>
        </pc:sldMkLst>
      </pc:sldChg>
      <pc:sldChg chg="addSp modSp add ord replId">
        <pc:chgData name="David Pineda" userId="S::pined1@byu.edu::84d1cfe7-0973-4773-954f-820e31b672dc" providerId="AD" clId="Web-{FA30DE15-E840-0C05-942B-0247246D0F38}" dt="2025-04-14T16:08:55.213" v="1207" actId="20577"/>
        <pc:sldMkLst>
          <pc:docMk/>
          <pc:sldMk cId="3110701514" sldId="307"/>
        </pc:sldMkLst>
        <pc:spChg chg="mod">
          <ac:chgData name="David Pineda" userId="S::pined1@byu.edu::84d1cfe7-0973-4773-954f-820e31b672dc" providerId="AD" clId="Web-{FA30DE15-E840-0C05-942B-0247246D0F38}" dt="2025-04-14T15:50:49.066" v="633" actId="20577"/>
          <ac:spMkLst>
            <pc:docMk/>
            <pc:sldMk cId="3110701514" sldId="307"/>
            <ac:spMk id="2" creationId="{11D76832-6A41-2C29-CE34-9A7ECA1D335B}"/>
          </ac:spMkLst>
        </pc:spChg>
        <pc:spChg chg="add mod">
          <ac:chgData name="David Pineda" userId="S::pined1@byu.edu::84d1cfe7-0973-4773-954f-820e31b672dc" providerId="AD" clId="Web-{FA30DE15-E840-0C05-942B-0247246D0F38}" dt="2025-04-14T16:08:55.213" v="1207" actId="20577"/>
          <ac:spMkLst>
            <pc:docMk/>
            <pc:sldMk cId="3110701514" sldId="307"/>
            <ac:spMk id="4" creationId="{C662A209-47F2-078B-55F9-22BAE2347EFA}"/>
          </ac:spMkLst>
        </pc:spChg>
      </pc:sldChg>
    </pc:docChg>
  </pc:docChgLst>
  <pc:docChgLst>
    <pc:chgData name="David Pineda" userId="S::pined1@byu.edu::84d1cfe7-0973-4773-954f-820e31b672dc" providerId="AD" clId="Web-{5C78BC74-1E25-E71C-7818-EAE2FAE30CBF}"/>
    <pc:docChg chg="addSld delSld modSld sldOrd">
      <pc:chgData name="David Pineda" userId="S::pined1@byu.edu::84d1cfe7-0973-4773-954f-820e31b672dc" providerId="AD" clId="Web-{5C78BC74-1E25-E71C-7818-EAE2FAE30CBF}" dt="2025-04-21T17:47:55.717" v="746" actId="20577"/>
      <pc:docMkLst>
        <pc:docMk/>
      </pc:docMkLst>
      <pc:sldChg chg="modSp">
        <pc:chgData name="David Pineda" userId="S::pined1@byu.edu::84d1cfe7-0973-4773-954f-820e31b672dc" providerId="AD" clId="Web-{5C78BC74-1E25-E71C-7818-EAE2FAE30CBF}" dt="2025-04-21T17:46:55.122" v="725" actId="20577"/>
        <pc:sldMkLst>
          <pc:docMk/>
          <pc:sldMk cId="3845107299" sldId="257"/>
        </pc:sldMkLst>
        <pc:spChg chg="mod">
          <ac:chgData name="David Pineda" userId="S::pined1@byu.edu::84d1cfe7-0973-4773-954f-820e31b672dc" providerId="AD" clId="Web-{5C78BC74-1E25-E71C-7818-EAE2FAE30CBF}" dt="2025-04-21T17:15:07.182" v="73" actId="20577"/>
          <ac:spMkLst>
            <pc:docMk/>
            <pc:sldMk cId="3845107299" sldId="257"/>
            <ac:spMk id="2" creationId="{FDF97537-A713-41D5-B2FC-8E2C4DDA920A}"/>
          </ac:spMkLst>
        </pc:spChg>
        <pc:spChg chg="mod">
          <ac:chgData name="David Pineda" userId="S::pined1@byu.edu::84d1cfe7-0973-4773-954f-820e31b672dc" providerId="AD" clId="Web-{5C78BC74-1E25-E71C-7818-EAE2FAE30CBF}" dt="2025-04-21T17:46:55.122" v="725" actId="20577"/>
          <ac:spMkLst>
            <pc:docMk/>
            <pc:sldMk cId="3845107299" sldId="257"/>
            <ac:spMk id="3" creationId="{55DABC2E-78C9-F324-A922-E8B9FDF2A8EC}"/>
          </ac:spMkLst>
        </pc:spChg>
      </pc:sldChg>
      <pc:sldChg chg="ord">
        <pc:chgData name="David Pineda" userId="S::pined1@byu.edu::84d1cfe7-0973-4773-954f-820e31b672dc" providerId="AD" clId="Web-{5C78BC74-1E25-E71C-7818-EAE2FAE30CBF}" dt="2025-04-21T17:15:27.620" v="76"/>
        <pc:sldMkLst>
          <pc:docMk/>
          <pc:sldMk cId="3586274378" sldId="292"/>
        </pc:sldMkLst>
      </pc:sldChg>
      <pc:sldChg chg="modSp">
        <pc:chgData name="David Pineda" userId="S::pined1@byu.edu::84d1cfe7-0973-4773-954f-820e31b672dc" providerId="AD" clId="Web-{5C78BC74-1E25-E71C-7818-EAE2FAE30CBF}" dt="2025-04-21T17:28:18.821" v="476" actId="20577"/>
        <pc:sldMkLst>
          <pc:docMk/>
          <pc:sldMk cId="3129369575" sldId="295"/>
        </pc:sldMkLst>
        <pc:graphicFrameChg chg="modGraphic">
          <ac:chgData name="David Pineda" userId="S::pined1@byu.edu::84d1cfe7-0973-4773-954f-820e31b672dc" providerId="AD" clId="Web-{5C78BC74-1E25-E71C-7818-EAE2FAE30CBF}" dt="2025-04-21T17:28:18.821" v="476" actId="20577"/>
          <ac:graphicFrameMkLst>
            <pc:docMk/>
            <pc:sldMk cId="3129369575" sldId="295"/>
            <ac:graphicFrameMk id="4" creationId="{75A82B26-A653-3572-9E07-D205C5306466}"/>
          </ac:graphicFrameMkLst>
        </pc:graphicFrameChg>
      </pc:sldChg>
      <pc:sldChg chg="del">
        <pc:chgData name="David Pineda" userId="S::pined1@byu.edu::84d1cfe7-0973-4773-954f-820e31b672dc" providerId="AD" clId="Web-{5C78BC74-1E25-E71C-7818-EAE2FAE30CBF}" dt="2025-04-21T17:24:57.614" v="360"/>
        <pc:sldMkLst>
          <pc:docMk/>
          <pc:sldMk cId="1458517361" sldId="296"/>
        </pc:sldMkLst>
      </pc:sldChg>
      <pc:sldChg chg="modSp ord">
        <pc:chgData name="David Pineda" userId="S::pined1@byu.edu::84d1cfe7-0973-4773-954f-820e31b672dc" providerId="AD" clId="Web-{5C78BC74-1E25-E71C-7818-EAE2FAE30CBF}" dt="2025-04-21T17:25:46.303" v="415" actId="14100"/>
        <pc:sldMkLst>
          <pc:docMk/>
          <pc:sldMk cId="1327362306" sldId="298"/>
        </pc:sldMkLst>
        <pc:spChg chg="mod">
          <ac:chgData name="David Pineda" userId="S::pined1@byu.edu::84d1cfe7-0973-4773-954f-820e31b672dc" providerId="AD" clId="Web-{5C78BC74-1E25-E71C-7818-EAE2FAE30CBF}" dt="2025-04-21T17:25:46.303" v="415" actId="14100"/>
          <ac:spMkLst>
            <pc:docMk/>
            <pc:sldMk cId="1327362306" sldId="298"/>
            <ac:spMk id="17" creationId="{C79A5081-0382-F46C-37B2-02CC0391EE6A}"/>
          </ac:spMkLst>
        </pc:spChg>
      </pc:sldChg>
      <pc:sldChg chg="addSp delSp modSp">
        <pc:chgData name="David Pineda" userId="S::pined1@byu.edu::84d1cfe7-0973-4773-954f-820e31b672dc" providerId="AD" clId="Web-{5C78BC74-1E25-E71C-7818-EAE2FAE30CBF}" dt="2025-04-21T17:39:45.240" v="610" actId="20577"/>
        <pc:sldMkLst>
          <pc:docMk/>
          <pc:sldMk cId="3895120607" sldId="308"/>
        </pc:sldMkLst>
        <pc:spChg chg="mod">
          <ac:chgData name="David Pineda" userId="S::pined1@byu.edu::84d1cfe7-0973-4773-954f-820e31b672dc" providerId="AD" clId="Web-{5C78BC74-1E25-E71C-7818-EAE2FAE30CBF}" dt="2025-04-21T17:39:35.943" v="609" actId="20577"/>
          <ac:spMkLst>
            <pc:docMk/>
            <pc:sldMk cId="3895120607" sldId="308"/>
            <ac:spMk id="2" creationId="{179B4E7F-577D-9321-2B08-00BD8C757D81}"/>
          </ac:spMkLst>
        </pc:spChg>
        <pc:spChg chg="del">
          <ac:chgData name="David Pineda" userId="S::pined1@byu.edu::84d1cfe7-0973-4773-954f-820e31b672dc" providerId="AD" clId="Web-{5C78BC74-1E25-E71C-7818-EAE2FAE30CBF}" dt="2025-04-21T17:37:54.300" v="602"/>
          <ac:spMkLst>
            <pc:docMk/>
            <pc:sldMk cId="3895120607" sldId="308"/>
            <ac:spMk id="11" creationId="{14E99549-BCFD-41CD-68EB-D2454A29C5C6}"/>
          </ac:spMkLst>
        </pc:spChg>
        <pc:spChg chg="mod">
          <ac:chgData name="David Pineda" userId="S::pined1@byu.edu::84d1cfe7-0973-4773-954f-820e31b672dc" providerId="AD" clId="Web-{5C78BC74-1E25-E71C-7818-EAE2FAE30CBF}" dt="2025-04-21T17:39:45.240" v="610" actId="20577"/>
          <ac:spMkLst>
            <pc:docMk/>
            <pc:sldMk cId="3895120607" sldId="308"/>
            <ac:spMk id="13" creationId="{1A651DEB-34DC-04ED-7499-87B375575C6C}"/>
          </ac:spMkLst>
        </pc:spChg>
        <pc:spChg chg="add">
          <ac:chgData name="David Pineda" userId="S::pined1@byu.edu::84d1cfe7-0973-4773-954f-820e31b672dc" providerId="AD" clId="Web-{5C78BC74-1E25-E71C-7818-EAE2FAE30CBF}" dt="2025-04-21T17:38:25.019" v="606"/>
          <ac:spMkLst>
            <pc:docMk/>
            <pc:sldMk cId="3895120607" sldId="308"/>
            <ac:spMk id="18" creationId="{BCED4D40-4B67-4331-AC48-79B82B4A47D8}"/>
          </ac:spMkLst>
        </pc:spChg>
        <pc:spChg chg="add">
          <ac:chgData name="David Pineda" userId="S::pined1@byu.edu::84d1cfe7-0973-4773-954f-820e31b672dc" providerId="AD" clId="Web-{5C78BC74-1E25-E71C-7818-EAE2FAE30CBF}" dt="2025-04-21T17:38:25.019" v="606"/>
          <ac:spMkLst>
            <pc:docMk/>
            <pc:sldMk cId="3895120607" sldId="308"/>
            <ac:spMk id="20" creationId="{670CEDEF-4F34-412E-84EE-329C1E936AF5}"/>
          </ac:spMkLst>
        </pc:spChg>
        <pc:graphicFrameChg chg="del modGraphic">
          <ac:chgData name="David Pineda" userId="S::pined1@byu.edu::84d1cfe7-0973-4773-954f-820e31b672dc" providerId="AD" clId="Web-{5C78BC74-1E25-E71C-7818-EAE2FAE30CBF}" dt="2025-04-21T17:37:51.613" v="601"/>
          <ac:graphicFrameMkLst>
            <pc:docMk/>
            <pc:sldMk cId="3895120607" sldId="308"/>
            <ac:graphicFrameMk id="10" creationId="{6CE74ED4-DC45-0D2A-BC70-045F9DF427D9}"/>
          </ac:graphicFrameMkLst>
        </pc:graphicFrameChg>
        <pc:picChg chg="add mod">
          <ac:chgData name="David Pineda" userId="S::pined1@byu.edu::84d1cfe7-0973-4773-954f-820e31b672dc" providerId="AD" clId="Web-{5C78BC74-1E25-E71C-7818-EAE2FAE30CBF}" dt="2025-04-21T17:38:25.019" v="606"/>
          <ac:picMkLst>
            <pc:docMk/>
            <pc:sldMk cId="3895120607" sldId="308"/>
            <ac:picMk id="3" creationId="{00EE1BF4-FCB2-CB68-C862-5AEFF4ED3CC9}"/>
          </ac:picMkLst>
        </pc:picChg>
      </pc:sldChg>
      <pc:sldChg chg="addSp delSp modSp">
        <pc:chgData name="David Pineda" userId="S::pined1@byu.edu::84d1cfe7-0973-4773-954f-820e31b672dc" providerId="AD" clId="Web-{5C78BC74-1E25-E71C-7818-EAE2FAE30CBF}" dt="2025-04-21T17:43:42.494" v="616"/>
        <pc:sldMkLst>
          <pc:docMk/>
          <pc:sldMk cId="58947109" sldId="309"/>
        </pc:sldMkLst>
        <pc:spChg chg="mod">
          <ac:chgData name="David Pineda" userId="S::pined1@byu.edu::84d1cfe7-0973-4773-954f-820e31b672dc" providerId="AD" clId="Web-{5C78BC74-1E25-E71C-7818-EAE2FAE30CBF}" dt="2025-04-21T17:43:42.494" v="616"/>
          <ac:spMkLst>
            <pc:docMk/>
            <pc:sldMk cId="58947109" sldId="309"/>
            <ac:spMk id="2" creationId="{F8D4059F-BE16-DEA0-D304-26DCF083B776}"/>
          </ac:spMkLst>
        </pc:spChg>
        <pc:spChg chg="del">
          <ac:chgData name="David Pineda" userId="S::pined1@byu.edu::84d1cfe7-0973-4773-954f-820e31b672dc" providerId="AD" clId="Web-{5C78BC74-1E25-E71C-7818-EAE2FAE30CBF}" dt="2025-04-21T17:42:33.446" v="612"/>
          <ac:spMkLst>
            <pc:docMk/>
            <pc:sldMk cId="58947109" sldId="309"/>
            <ac:spMk id="4" creationId="{9B54C68A-1A64-7608-5B2F-E80F6FEC7AD2}"/>
          </ac:spMkLst>
        </pc:spChg>
        <pc:spChg chg="add">
          <ac:chgData name="David Pineda" userId="S::pined1@byu.edu::84d1cfe7-0973-4773-954f-820e31b672dc" providerId="AD" clId="Web-{5C78BC74-1E25-E71C-7818-EAE2FAE30CBF}" dt="2025-04-21T17:43:42.494" v="616"/>
          <ac:spMkLst>
            <pc:docMk/>
            <pc:sldMk cId="58947109" sldId="309"/>
            <ac:spMk id="12" creationId="{BCED4D40-4B67-4331-AC48-79B82B4A47D8}"/>
          </ac:spMkLst>
        </pc:spChg>
        <pc:spChg chg="add">
          <ac:chgData name="David Pineda" userId="S::pined1@byu.edu::84d1cfe7-0973-4773-954f-820e31b672dc" providerId="AD" clId="Web-{5C78BC74-1E25-E71C-7818-EAE2FAE30CBF}" dt="2025-04-21T17:43:42.494" v="616"/>
          <ac:spMkLst>
            <pc:docMk/>
            <pc:sldMk cId="58947109" sldId="309"/>
            <ac:spMk id="14" creationId="{670CEDEF-4F34-412E-84EE-329C1E936AF5}"/>
          </ac:spMkLst>
        </pc:spChg>
        <pc:graphicFrameChg chg="add mod">
          <ac:chgData name="David Pineda" userId="S::pined1@byu.edu::84d1cfe7-0973-4773-954f-820e31b672dc" providerId="AD" clId="Web-{5C78BC74-1E25-E71C-7818-EAE2FAE30CBF}" dt="2025-04-21T17:43:42.494" v="616"/>
          <ac:graphicFrameMkLst>
            <pc:docMk/>
            <pc:sldMk cId="58947109" sldId="309"/>
            <ac:graphicFrameMk id="7" creationId="{26D7E3CA-4222-437B-766A-F8B9D26AD463}"/>
          </ac:graphicFrameMkLst>
        </pc:graphicFrameChg>
        <pc:picChg chg="del">
          <ac:chgData name="David Pineda" userId="S::pined1@byu.edu::84d1cfe7-0973-4773-954f-820e31b672dc" providerId="AD" clId="Web-{5C78BC74-1E25-E71C-7818-EAE2FAE30CBF}" dt="2025-04-21T17:42:30.711" v="611"/>
          <ac:picMkLst>
            <pc:docMk/>
            <pc:sldMk cId="58947109" sldId="309"/>
            <ac:picMk id="3" creationId="{6F13F984-AC71-3342-EFB3-4C26852A3387}"/>
          </ac:picMkLst>
        </pc:picChg>
        <pc:picChg chg="add del mod">
          <ac:chgData name="David Pineda" userId="S::pined1@byu.edu::84d1cfe7-0973-4773-954f-820e31b672dc" providerId="AD" clId="Web-{5C78BC74-1E25-E71C-7818-EAE2FAE30CBF}" dt="2025-04-21T17:43:38.385" v="614"/>
          <ac:picMkLst>
            <pc:docMk/>
            <pc:sldMk cId="58947109" sldId="309"/>
            <ac:picMk id="5" creationId="{E6A0168C-ECAB-206D-1170-C037CED4CBA4}"/>
          </ac:picMkLst>
        </pc:picChg>
      </pc:sldChg>
      <pc:sldChg chg="modSp new ord">
        <pc:chgData name="David Pineda" userId="S::pined1@byu.edu::84d1cfe7-0973-4773-954f-820e31b672dc" providerId="AD" clId="Web-{5C78BC74-1E25-E71C-7818-EAE2FAE30CBF}" dt="2025-04-21T17:32:49.982" v="504" actId="20577"/>
        <pc:sldMkLst>
          <pc:docMk/>
          <pc:sldMk cId="4060510956" sldId="310"/>
        </pc:sldMkLst>
        <pc:spChg chg="mod">
          <ac:chgData name="David Pineda" userId="S::pined1@byu.edu::84d1cfe7-0973-4773-954f-820e31b672dc" providerId="AD" clId="Web-{5C78BC74-1E25-E71C-7818-EAE2FAE30CBF}" dt="2025-04-21T17:16:14.902" v="91" actId="20577"/>
          <ac:spMkLst>
            <pc:docMk/>
            <pc:sldMk cId="4060510956" sldId="310"/>
            <ac:spMk id="2" creationId="{38C66B1B-680B-0FD0-8B0E-7306D41B7BB4}"/>
          </ac:spMkLst>
        </pc:spChg>
        <pc:spChg chg="mod">
          <ac:chgData name="David Pineda" userId="S::pined1@byu.edu::84d1cfe7-0973-4773-954f-820e31b672dc" providerId="AD" clId="Web-{5C78BC74-1E25-E71C-7818-EAE2FAE30CBF}" dt="2025-04-21T17:32:49.982" v="504" actId="20577"/>
          <ac:spMkLst>
            <pc:docMk/>
            <pc:sldMk cId="4060510956" sldId="310"/>
            <ac:spMk id="3" creationId="{2E20CA87-01F2-4E37-4220-9C4B0F3917B9}"/>
          </ac:spMkLst>
        </pc:spChg>
      </pc:sldChg>
      <pc:sldChg chg="addSp modSp add mod replId setBg">
        <pc:chgData name="David Pineda" userId="S::pined1@byu.edu::84d1cfe7-0973-4773-954f-820e31b672dc" providerId="AD" clId="Web-{5C78BC74-1E25-E71C-7818-EAE2FAE30CBF}" dt="2025-04-21T17:32:44.388" v="503" actId="20577"/>
        <pc:sldMkLst>
          <pc:docMk/>
          <pc:sldMk cId="2778965819" sldId="311"/>
        </pc:sldMkLst>
        <pc:spChg chg="mod">
          <ac:chgData name="David Pineda" userId="S::pined1@byu.edu::84d1cfe7-0973-4773-954f-820e31b672dc" providerId="AD" clId="Web-{5C78BC74-1E25-E71C-7818-EAE2FAE30CBF}" dt="2025-04-21T17:31:41.590" v="501"/>
          <ac:spMkLst>
            <pc:docMk/>
            <pc:sldMk cId="2778965819" sldId="311"/>
            <ac:spMk id="2" creationId="{F4D78344-8BCE-FBA9-05DE-91E5BB5CA00C}"/>
          </ac:spMkLst>
        </pc:spChg>
        <pc:spChg chg="mod">
          <ac:chgData name="David Pineda" userId="S::pined1@byu.edu::84d1cfe7-0973-4773-954f-820e31b672dc" providerId="AD" clId="Web-{5C78BC74-1E25-E71C-7818-EAE2FAE30CBF}" dt="2025-04-21T17:32:44.388" v="503" actId="20577"/>
          <ac:spMkLst>
            <pc:docMk/>
            <pc:sldMk cId="2778965819" sldId="311"/>
            <ac:spMk id="3" creationId="{478AB80A-D27A-FAB3-750F-170384EC267C}"/>
          </ac:spMkLst>
        </pc:spChg>
        <pc:spChg chg="add">
          <ac:chgData name="David Pineda" userId="S::pined1@byu.edu::84d1cfe7-0973-4773-954f-820e31b672dc" providerId="AD" clId="Web-{5C78BC74-1E25-E71C-7818-EAE2FAE30CBF}" dt="2025-04-21T17:31:41.590" v="501"/>
          <ac:spMkLst>
            <pc:docMk/>
            <pc:sldMk cId="2778965819" sldId="311"/>
            <ac:spMk id="9" creationId="{2B97F24A-32CE-4C1C-A50D-3016B394DCFB}"/>
          </ac:spMkLst>
        </pc:spChg>
        <pc:spChg chg="add">
          <ac:chgData name="David Pineda" userId="S::pined1@byu.edu::84d1cfe7-0973-4773-954f-820e31b672dc" providerId="AD" clId="Web-{5C78BC74-1E25-E71C-7818-EAE2FAE30CBF}" dt="2025-04-21T17:31:41.590" v="501"/>
          <ac:spMkLst>
            <pc:docMk/>
            <pc:sldMk cId="2778965819" sldId="311"/>
            <ac:spMk id="11" creationId="{CD8B4F24-440B-49E9-B85D-733523DC064B}"/>
          </ac:spMkLst>
        </pc:spChg>
        <pc:picChg chg="add mod">
          <ac:chgData name="David Pineda" userId="S::pined1@byu.edu::84d1cfe7-0973-4773-954f-820e31b672dc" providerId="AD" clId="Web-{5C78BC74-1E25-E71C-7818-EAE2FAE30CBF}" dt="2025-04-21T17:31:41.590" v="501"/>
          <ac:picMkLst>
            <pc:docMk/>
            <pc:sldMk cId="2778965819" sldId="311"/>
            <ac:picMk id="4" creationId="{978BF339-9556-101F-EF11-5155B5708DF5}"/>
          </ac:picMkLst>
        </pc:picChg>
      </pc:sldChg>
      <pc:sldChg chg="addSp modSp add replId">
        <pc:chgData name="David Pineda" userId="S::pined1@byu.edu::84d1cfe7-0973-4773-954f-820e31b672dc" providerId="AD" clId="Web-{5C78BC74-1E25-E71C-7818-EAE2FAE30CBF}" dt="2025-04-21T17:47:55.717" v="746" actId="20577"/>
        <pc:sldMkLst>
          <pc:docMk/>
          <pc:sldMk cId="693797737" sldId="312"/>
        </pc:sldMkLst>
        <pc:spChg chg="mod">
          <ac:chgData name="David Pineda" userId="S::pined1@byu.edu::84d1cfe7-0973-4773-954f-820e31b672dc" providerId="AD" clId="Web-{5C78BC74-1E25-E71C-7818-EAE2FAE30CBF}" dt="2025-04-21T17:21:01.282" v="207" actId="20577"/>
          <ac:spMkLst>
            <pc:docMk/>
            <pc:sldMk cId="693797737" sldId="312"/>
            <ac:spMk id="2" creationId="{4232DE3D-1D7A-117D-C299-56DE86DB8A6C}"/>
          </ac:spMkLst>
        </pc:spChg>
        <pc:spChg chg="mod">
          <ac:chgData name="David Pineda" userId="S::pined1@byu.edu::84d1cfe7-0973-4773-954f-820e31b672dc" providerId="AD" clId="Web-{5C78BC74-1E25-E71C-7818-EAE2FAE30CBF}" dt="2025-04-21T17:21:08.548" v="209" actId="14100"/>
          <ac:spMkLst>
            <pc:docMk/>
            <pc:sldMk cId="693797737" sldId="312"/>
            <ac:spMk id="3" creationId="{451BEE2A-3A8D-E8BB-2DA5-52B72D4A9575}"/>
          </ac:spMkLst>
        </pc:spChg>
        <pc:spChg chg="add mod">
          <ac:chgData name="David Pineda" userId="S::pined1@byu.edu::84d1cfe7-0973-4773-954f-820e31b672dc" providerId="AD" clId="Web-{5C78BC74-1E25-E71C-7818-EAE2FAE30CBF}" dt="2025-04-21T17:47:55.717" v="746" actId="20577"/>
          <ac:spMkLst>
            <pc:docMk/>
            <pc:sldMk cId="693797737" sldId="312"/>
            <ac:spMk id="5" creationId="{0A19A667-40CF-106E-4E39-522C82E52AB6}"/>
          </ac:spMkLst>
        </pc:spChg>
        <pc:picChg chg="add mod">
          <ac:chgData name="David Pineda" userId="S::pined1@byu.edu::84d1cfe7-0973-4773-954f-820e31b672dc" providerId="AD" clId="Web-{5C78BC74-1E25-E71C-7818-EAE2FAE30CBF}" dt="2025-04-21T17:21:49.252" v="211" actId="1076"/>
          <ac:picMkLst>
            <pc:docMk/>
            <pc:sldMk cId="693797737" sldId="312"/>
            <ac:picMk id="4" creationId="{E3EFBDDF-2FA7-7F0E-5BA6-10A5F8231A89}"/>
          </ac:picMkLst>
        </pc:picChg>
      </pc:sldChg>
      <pc:sldChg chg="addSp delSp modSp add del replId">
        <pc:chgData name="David Pineda" userId="S::pined1@byu.edu::84d1cfe7-0973-4773-954f-820e31b672dc" providerId="AD" clId="Web-{5C78BC74-1E25-E71C-7818-EAE2FAE30CBF}" dt="2025-04-21T17:34:05.843" v="515"/>
        <pc:sldMkLst>
          <pc:docMk/>
          <pc:sldMk cId="263140807" sldId="313"/>
        </pc:sldMkLst>
        <pc:spChg chg="mod">
          <ac:chgData name="David Pineda" userId="S::pined1@byu.edu::84d1cfe7-0973-4773-954f-820e31b672dc" providerId="AD" clId="Web-{5C78BC74-1E25-E71C-7818-EAE2FAE30CBF}" dt="2025-04-21T17:23:10.987" v="294" actId="20577"/>
          <ac:spMkLst>
            <pc:docMk/>
            <pc:sldMk cId="263140807" sldId="313"/>
            <ac:spMk id="2" creationId="{3349D8EF-8A6E-0236-0E0A-7D6C898C4DC0}"/>
          </ac:spMkLst>
        </pc:spChg>
        <pc:spChg chg="del mod">
          <ac:chgData name="David Pineda" userId="S::pined1@byu.edu::84d1cfe7-0973-4773-954f-820e31b672dc" providerId="AD" clId="Web-{5C78BC74-1E25-E71C-7818-EAE2FAE30CBF}" dt="2025-04-21T17:33:58.484" v="512"/>
          <ac:spMkLst>
            <pc:docMk/>
            <pc:sldMk cId="263140807" sldId="313"/>
            <ac:spMk id="5" creationId="{46409DAD-885A-A348-E8C4-845DC8B94B7B}"/>
          </ac:spMkLst>
        </pc:spChg>
        <pc:picChg chg="del">
          <ac:chgData name="David Pineda" userId="S::pined1@byu.edu::84d1cfe7-0973-4773-954f-820e31b672dc" providerId="AD" clId="Web-{5C78BC74-1E25-E71C-7818-EAE2FAE30CBF}" dt="2025-04-21T17:23:13.503" v="295"/>
          <ac:picMkLst>
            <pc:docMk/>
            <pc:sldMk cId="263140807" sldId="313"/>
            <ac:picMk id="4" creationId="{FE0B6961-CCE4-B692-CC4B-D6D6F9A95033}"/>
          </ac:picMkLst>
        </pc:picChg>
        <pc:picChg chg="add del mod">
          <ac:chgData name="David Pineda" userId="S::pined1@byu.edu::84d1cfe7-0973-4773-954f-820e31b672dc" providerId="AD" clId="Web-{5C78BC74-1E25-E71C-7818-EAE2FAE30CBF}" dt="2025-04-21T17:34:02.702" v="514"/>
          <ac:picMkLst>
            <pc:docMk/>
            <pc:sldMk cId="263140807" sldId="313"/>
            <ac:picMk id="6" creationId="{38E593B8-3CB9-32D5-660D-3E2A4385D308}"/>
          </ac:picMkLst>
        </pc:picChg>
      </pc:sldChg>
      <pc:sldChg chg="addSp modSp add ord replId">
        <pc:chgData name="David Pineda" userId="S::pined1@byu.edu::84d1cfe7-0973-4773-954f-820e31b672dc" providerId="AD" clId="Web-{5C78BC74-1E25-E71C-7818-EAE2FAE30CBF}" dt="2025-04-21T17:29:56.135" v="498" actId="20577"/>
        <pc:sldMkLst>
          <pc:docMk/>
          <pc:sldMk cId="1713642075" sldId="314"/>
        </pc:sldMkLst>
        <pc:spChg chg="mod">
          <ac:chgData name="David Pineda" userId="S::pined1@byu.edu::84d1cfe7-0973-4773-954f-820e31b672dc" providerId="AD" clId="Web-{5C78BC74-1E25-E71C-7818-EAE2FAE30CBF}" dt="2025-04-21T17:26:36.585" v="427" actId="20577"/>
          <ac:spMkLst>
            <pc:docMk/>
            <pc:sldMk cId="1713642075" sldId="314"/>
            <ac:spMk id="2" creationId="{DF40B03B-5294-862C-1765-20CF2E4A578E}"/>
          </ac:spMkLst>
        </pc:spChg>
        <pc:spChg chg="mod">
          <ac:chgData name="David Pineda" userId="S::pined1@byu.edu::84d1cfe7-0973-4773-954f-820e31b672dc" providerId="AD" clId="Web-{5C78BC74-1E25-E71C-7818-EAE2FAE30CBF}" dt="2025-04-21T17:29:56.135" v="498" actId="20577"/>
          <ac:spMkLst>
            <pc:docMk/>
            <pc:sldMk cId="1713642075" sldId="314"/>
            <ac:spMk id="5" creationId="{6D62FF80-56AA-D9A2-EA5A-F5AA00FD9536}"/>
          </ac:spMkLst>
        </pc:spChg>
        <pc:picChg chg="add mod">
          <ac:chgData name="David Pineda" userId="S::pined1@byu.edu::84d1cfe7-0973-4773-954f-820e31b672dc" providerId="AD" clId="Web-{5C78BC74-1E25-E71C-7818-EAE2FAE30CBF}" dt="2025-04-21T17:29:28.338" v="484" actId="1076"/>
          <ac:picMkLst>
            <pc:docMk/>
            <pc:sldMk cId="1713642075" sldId="314"/>
            <ac:picMk id="4" creationId="{C2CBE10F-F06C-ADB4-372E-0A975C928D6A}"/>
          </ac:picMkLst>
        </pc:picChg>
      </pc:sldChg>
      <pc:sldChg chg="addSp delSp modSp new mod setBg">
        <pc:chgData name="David Pineda" userId="S::pined1@byu.edu::84d1cfe7-0973-4773-954f-820e31b672dc" providerId="AD" clId="Web-{5C78BC74-1E25-E71C-7818-EAE2FAE30CBF}" dt="2025-04-21T17:36:15.548" v="598" actId="1076"/>
        <pc:sldMkLst>
          <pc:docMk/>
          <pc:sldMk cId="1582493272" sldId="315"/>
        </pc:sldMkLst>
        <pc:spChg chg="del mod">
          <ac:chgData name="David Pineda" userId="S::pined1@byu.edu::84d1cfe7-0973-4773-954f-820e31b672dc" providerId="AD" clId="Web-{5C78BC74-1E25-E71C-7818-EAE2FAE30CBF}" dt="2025-04-21T17:35:47.689" v="585"/>
          <ac:spMkLst>
            <pc:docMk/>
            <pc:sldMk cId="1582493272" sldId="315"/>
            <ac:spMk id="2" creationId="{B7D60BB1-ADFB-6560-F0AE-C767829B2B3A}"/>
          </ac:spMkLst>
        </pc:spChg>
        <pc:spChg chg="del">
          <ac:chgData name="David Pineda" userId="S::pined1@byu.edu::84d1cfe7-0973-4773-954f-820e31b672dc" providerId="AD" clId="Web-{5C78BC74-1E25-E71C-7818-EAE2FAE30CBF}" dt="2025-04-21T17:34:27.406" v="531"/>
          <ac:spMkLst>
            <pc:docMk/>
            <pc:sldMk cId="1582493272" sldId="315"/>
            <ac:spMk id="3" creationId="{007046A7-64F0-FD66-1CC6-B3CCA2AE7C68}"/>
          </ac:spMkLst>
        </pc:spChg>
        <pc:spChg chg="add mod">
          <ac:chgData name="David Pineda" userId="S::pined1@byu.edu::84d1cfe7-0973-4773-954f-820e31b672dc" providerId="AD" clId="Web-{5C78BC74-1E25-E71C-7818-EAE2FAE30CBF}" dt="2025-04-21T17:36:15.548" v="598" actId="1076"/>
          <ac:spMkLst>
            <pc:docMk/>
            <pc:sldMk cId="1582493272" sldId="315"/>
            <ac:spMk id="5" creationId="{ADCEC01D-A4E3-7AB4-8DAF-EEA9627F0288}"/>
          </ac:spMkLst>
        </pc:spChg>
        <pc:spChg chg="add del mod">
          <ac:chgData name="David Pineda" userId="S::pined1@byu.edu::84d1cfe7-0973-4773-954f-820e31b672dc" providerId="AD" clId="Web-{5C78BC74-1E25-E71C-7818-EAE2FAE30CBF}" dt="2025-04-21T17:35:56.345" v="588"/>
          <ac:spMkLst>
            <pc:docMk/>
            <pc:sldMk cId="1582493272" sldId="315"/>
            <ac:spMk id="7" creationId="{0F1DD0E1-0233-78C6-EB80-8A99173A928F}"/>
          </ac:spMkLst>
        </pc:spChg>
        <pc:spChg chg="add">
          <ac:chgData name="David Pineda" userId="S::pined1@byu.edu::84d1cfe7-0973-4773-954f-820e31b672dc" providerId="AD" clId="Web-{5C78BC74-1E25-E71C-7818-EAE2FAE30CBF}" dt="2025-04-21T17:34:33.109" v="534"/>
          <ac:spMkLst>
            <pc:docMk/>
            <pc:sldMk cId="1582493272" sldId="315"/>
            <ac:spMk id="9" creationId="{BCED4D40-4B67-4331-AC48-79B82B4A47D8}"/>
          </ac:spMkLst>
        </pc:spChg>
        <pc:spChg chg="add del">
          <ac:chgData name="David Pineda" userId="S::pined1@byu.edu::84d1cfe7-0973-4773-954f-820e31b672dc" providerId="AD" clId="Web-{5C78BC74-1E25-E71C-7818-EAE2FAE30CBF}" dt="2025-04-21T17:35:53.642" v="587"/>
          <ac:spMkLst>
            <pc:docMk/>
            <pc:sldMk cId="1582493272" sldId="315"/>
            <ac:spMk id="10" creationId="{418C3781-A2F4-E4E0-BE21-13301393B4E7}"/>
          </ac:spMkLst>
        </pc:spChg>
        <pc:spChg chg="add">
          <ac:chgData name="David Pineda" userId="S::pined1@byu.edu::84d1cfe7-0973-4773-954f-820e31b672dc" providerId="AD" clId="Web-{5C78BC74-1E25-E71C-7818-EAE2FAE30CBF}" dt="2025-04-21T17:34:33.109" v="534"/>
          <ac:spMkLst>
            <pc:docMk/>
            <pc:sldMk cId="1582493272" sldId="315"/>
            <ac:spMk id="11" creationId="{670CEDEF-4F34-412E-84EE-329C1E936AF5}"/>
          </ac:spMkLst>
        </pc:spChg>
        <pc:spChg chg="add mod">
          <ac:chgData name="David Pineda" userId="S::pined1@byu.edu::84d1cfe7-0973-4773-954f-820e31b672dc" providerId="AD" clId="Web-{5C78BC74-1E25-E71C-7818-EAE2FAE30CBF}" dt="2025-04-21T17:36:12.486" v="597" actId="20577"/>
          <ac:spMkLst>
            <pc:docMk/>
            <pc:sldMk cId="1582493272" sldId="315"/>
            <ac:spMk id="13" creationId="{34ED5439-E686-6AFF-4F54-ABE0E775F2B6}"/>
          </ac:spMkLst>
        </pc:spChg>
        <pc:picChg chg="add mod">
          <ac:chgData name="David Pineda" userId="S::pined1@byu.edu::84d1cfe7-0973-4773-954f-820e31b672dc" providerId="AD" clId="Web-{5C78BC74-1E25-E71C-7818-EAE2FAE30CBF}" dt="2025-04-21T17:34:39.953" v="535" actId="1076"/>
          <ac:picMkLst>
            <pc:docMk/>
            <pc:sldMk cId="1582493272" sldId="315"/>
            <ac:picMk id="4" creationId="{E2B7B791-DA6A-ED90-68D4-E9F9626E53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5F211-166B-4689-8672-0548180E8548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15D67D-D388-48C5-8D8E-E4796532DA85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Spanish Sentence</a:t>
          </a:r>
        </a:p>
      </dgm:t>
    </dgm:pt>
    <dgm:pt modelId="{347ECCBA-7278-45C7-9B95-5C4409CC5F4D}" type="parTrans" cxnId="{026F152B-6681-4F18-B9DF-EA65DD1A91D9}">
      <dgm:prSet/>
      <dgm:spPr/>
      <dgm:t>
        <a:bodyPr/>
        <a:lstStyle/>
        <a:p>
          <a:endParaRPr lang="en-US"/>
        </a:p>
      </dgm:t>
    </dgm:pt>
    <dgm:pt modelId="{9232EC89-48A5-4F8A-A88E-21D816EC63FE}" type="sibTrans" cxnId="{026F152B-6681-4F18-B9DF-EA65DD1A91D9}">
      <dgm:prSet/>
      <dgm:spPr/>
      <dgm:t>
        <a:bodyPr/>
        <a:lstStyle/>
        <a:p>
          <a:endParaRPr lang="en-US"/>
        </a:p>
      </dgm:t>
    </dgm:pt>
    <dgm:pt modelId="{0F7B497E-48EE-4057-BE56-F01F475681C8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Gloss (IBM Model 2 Alignment)</a:t>
          </a:r>
        </a:p>
      </dgm:t>
    </dgm:pt>
    <dgm:pt modelId="{47B678E9-D5B6-4B8F-A22E-47D9F30EC7BD}" type="parTrans" cxnId="{C219B6CA-0364-435D-9470-5E36EF4BF4DB}">
      <dgm:prSet/>
      <dgm:spPr/>
      <dgm:t>
        <a:bodyPr/>
        <a:lstStyle/>
        <a:p>
          <a:endParaRPr lang="en-US"/>
        </a:p>
      </dgm:t>
    </dgm:pt>
    <dgm:pt modelId="{5E759415-FE29-4E35-901E-9B751258B8D9}" type="sibTrans" cxnId="{C219B6CA-0364-435D-9470-5E36EF4BF4DB}">
      <dgm:prSet/>
      <dgm:spPr/>
      <dgm:t>
        <a:bodyPr/>
        <a:lstStyle/>
        <a:p>
          <a:endParaRPr lang="en-US"/>
        </a:p>
      </dgm:t>
    </dgm:pt>
    <dgm:pt modelId="{7C457385-1991-4154-B6DB-AFA580C28527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IGT Pretraining (Structured Input)</a:t>
          </a:r>
        </a:p>
      </dgm:t>
    </dgm:pt>
    <dgm:pt modelId="{32A5B964-FB8C-41E1-A571-9C5BB0362D85}" type="parTrans" cxnId="{C42FB799-B94D-4107-B39C-68C8AA63D461}">
      <dgm:prSet/>
      <dgm:spPr/>
      <dgm:t>
        <a:bodyPr/>
        <a:lstStyle/>
        <a:p>
          <a:endParaRPr lang="en-US"/>
        </a:p>
      </dgm:t>
    </dgm:pt>
    <dgm:pt modelId="{16683E2E-FFB0-4262-8FCC-23D1578EEE22}" type="sibTrans" cxnId="{C42FB799-B94D-4107-B39C-68C8AA63D461}">
      <dgm:prSet/>
      <dgm:spPr/>
      <dgm:t>
        <a:bodyPr/>
        <a:lstStyle/>
        <a:p>
          <a:endParaRPr lang="en-US"/>
        </a:p>
      </dgm:t>
    </dgm:pt>
    <dgm:pt modelId="{FB13B772-488E-4EE8-8873-066A002B2EEE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Hybrid Random Embedding</a:t>
          </a:r>
        </a:p>
      </dgm:t>
    </dgm:pt>
    <dgm:pt modelId="{839C1DD1-A799-474D-93FB-A7E14D0D433D}" type="parTrans" cxnId="{C8CF1F1E-407E-4D8D-9E8B-820CEE8568C2}">
      <dgm:prSet/>
      <dgm:spPr/>
      <dgm:t>
        <a:bodyPr/>
        <a:lstStyle/>
        <a:p>
          <a:endParaRPr lang="en-US"/>
        </a:p>
      </dgm:t>
    </dgm:pt>
    <dgm:pt modelId="{33C50A48-2142-4803-A8E0-A8D5A1E422EA}" type="sibTrans" cxnId="{C8CF1F1E-407E-4D8D-9E8B-820CEE8568C2}">
      <dgm:prSet/>
      <dgm:spPr/>
      <dgm:t>
        <a:bodyPr/>
        <a:lstStyle/>
        <a:p>
          <a:endParaRPr lang="en-US"/>
        </a:p>
      </dgm:t>
    </dgm:pt>
    <dgm:pt modelId="{957BA40D-70F8-4B46-B550-37FBE813F3CE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Fine-tune (</a:t>
          </a:r>
          <a:r>
            <a:rPr lang="en-US" dirty="0" err="1">
              <a:latin typeface="Times New Roman"/>
              <a:cs typeface="Times New Roman"/>
            </a:rPr>
            <a:t>mBART</a:t>
          </a:r>
          <a:r>
            <a:rPr lang="en-US" dirty="0">
              <a:latin typeface="Times New Roman"/>
              <a:cs typeface="Times New Roman"/>
            </a:rPr>
            <a:t> – 50)</a:t>
          </a:r>
        </a:p>
      </dgm:t>
    </dgm:pt>
    <dgm:pt modelId="{790352F5-178F-4248-8DBA-3604E0ADAD9A}" type="parTrans" cxnId="{085A3BD5-2ED5-4EE8-8579-770E3D80B28C}">
      <dgm:prSet/>
      <dgm:spPr/>
    </dgm:pt>
    <dgm:pt modelId="{84FDCF42-0712-4149-A3FF-E4A761F0FA9E}" type="sibTrans" cxnId="{085A3BD5-2ED5-4EE8-8579-770E3D80B28C}">
      <dgm:prSet/>
      <dgm:spPr/>
    </dgm:pt>
    <dgm:pt modelId="{F9B668AA-36EF-439F-9FEA-E411FF3486D1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Better Translation</a:t>
          </a:r>
        </a:p>
      </dgm:t>
    </dgm:pt>
    <dgm:pt modelId="{762B2925-19F0-4E3E-994E-1071FFE51761}" type="parTrans" cxnId="{1E989930-1DEA-4437-856A-ABFEB0B08160}">
      <dgm:prSet/>
      <dgm:spPr/>
    </dgm:pt>
    <dgm:pt modelId="{A524DD56-5C25-4700-A35A-609010299902}" type="sibTrans" cxnId="{1E989930-1DEA-4437-856A-ABFEB0B08160}">
      <dgm:prSet/>
      <dgm:spPr/>
    </dgm:pt>
    <dgm:pt modelId="{59B2BF3B-65F7-486D-B18D-466BE4EE6EB7}" type="pres">
      <dgm:prSet presAssocID="{0535F211-166B-4689-8672-0548180E854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B3B3ADE-C900-45F0-B317-911785B61F60}" type="pres">
      <dgm:prSet presAssocID="{E315D67D-D388-48C5-8D8E-E4796532DA85}" presName="horFlow" presStyleCnt="0"/>
      <dgm:spPr/>
    </dgm:pt>
    <dgm:pt modelId="{B3BBFE3B-7CEB-4BF9-BF9D-57F798037874}" type="pres">
      <dgm:prSet presAssocID="{E315D67D-D388-48C5-8D8E-E4796532DA85}" presName="bigChev" presStyleLbl="node1" presStyleIdx="0" presStyleCnt="1"/>
      <dgm:spPr/>
    </dgm:pt>
    <dgm:pt modelId="{B6E6E0E2-293C-4E0B-A739-AF6146F5D241}" type="pres">
      <dgm:prSet presAssocID="{47B678E9-D5B6-4B8F-A22E-47D9F30EC7BD}" presName="parTrans" presStyleCnt="0"/>
      <dgm:spPr/>
    </dgm:pt>
    <dgm:pt modelId="{8D031617-C102-4D64-996A-7094FF3C0284}" type="pres">
      <dgm:prSet presAssocID="{0F7B497E-48EE-4057-BE56-F01F475681C8}" presName="node" presStyleLbl="alignAccFollowNode1" presStyleIdx="0" presStyleCnt="5">
        <dgm:presLayoutVars>
          <dgm:bulletEnabled val="1"/>
        </dgm:presLayoutVars>
      </dgm:prSet>
      <dgm:spPr/>
    </dgm:pt>
    <dgm:pt modelId="{8C1B9CB9-4334-4A8A-A88D-85CE5ED32375}" type="pres">
      <dgm:prSet presAssocID="{5E759415-FE29-4E35-901E-9B751258B8D9}" presName="sibTrans" presStyleCnt="0"/>
      <dgm:spPr/>
    </dgm:pt>
    <dgm:pt modelId="{F80915F6-8F6C-4D96-80FB-31CFEEC3262E}" type="pres">
      <dgm:prSet presAssocID="{7C457385-1991-4154-B6DB-AFA580C28527}" presName="node" presStyleLbl="alignAccFollowNode1" presStyleIdx="1" presStyleCnt="5">
        <dgm:presLayoutVars>
          <dgm:bulletEnabled val="1"/>
        </dgm:presLayoutVars>
      </dgm:prSet>
      <dgm:spPr/>
    </dgm:pt>
    <dgm:pt modelId="{812CDCAE-186A-45CE-B4B4-057208EDE2F0}" type="pres">
      <dgm:prSet presAssocID="{16683E2E-FFB0-4262-8FCC-23D1578EEE22}" presName="sibTrans" presStyleCnt="0"/>
      <dgm:spPr/>
    </dgm:pt>
    <dgm:pt modelId="{F08F749A-CB7B-4989-8844-FC03DB07D96B}" type="pres">
      <dgm:prSet presAssocID="{957BA40D-70F8-4B46-B550-37FBE813F3CE}" presName="node" presStyleLbl="alignAccFollowNode1" presStyleIdx="2" presStyleCnt="5">
        <dgm:presLayoutVars>
          <dgm:bulletEnabled val="1"/>
        </dgm:presLayoutVars>
      </dgm:prSet>
      <dgm:spPr/>
    </dgm:pt>
    <dgm:pt modelId="{61B66F46-F176-41CD-BC9E-B8EFFAFD7D2B}" type="pres">
      <dgm:prSet presAssocID="{84FDCF42-0712-4149-A3FF-E4A761F0FA9E}" presName="sibTrans" presStyleCnt="0"/>
      <dgm:spPr/>
    </dgm:pt>
    <dgm:pt modelId="{2699D79E-4950-4A89-9132-7EF488D4BA3B}" type="pres">
      <dgm:prSet presAssocID="{FB13B772-488E-4EE8-8873-066A002B2EEE}" presName="node" presStyleLbl="alignAccFollowNode1" presStyleIdx="3" presStyleCnt="5">
        <dgm:presLayoutVars>
          <dgm:bulletEnabled val="1"/>
        </dgm:presLayoutVars>
      </dgm:prSet>
      <dgm:spPr/>
    </dgm:pt>
    <dgm:pt modelId="{C67BD725-F22E-4687-8072-68ECE59F2FE0}" type="pres">
      <dgm:prSet presAssocID="{33C50A48-2142-4803-A8E0-A8D5A1E422EA}" presName="sibTrans" presStyleCnt="0"/>
      <dgm:spPr/>
    </dgm:pt>
    <dgm:pt modelId="{56428795-7DF0-4073-B4C1-649E650B44CC}" type="pres">
      <dgm:prSet presAssocID="{F9B668AA-36EF-439F-9FEA-E411FF3486D1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E7B2D502-0544-4761-8A8D-42C648DF9434}" type="presOf" srcId="{957BA40D-70F8-4B46-B550-37FBE813F3CE}" destId="{F08F749A-CB7B-4989-8844-FC03DB07D96B}" srcOrd="0" destOrd="0" presId="urn:microsoft.com/office/officeart/2005/8/layout/lProcess3"/>
    <dgm:cxn modelId="{3B61F706-7D7E-426A-81C1-A42FD34EA9EF}" type="presOf" srcId="{E315D67D-D388-48C5-8D8E-E4796532DA85}" destId="{B3BBFE3B-7CEB-4BF9-BF9D-57F798037874}" srcOrd="0" destOrd="0" presId="urn:microsoft.com/office/officeart/2005/8/layout/lProcess3"/>
    <dgm:cxn modelId="{1EE0A11B-24FF-43A9-ABED-852C22EFD3F1}" type="presOf" srcId="{0535F211-166B-4689-8672-0548180E8548}" destId="{59B2BF3B-65F7-486D-B18D-466BE4EE6EB7}" srcOrd="0" destOrd="0" presId="urn:microsoft.com/office/officeart/2005/8/layout/lProcess3"/>
    <dgm:cxn modelId="{C8CF1F1E-407E-4D8D-9E8B-820CEE8568C2}" srcId="{E315D67D-D388-48C5-8D8E-E4796532DA85}" destId="{FB13B772-488E-4EE8-8873-066A002B2EEE}" srcOrd="3" destOrd="0" parTransId="{839C1DD1-A799-474D-93FB-A7E14D0D433D}" sibTransId="{33C50A48-2142-4803-A8E0-A8D5A1E422EA}"/>
    <dgm:cxn modelId="{57DDF929-4360-456A-B1A2-3C9A64807EDB}" type="presOf" srcId="{F9B668AA-36EF-439F-9FEA-E411FF3486D1}" destId="{56428795-7DF0-4073-B4C1-649E650B44CC}" srcOrd="0" destOrd="0" presId="urn:microsoft.com/office/officeart/2005/8/layout/lProcess3"/>
    <dgm:cxn modelId="{026F152B-6681-4F18-B9DF-EA65DD1A91D9}" srcId="{0535F211-166B-4689-8672-0548180E8548}" destId="{E315D67D-D388-48C5-8D8E-E4796532DA85}" srcOrd="0" destOrd="0" parTransId="{347ECCBA-7278-45C7-9B95-5C4409CC5F4D}" sibTransId="{9232EC89-48A5-4F8A-A88E-21D816EC63FE}"/>
    <dgm:cxn modelId="{1E989930-1DEA-4437-856A-ABFEB0B08160}" srcId="{E315D67D-D388-48C5-8D8E-E4796532DA85}" destId="{F9B668AA-36EF-439F-9FEA-E411FF3486D1}" srcOrd="4" destOrd="0" parTransId="{762B2925-19F0-4E3E-994E-1071FFE51761}" sibTransId="{A524DD56-5C25-4700-A35A-609010299902}"/>
    <dgm:cxn modelId="{B87F5197-9539-495C-A264-29D841AE85AD}" type="presOf" srcId="{7C457385-1991-4154-B6DB-AFA580C28527}" destId="{F80915F6-8F6C-4D96-80FB-31CFEEC3262E}" srcOrd="0" destOrd="0" presId="urn:microsoft.com/office/officeart/2005/8/layout/lProcess3"/>
    <dgm:cxn modelId="{C42FB799-B94D-4107-B39C-68C8AA63D461}" srcId="{E315D67D-D388-48C5-8D8E-E4796532DA85}" destId="{7C457385-1991-4154-B6DB-AFA580C28527}" srcOrd="1" destOrd="0" parTransId="{32A5B964-FB8C-41E1-A571-9C5BB0362D85}" sibTransId="{16683E2E-FFB0-4262-8FCC-23D1578EEE22}"/>
    <dgm:cxn modelId="{C219B6CA-0364-435D-9470-5E36EF4BF4DB}" srcId="{E315D67D-D388-48C5-8D8E-E4796532DA85}" destId="{0F7B497E-48EE-4057-BE56-F01F475681C8}" srcOrd="0" destOrd="0" parTransId="{47B678E9-D5B6-4B8F-A22E-47D9F30EC7BD}" sibTransId="{5E759415-FE29-4E35-901E-9B751258B8D9}"/>
    <dgm:cxn modelId="{007930CB-3E58-45A8-852E-1C30EDD4E5A1}" type="presOf" srcId="{0F7B497E-48EE-4057-BE56-F01F475681C8}" destId="{8D031617-C102-4D64-996A-7094FF3C0284}" srcOrd="0" destOrd="0" presId="urn:microsoft.com/office/officeart/2005/8/layout/lProcess3"/>
    <dgm:cxn modelId="{085A3BD5-2ED5-4EE8-8579-770E3D80B28C}" srcId="{E315D67D-D388-48C5-8D8E-E4796532DA85}" destId="{957BA40D-70F8-4B46-B550-37FBE813F3CE}" srcOrd="2" destOrd="0" parTransId="{790352F5-178F-4248-8DBA-3604E0ADAD9A}" sibTransId="{84FDCF42-0712-4149-A3FF-E4A761F0FA9E}"/>
    <dgm:cxn modelId="{916E1AF8-B206-4272-9D46-69D129AA8227}" type="presOf" srcId="{FB13B772-488E-4EE8-8873-066A002B2EEE}" destId="{2699D79E-4950-4A89-9132-7EF488D4BA3B}" srcOrd="0" destOrd="0" presId="urn:microsoft.com/office/officeart/2005/8/layout/lProcess3"/>
    <dgm:cxn modelId="{02B995D7-28A1-40AC-B3A8-67778BDE2051}" type="presParOf" srcId="{59B2BF3B-65F7-486D-B18D-466BE4EE6EB7}" destId="{FB3B3ADE-C900-45F0-B317-911785B61F60}" srcOrd="0" destOrd="0" presId="urn:microsoft.com/office/officeart/2005/8/layout/lProcess3"/>
    <dgm:cxn modelId="{A278230A-61A0-4FC0-9CCF-F256F95DBF86}" type="presParOf" srcId="{FB3B3ADE-C900-45F0-B317-911785B61F60}" destId="{B3BBFE3B-7CEB-4BF9-BF9D-57F798037874}" srcOrd="0" destOrd="0" presId="urn:microsoft.com/office/officeart/2005/8/layout/lProcess3"/>
    <dgm:cxn modelId="{60A9E9E0-EE06-48FB-92E5-B214E7987048}" type="presParOf" srcId="{FB3B3ADE-C900-45F0-B317-911785B61F60}" destId="{B6E6E0E2-293C-4E0B-A739-AF6146F5D241}" srcOrd="1" destOrd="0" presId="urn:microsoft.com/office/officeart/2005/8/layout/lProcess3"/>
    <dgm:cxn modelId="{5E7DA7CA-9063-4EBA-B681-8D869D5A2456}" type="presParOf" srcId="{FB3B3ADE-C900-45F0-B317-911785B61F60}" destId="{8D031617-C102-4D64-996A-7094FF3C0284}" srcOrd="2" destOrd="0" presId="urn:microsoft.com/office/officeart/2005/8/layout/lProcess3"/>
    <dgm:cxn modelId="{2C9D4188-DD5A-4039-B32C-0A0202F08C38}" type="presParOf" srcId="{FB3B3ADE-C900-45F0-B317-911785B61F60}" destId="{8C1B9CB9-4334-4A8A-A88D-85CE5ED32375}" srcOrd="3" destOrd="0" presId="urn:microsoft.com/office/officeart/2005/8/layout/lProcess3"/>
    <dgm:cxn modelId="{9694DAC3-3E41-4C5B-87AF-49ED2328AF78}" type="presParOf" srcId="{FB3B3ADE-C900-45F0-B317-911785B61F60}" destId="{F80915F6-8F6C-4D96-80FB-31CFEEC3262E}" srcOrd="4" destOrd="0" presId="urn:microsoft.com/office/officeart/2005/8/layout/lProcess3"/>
    <dgm:cxn modelId="{C8B13A6C-92E2-44E6-9817-7EF31A7D12F4}" type="presParOf" srcId="{FB3B3ADE-C900-45F0-B317-911785B61F60}" destId="{812CDCAE-186A-45CE-B4B4-057208EDE2F0}" srcOrd="5" destOrd="0" presId="urn:microsoft.com/office/officeart/2005/8/layout/lProcess3"/>
    <dgm:cxn modelId="{8BE1C271-F837-4FA3-A533-753BD1D16468}" type="presParOf" srcId="{FB3B3ADE-C900-45F0-B317-911785B61F60}" destId="{F08F749A-CB7B-4989-8844-FC03DB07D96B}" srcOrd="6" destOrd="0" presId="urn:microsoft.com/office/officeart/2005/8/layout/lProcess3"/>
    <dgm:cxn modelId="{1760B968-ECC0-415F-974E-3899E90D08E9}" type="presParOf" srcId="{FB3B3ADE-C900-45F0-B317-911785B61F60}" destId="{61B66F46-F176-41CD-BC9E-B8EFFAFD7D2B}" srcOrd="7" destOrd="0" presId="urn:microsoft.com/office/officeart/2005/8/layout/lProcess3"/>
    <dgm:cxn modelId="{35861F76-0700-48A9-B56C-35884E391517}" type="presParOf" srcId="{FB3B3ADE-C900-45F0-B317-911785B61F60}" destId="{2699D79E-4950-4A89-9132-7EF488D4BA3B}" srcOrd="8" destOrd="0" presId="urn:microsoft.com/office/officeart/2005/8/layout/lProcess3"/>
    <dgm:cxn modelId="{30ED73A1-4A58-46D2-A162-BCC912839FB1}" type="presParOf" srcId="{FB3B3ADE-C900-45F0-B317-911785B61F60}" destId="{C67BD725-F22E-4687-8072-68ECE59F2FE0}" srcOrd="9" destOrd="0" presId="urn:microsoft.com/office/officeart/2005/8/layout/lProcess3"/>
    <dgm:cxn modelId="{91048D4D-067A-4DB6-BD1E-10B6282922C3}" type="presParOf" srcId="{FB3B3ADE-C900-45F0-B317-911785B61F60}" destId="{56428795-7DF0-4073-B4C1-649E650B44CC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7F8B9-4323-49FF-9FC3-210F1234AC8A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93017463-814E-4720-8F88-8795C5BEF4C5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Baseline</a:t>
          </a:r>
          <a:endParaRPr lang="en-US" dirty="0"/>
        </a:p>
      </dgm:t>
    </dgm:pt>
    <dgm:pt modelId="{9BFE32A1-678B-4663-811B-83EAAD9D781E}" type="parTrans" cxnId="{B1147A1F-E74D-40E7-81D1-095C53882940}">
      <dgm:prSet/>
      <dgm:spPr/>
    </dgm:pt>
    <dgm:pt modelId="{57B12F1D-AD89-4BEF-955C-5C3D09148D79}" type="sibTrans" cxnId="{B1147A1F-E74D-40E7-81D1-095C53882940}">
      <dgm:prSet/>
      <dgm:spPr/>
    </dgm:pt>
    <dgm:pt modelId="{756B120A-4813-4E8B-91BD-81D05FBAB06C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+Gloss Pretraining</a:t>
          </a:r>
          <a:endParaRPr lang="en-US" dirty="0"/>
        </a:p>
      </dgm:t>
    </dgm:pt>
    <dgm:pt modelId="{A330D85C-B509-49FF-A324-0D68A11271FD}" type="parTrans" cxnId="{E9348939-8A25-48E3-AF52-B0567389D890}">
      <dgm:prSet/>
      <dgm:spPr/>
    </dgm:pt>
    <dgm:pt modelId="{F47A44E4-C480-419B-8DC3-B68F3D24A36F}" type="sibTrans" cxnId="{E9348939-8A25-48E3-AF52-B0567389D890}">
      <dgm:prSet/>
      <dgm:spPr/>
    </dgm:pt>
    <dgm:pt modelId="{F16E070F-45A1-4686-8D45-F1732ACD9E93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+Hybrid Random Embeddings</a:t>
          </a:r>
          <a:endParaRPr lang="en-US" dirty="0"/>
        </a:p>
      </dgm:t>
    </dgm:pt>
    <dgm:pt modelId="{56186226-478E-40BD-BDDA-9F654CB1D68D}" type="parTrans" cxnId="{417C0276-4508-4D08-AE42-13B29C6BFE46}">
      <dgm:prSet/>
      <dgm:spPr/>
    </dgm:pt>
    <dgm:pt modelId="{BEC72907-87F0-405D-9971-28699BCB62F7}" type="sibTrans" cxnId="{417C0276-4508-4D08-AE42-13B29C6BFE46}">
      <dgm:prSet/>
      <dgm:spPr/>
    </dgm:pt>
    <dgm:pt modelId="{58C808A9-28FE-4618-BD56-8FD082B7B088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Evaluate Results</a:t>
          </a:r>
        </a:p>
      </dgm:t>
    </dgm:pt>
    <dgm:pt modelId="{22293EF3-5D24-4ECC-A996-85E22AF528DB}" type="parTrans" cxnId="{6830FCF5-827D-477B-AE92-671AF9D26F9E}">
      <dgm:prSet/>
      <dgm:spPr/>
    </dgm:pt>
    <dgm:pt modelId="{FEC3E294-B5DC-4D55-A719-BDA2962B0264}" type="sibTrans" cxnId="{6830FCF5-827D-477B-AE92-671AF9D26F9E}">
      <dgm:prSet/>
      <dgm:spPr/>
    </dgm:pt>
    <dgm:pt modelId="{04F8C301-7F5A-4F02-B8DA-7C0048081E55}" type="pres">
      <dgm:prSet presAssocID="{9137F8B9-4323-49FF-9FC3-210F1234AC8A}" presName="CompostProcess" presStyleCnt="0">
        <dgm:presLayoutVars>
          <dgm:dir/>
          <dgm:resizeHandles val="exact"/>
        </dgm:presLayoutVars>
      </dgm:prSet>
      <dgm:spPr/>
    </dgm:pt>
    <dgm:pt modelId="{1367948C-7F18-4D94-ADF6-90A48BB0157B}" type="pres">
      <dgm:prSet presAssocID="{9137F8B9-4323-49FF-9FC3-210F1234AC8A}" presName="arrow" presStyleLbl="bgShp" presStyleIdx="0" presStyleCnt="1"/>
      <dgm:spPr/>
    </dgm:pt>
    <dgm:pt modelId="{F74E8CD7-0403-4E36-BD4D-43AB55269BB8}" type="pres">
      <dgm:prSet presAssocID="{9137F8B9-4323-49FF-9FC3-210F1234AC8A}" presName="linearProcess" presStyleCnt="0"/>
      <dgm:spPr/>
    </dgm:pt>
    <dgm:pt modelId="{A1040173-EC95-4680-9A89-06B6ADF1702B}" type="pres">
      <dgm:prSet presAssocID="{93017463-814E-4720-8F88-8795C5BEF4C5}" presName="textNode" presStyleLbl="node1" presStyleIdx="0" presStyleCnt="4">
        <dgm:presLayoutVars>
          <dgm:bulletEnabled val="1"/>
        </dgm:presLayoutVars>
      </dgm:prSet>
      <dgm:spPr/>
    </dgm:pt>
    <dgm:pt modelId="{2CEAEAD4-FC57-4DF6-A9BD-B152E14746EA}" type="pres">
      <dgm:prSet presAssocID="{57B12F1D-AD89-4BEF-955C-5C3D09148D79}" presName="sibTrans" presStyleCnt="0"/>
      <dgm:spPr/>
    </dgm:pt>
    <dgm:pt modelId="{A8F93499-3B59-4201-8AF2-892146CF6767}" type="pres">
      <dgm:prSet presAssocID="{756B120A-4813-4E8B-91BD-81D05FBAB06C}" presName="textNode" presStyleLbl="node1" presStyleIdx="1" presStyleCnt="4">
        <dgm:presLayoutVars>
          <dgm:bulletEnabled val="1"/>
        </dgm:presLayoutVars>
      </dgm:prSet>
      <dgm:spPr/>
    </dgm:pt>
    <dgm:pt modelId="{F84DAC92-6CE0-4FCF-923C-04EA20E00A11}" type="pres">
      <dgm:prSet presAssocID="{F47A44E4-C480-419B-8DC3-B68F3D24A36F}" presName="sibTrans" presStyleCnt="0"/>
      <dgm:spPr/>
    </dgm:pt>
    <dgm:pt modelId="{3026B263-EE0C-4FB0-916B-EB2DFB3DC1C4}" type="pres">
      <dgm:prSet presAssocID="{F16E070F-45A1-4686-8D45-F1732ACD9E93}" presName="textNode" presStyleLbl="node1" presStyleIdx="2" presStyleCnt="4">
        <dgm:presLayoutVars>
          <dgm:bulletEnabled val="1"/>
        </dgm:presLayoutVars>
      </dgm:prSet>
      <dgm:spPr/>
    </dgm:pt>
    <dgm:pt modelId="{504B08D3-50CC-4E0A-A062-B6BECCC57493}" type="pres">
      <dgm:prSet presAssocID="{BEC72907-87F0-405D-9971-28699BCB62F7}" presName="sibTrans" presStyleCnt="0"/>
      <dgm:spPr/>
    </dgm:pt>
    <dgm:pt modelId="{389D8F4D-F33B-4771-9C2C-0B57F617B2A4}" type="pres">
      <dgm:prSet presAssocID="{58C808A9-28FE-4618-BD56-8FD082B7B08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9358912-3071-4624-8D07-C59C1FD9ED3E}" type="presOf" srcId="{9137F8B9-4323-49FF-9FC3-210F1234AC8A}" destId="{04F8C301-7F5A-4F02-B8DA-7C0048081E55}" srcOrd="0" destOrd="0" presId="urn:microsoft.com/office/officeart/2005/8/layout/hProcess9"/>
    <dgm:cxn modelId="{B1147A1F-E74D-40E7-81D1-095C53882940}" srcId="{9137F8B9-4323-49FF-9FC3-210F1234AC8A}" destId="{93017463-814E-4720-8F88-8795C5BEF4C5}" srcOrd="0" destOrd="0" parTransId="{9BFE32A1-678B-4663-811B-83EAAD9D781E}" sibTransId="{57B12F1D-AD89-4BEF-955C-5C3D09148D79}"/>
    <dgm:cxn modelId="{E9348939-8A25-48E3-AF52-B0567389D890}" srcId="{9137F8B9-4323-49FF-9FC3-210F1234AC8A}" destId="{756B120A-4813-4E8B-91BD-81D05FBAB06C}" srcOrd="1" destOrd="0" parTransId="{A330D85C-B509-49FF-A324-0D68A11271FD}" sibTransId="{F47A44E4-C480-419B-8DC3-B68F3D24A36F}"/>
    <dgm:cxn modelId="{3C992872-86CA-4902-80B5-433AC4D42621}" type="presOf" srcId="{F16E070F-45A1-4686-8D45-F1732ACD9E93}" destId="{3026B263-EE0C-4FB0-916B-EB2DFB3DC1C4}" srcOrd="0" destOrd="0" presId="urn:microsoft.com/office/officeart/2005/8/layout/hProcess9"/>
    <dgm:cxn modelId="{417C0276-4508-4D08-AE42-13B29C6BFE46}" srcId="{9137F8B9-4323-49FF-9FC3-210F1234AC8A}" destId="{F16E070F-45A1-4686-8D45-F1732ACD9E93}" srcOrd="2" destOrd="0" parTransId="{56186226-478E-40BD-BDDA-9F654CB1D68D}" sibTransId="{BEC72907-87F0-405D-9971-28699BCB62F7}"/>
    <dgm:cxn modelId="{99F9B2BB-9B44-4038-A560-29F03748D979}" type="presOf" srcId="{58C808A9-28FE-4618-BD56-8FD082B7B088}" destId="{389D8F4D-F33B-4771-9C2C-0B57F617B2A4}" srcOrd="0" destOrd="0" presId="urn:microsoft.com/office/officeart/2005/8/layout/hProcess9"/>
    <dgm:cxn modelId="{4867F1CB-87B5-4121-981E-B124BC075D3C}" type="presOf" srcId="{93017463-814E-4720-8F88-8795C5BEF4C5}" destId="{A1040173-EC95-4680-9A89-06B6ADF1702B}" srcOrd="0" destOrd="0" presId="urn:microsoft.com/office/officeart/2005/8/layout/hProcess9"/>
    <dgm:cxn modelId="{3480AFCC-A403-41AC-9051-C3FEADCC6CCD}" type="presOf" srcId="{756B120A-4813-4E8B-91BD-81D05FBAB06C}" destId="{A8F93499-3B59-4201-8AF2-892146CF6767}" srcOrd="0" destOrd="0" presId="urn:microsoft.com/office/officeart/2005/8/layout/hProcess9"/>
    <dgm:cxn modelId="{6830FCF5-827D-477B-AE92-671AF9D26F9E}" srcId="{9137F8B9-4323-49FF-9FC3-210F1234AC8A}" destId="{58C808A9-28FE-4618-BD56-8FD082B7B088}" srcOrd="3" destOrd="0" parTransId="{22293EF3-5D24-4ECC-A996-85E22AF528DB}" sibTransId="{FEC3E294-B5DC-4D55-A719-BDA2962B0264}"/>
    <dgm:cxn modelId="{0DAAE314-24D6-4DD4-A723-84AAA8017A0C}" type="presParOf" srcId="{04F8C301-7F5A-4F02-B8DA-7C0048081E55}" destId="{1367948C-7F18-4D94-ADF6-90A48BB0157B}" srcOrd="0" destOrd="0" presId="urn:microsoft.com/office/officeart/2005/8/layout/hProcess9"/>
    <dgm:cxn modelId="{4E24DE39-D844-420B-B00F-46E9226DD4C0}" type="presParOf" srcId="{04F8C301-7F5A-4F02-B8DA-7C0048081E55}" destId="{F74E8CD7-0403-4E36-BD4D-43AB55269BB8}" srcOrd="1" destOrd="0" presId="urn:microsoft.com/office/officeart/2005/8/layout/hProcess9"/>
    <dgm:cxn modelId="{0BCB6C01-6657-45D2-B1AF-67705773CDBD}" type="presParOf" srcId="{F74E8CD7-0403-4E36-BD4D-43AB55269BB8}" destId="{A1040173-EC95-4680-9A89-06B6ADF1702B}" srcOrd="0" destOrd="0" presId="urn:microsoft.com/office/officeart/2005/8/layout/hProcess9"/>
    <dgm:cxn modelId="{EC25F45E-1A55-42AF-88C9-4ECCBBA73884}" type="presParOf" srcId="{F74E8CD7-0403-4E36-BD4D-43AB55269BB8}" destId="{2CEAEAD4-FC57-4DF6-A9BD-B152E14746EA}" srcOrd="1" destOrd="0" presId="urn:microsoft.com/office/officeart/2005/8/layout/hProcess9"/>
    <dgm:cxn modelId="{019DC895-90A6-49FE-AC12-9A2086F93C31}" type="presParOf" srcId="{F74E8CD7-0403-4E36-BD4D-43AB55269BB8}" destId="{A8F93499-3B59-4201-8AF2-892146CF6767}" srcOrd="2" destOrd="0" presId="urn:microsoft.com/office/officeart/2005/8/layout/hProcess9"/>
    <dgm:cxn modelId="{8DC4EB1E-56F6-4F31-920B-61716A793502}" type="presParOf" srcId="{F74E8CD7-0403-4E36-BD4D-43AB55269BB8}" destId="{F84DAC92-6CE0-4FCF-923C-04EA20E00A11}" srcOrd="3" destOrd="0" presId="urn:microsoft.com/office/officeart/2005/8/layout/hProcess9"/>
    <dgm:cxn modelId="{D913D7B7-2618-47F8-B53E-32378F78CEDE}" type="presParOf" srcId="{F74E8CD7-0403-4E36-BD4D-43AB55269BB8}" destId="{3026B263-EE0C-4FB0-916B-EB2DFB3DC1C4}" srcOrd="4" destOrd="0" presId="urn:microsoft.com/office/officeart/2005/8/layout/hProcess9"/>
    <dgm:cxn modelId="{6276BD7F-631F-4C4D-995B-8AC752AC2964}" type="presParOf" srcId="{F74E8CD7-0403-4E36-BD4D-43AB55269BB8}" destId="{504B08D3-50CC-4E0A-A062-B6BECCC57493}" srcOrd="5" destOrd="0" presId="urn:microsoft.com/office/officeart/2005/8/layout/hProcess9"/>
    <dgm:cxn modelId="{ED1B78F6-9277-4B60-9024-BAF7054FD349}" type="presParOf" srcId="{F74E8CD7-0403-4E36-BD4D-43AB55269BB8}" destId="{389D8F4D-F33B-4771-9C2C-0B57F617B2A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BFE3B-7CEB-4BF9-BF9D-57F798037874}">
      <dsp:nvSpPr>
        <dsp:cNvPr id="0" name=""/>
        <dsp:cNvSpPr/>
      </dsp:nvSpPr>
      <dsp:spPr>
        <a:xfrm>
          <a:off x="1237" y="4031162"/>
          <a:ext cx="2542990" cy="10171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/>
              <a:cs typeface="Times New Roman"/>
            </a:rPr>
            <a:t>Spanish Sentence</a:t>
          </a:r>
        </a:p>
      </dsp:txBody>
      <dsp:txXfrm>
        <a:off x="509835" y="4031162"/>
        <a:ext cx="1525794" cy="1017196"/>
      </dsp:txXfrm>
    </dsp:sp>
    <dsp:sp modelId="{8D031617-C102-4D64-996A-7094FF3C0284}">
      <dsp:nvSpPr>
        <dsp:cNvPr id="0" name=""/>
        <dsp:cNvSpPr/>
      </dsp:nvSpPr>
      <dsp:spPr>
        <a:xfrm>
          <a:off x="2213639" y="4117624"/>
          <a:ext cx="2110682" cy="844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Gloss (IBM Model 2 Alignment)</a:t>
          </a:r>
        </a:p>
      </dsp:txBody>
      <dsp:txXfrm>
        <a:off x="2635775" y="4117624"/>
        <a:ext cx="1266410" cy="844272"/>
      </dsp:txXfrm>
    </dsp:sp>
    <dsp:sp modelId="{F80915F6-8F6C-4D96-80FB-31CFEEC3262E}">
      <dsp:nvSpPr>
        <dsp:cNvPr id="0" name=""/>
        <dsp:cNvSpPr/>
      </dsp:nvSpPr>
      <dsp:spPr>
        <a:xfrm>
          <a:off x="4028826" y="4117624"/>
          <a:ext cx="2110682" cy="844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IGT Pretraining (Structured Input)</a:t>
          </a:r>
        </a:p>
      </dsp:txBody>
      <dsp:txXfrm>
        <a:off x="4450962" y="4117624"/>
        <a:ext cx="1266410" cy="844272"/>
      </dsp:txXfrm>
    </dsp:sp>
    <dsp:sp modelId="{F08F749A-CB7B-4989-8844-FC03DB07D96B}">
      <dsp:nvSpPr>
        <dsp:cNvPr id="0" name=""/>
        <dsp:cNvSpPr/>
      </dsp:nvSpPr>
      <dsp:spPr>
        <a:xfrm>
          <a:off x="5844013" y="4117624"/>
          <a:ext cx="2110682" cy="844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Fine-tune (</a:t>
          </a:r>
          <a:r>
            <a:rPr lang="en-US" sz="1600" kern="1200" dirty="0" err="1">
              <a:latin typeface="Times New Roman"/>
              <a:cs typeface="Times New Roman"/>
            </a:rPr>
            <a:t>mBART</a:t>
          </a:r>
          <a:r>
            <a:rPr lang="en-US" sz="1600" kern="1200" dirty="0">
              <a:latin typeface="Times New Roman"/>
              <a:cs typeface="Times New Roman"/>
            </a:rPr>
            <a:t> – 50)</a:t>
          </a:r>
        </a:p>
      </dsp:txBody>
      <dsp:txXfrm>
        <a:off x="6266149" y="4117624"/>
        <a:ext cx="1266410" cy="844272"/>
      </dsp:txXfrm>
    </dsp:sp>
    <dsp:sp modelId="{2699D79E-4950-4A89-9132-7EF488D4BA3B}">
      <dsp:nvSpPr>
        <dsp:cNvPr id="0" name=""/>
        <dsp:cNvSpPr/>
      </dsp:nvSpPr>
      <dsp:spPr>
        <a:xfrm>
          <a:off x="7659200" y="4117624"/>
          <a:ext cx="2110682" cy="844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Hybrid Random Embedding</a:t>
          </a:r>
        </a:p>
      </dsp:txBody>
      <dsp:txXfrm>
        <a:off x="8081336" y="4117624"/>
        <a:ext cx="1266410" cy="844272"/>
      </dsp:txXfrm>
    </dsp:sp>
    <dsp:sp modelId="{56428795-7DF0-4073-B4C1-649E650B44CC}">
      <dsp:nvSpPr>
        <dsp:cNvPr id="0" name=""/>
        <dsp:cNvSpPr/>
      </dsp:nvSpPr>
      <dsp:spPr>
        <a:xfrm>
          <a:off x="9474386" y="4117624"/>
          <a:ext cx="2110682" cy="844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Better Translation</a:t>
          </a:r>
        </a:p>
      </dsp:txBody>
      <dsp:txXfrm>
        <a:off x="9896522" y="4117624"/>
        <a:ext cx="1266410" cy="844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7948C-7F18-4D94-ADF6-90A48BB0157B}">
      <dsp:nvSpPr>
        <dsp:cNvPr id="0" name=""/>
        <dsp:cNvSpPr/>
      </dsp:nvSpPr>
      <dsp:spPr>
        <a:xfrm>
          <a:off x="386448" y="0"/>
          <a:ext cx="4379748" cy="328249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040173-EC95-4680-9A89-06B6ADF1702B}">
      <dsp:nvSpPr>
        <dsp:cNvPr id="0" name=""/>
        <dsp:cNvSpPr/>
      </dsp:nvSpPr>
      <dsp:spPr>
        <a:xfrm>
          <a:off x="2578" y="984748"/>
          <a:ext cx="1240358" cy="13129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Baseline</a:t>
          </a:r>
          <a:endParaRPr lang="en-US" sz="1500" kern="1200" dirty="0"/>
        </a:p>
      </dsp:txBody>
      <dsp:txXfrm>
        <a:off x="63127" y="1045297"/>
        <a:ext cx="1119260" cy="1191900"/>
      </dsp:txXfrm>
    </dsp:sp>
    <dsp:sp modelId="{A8F93499-3B59-4201-8AF2-892146CF6767}">
      <dsp:nvSpPr>
        <dsp:cNvPr id="0" name=""/>
        <dsp:cNvSpPr/>
      </dsp:nvSpPr>
      <dsp:spPr>
        <a:xfrm>
          <a:off x="1304955" y="984748"/>
          <a:ext cx="1240358" cy="131299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+Gloss Pretraining</a:t>
          </a:r>
          <a:endParaRPr lang="en-US" sz="1500" kern="1200" dirty="0"/>
        </a:p>
      </dsp:txBody>
      <dsp:txXfrm>
        <a:off x="1365504" y="1045297"/>
        <a:ext cx="1119260" cy="1191900"/>
      </dsp:txXfrm>
    </dsp:sp>
    <dsp:sp modelId="{3026B263-EE0C-4FB0-916B-EB2DFB3DC1C4}">
      <dsp:nvSpPr>
        <dsp:cNvPr id="0" name=""/>
        <dsp:cNvSpPr/>
      </dsp:nvSpPr>
      <dsp:spPr>
        <a:xfrm>
          <a:off x="2607331" y="984748"/>
          <a:ext cx="1240358" cy="131299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+Hybrid Random Embeddings</a:t>
          </a:r>
          <a:endParaRPr lang="en-US" sz="1500" kern="1200" dirty="0"/>
        </a:p>
      </dsp:txBody>
      <dsp:txXfrm>
        <a:off x="2667880" y="1045297"/>
        <a:ext cx="1119260" cy="1191900"/>
      </dsp:txXfrm>
    </dsp:sp>
    <dsp:sp modelId="{389D8F4D-F33B-4771-9C2C-0B57F617B2A4}">
      <dsp:nvSpPr>
        <dsp:cNvPr id="0" name=""/>
        <dsp:cNvSpPr/>
      </dsp:nvSpPr>
      <dsp:spPr>
        <a:xfrm>
          <a:off x="3909707" y="984748"/>
          <a:ext cx="1240358" cy="13129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 Display" panose="020F0302020204030204"/>
            </a:rPr>
            <a:t>Evaluate Results</a:t>
          </a:r>
        </a:p>
      </dsp:txBody>
      <dsp:txXfrm>
        <a:off x="3970256" y="1045297"/>
        <a:ext cx="1119260" cy="119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7E56B-0719-420E-A4C5-7711B88FD5A6}" type="datetimeFigureOut"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0367-2416-4314-B587-6A02B2041D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AE45E-2D4E-34F6-56C9-346531A5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AED-CCC6-223C-CCB3-13283BC65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1587B-A848-EC22-0E33-EA9E68CCE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5F16-5B14-6150-51C1-C2727D94A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973BA-DA14-E758-9277-4B5D57ABB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E7EB4-D035-FB40-BDC6-F60B849A8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589AA-8831-0558-FFC2-A04D60677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4A2B-B00C-B904-C894-8FA76D52E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07EE7-7C9F-1E8F-32EC-7E397F24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DAD720-7E96-9690-6D39-E4EC5B54C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904D8-B71A-0850-360E-08814A996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26888-59A8-A2C8-BBB1-7B10A758B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306A4-AB44-E5E3-B6C6-34855376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5BD3F-C773-30EF-6DB4-B398B8A0B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53F87-72E5-FF12-8B56-F2713F880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4281-4584-80E6-9595-788605953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D6D5-F49D-0613-3D65-3B3014595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4CF1D-D85F-88A0-30BC-A7146A83A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D2CD9-A33C-5615-7742-825CA6A3E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07F59-C50D-0DF6-562F-308DD1836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4453-E9DA-D1BA-1793-7203A570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959F2-C791-3445-1BDF-53E7FDB08E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F7C7B-6020-E153-8820-655A8E44A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6038D-A062-076E-9215-2E0F9D21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A2C4A-87DB-B517-A86F-A3698667A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505EF-EAA9-4826-FEA2-7519559BF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2D3E6-A244-69E2-1148-18646A7DF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0DC84-56D0-E16C-336A-091C5DCC8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C913-5440-20A9-491F-E69F86D1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43CAD-0BFD-9A78-C94D-1F5ABF64F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23EFA-721E-0D41-9B46-97EA756D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23664-6371-7CEF-BD33-8C0E9D930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Strategies to </a:t>
            </a:r>
            <a:r>
              <a:rPr lang="en-US" dirty="0" err="1">
                <a:ea typeface="Calibri"/>
                <a:cs typeface="Calibri"/>
              </a:rPr>
              <a:t>engance</a:t>
            </a:r>
            <a:r>
              <a:rPr lang="en-US" dirty="0">
                <a:ea typeface="Calibri"/>
                <a:cs typeface="Calibri"/>
              </a:rPr>
              <a:t> translation </a:t>
            </a:r>
            <a:r>
              <a:rPr lang="en-US" dirty="0" err="1">
                <a:ea typeface="Calibri"/>
                <a:cs typeface="Calibri"/>
              </a:rPr>
              <a:t>capabilites</a:t>
            </a:r>
            <a:r>
              <a:rPr lang="en-US" dirty="0">
                <a:ea typeface="Calibri"/>
                <a:cs typeface="Calibri"/>
              </a:rPr>
              <a:t> of LLMs for Machine translation </a:t>
            </a:r>
          </a:p>
          <a:p>
            <a:r>
              <a:rPr lang="en-US" dirty="0">
                <a:ea typeface="Calibri"/>
                <a:cs typeface="Calibri"/>
              </a:rPr>
              <a:t>Focuses on augmenting LLMs cross lingual alignment </a:t>
            </a:r>
            <a:r>
              <a:rPr lang="en-US" err="1">
                <a:ea typeface="Calibri"/>
                <a:cs typeface="Calibri"/>
              </a:rPr>
              <a:t>abilites</a:t>
            </a:r>
            <a:r>
              <a:rPr lang="en-US" dirty="0">
                <a:ea typeface="Calibri"/>
                <a:cs typeface="Calibri"/>
              </a:rPr>
              <a:t> in pre training than </a:t>
            </a:r>
            <a:r>
              <a:rPr lang="en-US" err="1">
                <a:ea typeface="Calibri"/>
                <a:cs typeface="Calibri"/>
              </a:rPr>
              <a:t>larget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bilingualdata</a:t>
            </a:r>
            <a:r>
              <a:rPr lang="en-US" dirty="0">
                <a:ea typeface="Calibri"/>
                <a:cs typeface="Calibri"/>
              </a:rPr>
              <a:t> sets</a:t>
            </a:r>
          </a:p>
          <a:p>
            <a:r>
              <a:rPr lang="en-US" dirty="0">
                <a:ea typeface="Calibri"/>
                <a:cs typeface="Calibri"/>
              </a:rPr>
              <a:t>Naïve thought is more high quality data in SFT in LLMS yield limited results, not used properly?? </a:t>
            </a:r>
          </a:p>
          <a:p>
            <a:r>
              <a:rPr lang="en-US" dirty="0">
                <a:ea typeface="Calibri"/>
                <a:cs typeface="Calibri"/>
              </a:rPr>
              <a:t>Stage 3 in SFT </a:t>
            </a:r>
            <a:r>
              <a:rPr lang="en-US" dirty="0" err="1">
                <a:ea typeface="Calibri"/>
                <a:cs typeface="Calibri"/>
              </a:rPr>
              <a:t>yeilds</a:t>
            </a:r>
            <a:r>
              <a:rPr lang="en-US" dirty="0">
                <a:ea typeface="Calibri"/>
                <a:cs typeface="Calibri"/>
              </a:rPr>
              <a:t> significant enhancements of results when human annotators why is giving it instructions on source </a:t>
            </a:r>
            <a:r>
              <a:rPr lang="en-US" dirty="0" err="1">
                <a:ea typeface="Calibri"/>
                <a:cs typeface="Calibri"/>
              </a:rPr>
              <a:t>lanaguage</a:t>
            </a:r>
            <a:r>
              <a:rPr lang="en-US" dirty="0">
                <a:ea typeface="Calibri"/>
                <a:cs typeface="Calibri"/>
              </a:rPr>
              <a:t> effective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5AEB-F6F3-F9F2-FC25-6B6AD91B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B8D7E-DBF6-B504-36EB-A388F81FD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0354DF-8F04-4EE7-6503-F4656798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Strategies to </a:t>
            </a:r>
            <a:r>
              <a:rPr lang="en-US" dirty="0" err="1">
                <a:ea typeface="Calibri"/>
                <a:cs typeface="Calibri"/>
              </a:rPr>
              <a:t>engance</a:t>
            </a:r>
            <a:r>
              <a:rPr lang="en-US" dirty="0">
                <a:ea typeface="Calibri"/>
                <a:cs typeface="Calibri"/>
              </a:rPr>
              <a:t> translation </a:t>
            </a:r>
            <a:r>
              <a:rPr lang="en-US" dirty="0" err="1">
                <a:ea typeface="Calibri"/>
                <a:cs typeface="Calibri"/>
              </a:rPr>
              <a:t>capabilites</a:t>
            </a:r>
            <a:r>
              <a:rPr lang="en-US" dirty="0">
                <a:ea typeface="Calibri"/>
                <a:cs typeface="Calibri"/>
              </a:rPr>
              <a:t> of LLMs for Machine translation </a:t>
            </a:r>
          </a:p>
          <a:p>
            <a:r>
              <a:rPr lang="en-US" dirty="0">
                <a:ea typeface="Calibri"/>
                <a:cs typeface="Calibri"/>
              </a:rPr>
              <a:t>Focuses on augmenting LLMs cross lingual alignment </a:t>
            </a:r>
            <a:r>
              <a:rPr lang="en-US" err="1">
                <a:ea typeface="Calibri"/>
                <a:cs typeface="Calibri"/>
              </a:rPr>
              <a:t>abilites</a:t>
            </a:r>
            <a:r>
              <a:rPr lang="en-US" dirty="0">
                <a:ea typeface="Calibri"/>
                <a:cs typeface="Calibri"/>
              </a:rPr>
              <a:t> in pre training than </a:t>
            </a:r>
            <a:r>
              <a:rPr lang="en-US" err="1">
                <a:ea typeface="Calibri"/>
                <a:cs typeface="Calibri"/>
              </a:rPr>
              <a:t>larget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bilingualdata</a:t>
            </a:r>
            <a:r>
              <a:rPr lang="en-US" dirty="0">
                <a:ea typeface="Calibri"/>
                <a:cs typeface="Calibri"/>
              </a:rPr>
              <a:t> sets</a:t>
            </a:r>
          </a:p>
          <a:p>
            <a:r>
              <a:rPr lang="en-US" dirty="0">
                <a:ea typeface="Calibri"/>
                <a:cs typeface="Calibri"/>
              </a:rPr>
              <a:t>Naïve thought is more high quality data in SFT in LLMS yield limited results, not used properly?? </a:t>
            </a:r>
          </a:p>
          <a:p>
            <a:r>
              <a:rPr lang="en-US" dirty="0">
                <a:ea typeface="Calibri"/>
                <a:cs typeface="Calibri"/>
              </a:rPr>
              <a:t>Stage 3 in SFT </a:t>
            </a:r>
            <a:r>
              <a:rPr lang="en-US" dirty="0" err="1">
                <a:ea typeface="Calibri"/>
                <a:cs typeface="Calibri"/>
              </a:rPr>
              <a:t>yeilds</a:t>
            </a:r>
            <a:r>
              <a:rPr lang="en-US" dirty="0">
                <a:ea typeface="Calibri"/>
                <a:cs typeface="Calibri"/>
              </a:rPr>
              <a:t> significant enhancements of results when human annotators why is giving it instructions on source </a:t>
            </a:r>
            <a:r>
              <a:rPr lang="en-US" dirty="0" err="1">
                <a:ea typeface="Calibri"/>
                <a:cs typeface="Calibri"/>
              </a:rPr>
              <a:t>lanaguage</a:t>
            </a:r>
            <a:r>
              <a:rPr lang="en-US" dirty="0">
                <a:ea typeface="Calibri"/>
                <a:cs typeface="Calibri"/>
              </a:rPr>
              <a:t> effective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C396-5A88-3FC7-15B1-CF9291995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E66B-2543-BACB-6BF0-07020D333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349C1-A948-ED9D-FF43-A82876337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81796-90FD-09DD-37FC-4406ABB7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D9B8-E1D9-99A0-8CF5-099CE1235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C02CC-C20D-1116-A72C-B1CC75F5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51967-7DF6-27FB-C431-3D37C00FD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E8403-E940-A098-C746-FB9095D39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97AC-89F6-760D-A2A1-18254F55A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EF905-FF88-9E92-879C-59D337F7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4FE2D6-1374-B47D-F6F1-37D2CF36A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E9F8BE-D294-41A1-3E2E-167E0547D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D48B-E8B8-C7C9-B38E-E89851A29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4C5E-1F6A-BD8F-B858-4AB09989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0905E-7788-C9D2-1C5D-C6DA3E69D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B2D11-4D2E-C42F-CDEF-14FA1B873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527E-48F5-22FC-2EE8-8076B909E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800F-9D26-BA4F-42F4-32D4CCC7E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ACCC9-F79B-D8AD-AABA-ED97AF5D3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0C7089-3E73-8658-6A4B-3964A67A5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7857-4F0B-68F3-316A-B0D97E9B4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C876-6238-BE09-692C-02E171A7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A7D66-2B67-5E56-67F2-8EE832C7E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7EC18-1963-863D-A1DF-C60FEEEC4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(Interactive translation and instruction tuning): Instead of giving just one static translation, the model </a:t>
            </a:r>
            <a:r>
              <a:rPr lang="en-US" b="1" dirty="0"/>
              <a:t>adapts</a:t>
            </a:r>
            <a:r>
              <a:rPr lang="en-US" dirty="0"/>
              <a:t> based on user interaction, refining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833A-9575-B673-F11D-45463A87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BD1D-1C81-4DBC-A418-C652E2535FF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03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tructure&#10;&#10;AI-generated content may be incorrect.">
            <a:extLst>
              <a:ext uri="{FF2B5EF4-FFF2-40B4-BE49-F238E27FC236}">
                <a16:creationId xmlns:a16="http://schemas.microsoft.com/office/drawing/2014/main" id="{E2B7B791-DA6A-ED90-68D4-E9F9626E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78" y="2235698"/>
            <a:ext cx="7172706" cy="3586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EC01D-A4E3-7AB4-8DAF-EEA9627F0288}"/>
              </a:ext>
            </a:extLst>
          </p:cNvPr>
          <p:cNvSpPr txBox="1"/>
          <p:nvPr/>
        </p:nvSpPr>
        <p:spPr>
          <a:xfrm>
            <a:off x="1730643" y="4257729"/>
            <a:ext cx="33149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Injects grammar/morphology to help the model learn structure, which improves syntax and alignment 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ED5439-E686-6AFF-4F54-ABE0E775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5400" dirty="0">
                <a:latin typeface="Times New Roman"/>
                <a:cs typeface="Times New Roman"/>
              </a:rPr>
              <a:t>Why Gloss Pretraining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CF584-35B4-5A21-AC88-D2D6DC1AD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BE9-3EF7-A932-08DA-8795ED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Hybrid Random Embedding Strategy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A5081-0382-F46C-37B2-02CC0391EE6A}"/>
              </a:ext>
            </a:extLst>
          </p:cNvPr>
          <p:cNvSpPr txBox="1"/>
          <p:nvPr/>
        </p:nvSpPr>
        <p:spPr>
          <a:xfrm>
            <a:off x="2088078" y="5284518"/>
            <a:ext cx="765158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Frequent words = Pretrained Embeddings</a:t>
            </a:r>
            <a:endParaRPr lang="en-US" dirty="0">
              <a:latin typeface="Aptos" panose="020B0004020202020204"/>
              <a:ea typeface="+mn-lt"/>
              <a:cs typeface="+mn-lt"/>
            </a:endParaRPr>
          </a:p>
          <a:p>
            <a:r>
              <a:rPr lang="en-US" sz="2400" b="1" dirty="0">
                <a:latin typeface="Times New Roman"/>
              </a:rPr>
              <a:t>Rare words = Random Embeddings</a:t>
            </a:r>
          </a:p>
          <a:p>
            <a:r>
              <a:rPr lang="en-US" sz="2400" b="1" dirty="0">
                <a:latin typeface="Times New Roman"/>
                <a:ea typeface="+mn-lt"/>
                <a:cs typeface="Times New Roman"/>
              </a:rPr>
              <a:t>Mixed = Better generalization + rare word coverage</a:t>
            </a:r>
          </a:p>
          <a:p>
            <a:pPr marL="285750" indent="-285750">
              <a:buFont typeface="Arial"/>
              <a:buChar char="•"/>
            </a:pPr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black and white text on a white background&#10;&#10;AI-generated content may be incorrect.">
            <a:extLst>
              <a:ext uri="{FF2B5EF4-FFF2-40B4-BE49-F238E27FC236}">
                <a16:creationId xmlns:a16="http://schemas.microsoft.com/office/drawing/2014/main" id="{B9D2CC34-D3A6-7154-33F7-47928C13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81" y="1716232"/>
            <a:ext cx="9467850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36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B5257-3BA1-A68A-98C8-669BD6EB9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B03B-5294-862C-1765-20CF2E4A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/>
                <a:cs typeface="Times New Roman"/>
              </a:rPr>
              <a:t>Visualizing Embedding Space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1C44-22F4-28B3-91C8-76256591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4" y="1825625"/>
            <a:ext cx="36619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2FF80-56AA-D9A2-EA5A-F5AA00FD9536}"/>
              </a:ext>
            </a:extLst>
          </p:cNvPr>
          <p:cNvSpPr txBox="1"/>
          <p:nvPr/>
        </p:nvSpPr>
        <p:spPr>
          <a:xfrm>
            <a:off x="387457" y="1825355"/>
            <a:ext cx="43309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Pretrained tokens cluster (</a:t>
            </a:r>
            <a:r>
              <a:rPr lang="en-US" b="1" err="1">
                <a:latin typeface="Times New Roman"/>
                <a:cs typeface="Times New Roman"/>
              </a:rPr>
              <a:t>e.g</a:t>
            </a:r>
            <a:r>
              <a:rPr lang="en-US" b="1" dirty="0">
                <a:latin typeface="Times New Roman"/>
                <a:cs typeface="Times New Roman"/>
              </a:rPr>
              <a:t> "</a:t>
            </a:r>
            <a:r>
              <a:rPr lang="en-US" b="1" err="1">
                <a:latin typeface="Times New Roman"/>
                <a:cs typeface="Times New Roman"/>
              </a:rPr>
              <a:t>el</a:t>
            </a:r>
            <a:r>
              <a:rPr lang="en-US" b="1" dirty="0">
                <a:latin typeface="Times New Roman"/>
                <a:cs typeface="Times New Roman"/>
              </a:rPr>
              <a:t>", "</a:t>
            </a:r>
            <a:r>
              <a:rPr lang="en-US" b="1" err="1">
                <a:latin typeface="Times New Roman"/>
                <a:cs typeface="Times New Roman"/>
              </a:rPr>
              <a:t>hola</a:t>
            </a:r>
            <a:r>
              <a:rPr lang="en-US" b="1" dirty="0">
                <a:latin typeface="Times New Roman"/>
                <a:cs typeface="Times New Roman"/>
              </a:rPr>
              <a:t>"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Random tokens spread evenly</a:t>
            </a:r>
            <a:endParaRPr lang="en-US" b="1"/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Hybrid = Blend</a:t>
            </a:r>
            <a:endParaRPr lang="en-US" b="1"/>
          </a:p>
        </p:txBody>
      </p:sp>
      <p:pic>
        <p:nvPicPr>
          <p:cNvPr id="4" name="Picture 3" descr="A diagram of different colored triangles&#10;&#10;AI-generated content may be incorrect.">
            <a:extLst>
              <a:ext uri="{FF2B5EF4-FFF2-40B4-BE49-F238E27FC236}">
                <a16:creationId xmlns:a16="http://schemas.microsoft.com/office/drawing/2014/main" id="{C2CBE10F-F06C-ADB4-372E-0A975C92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35" y="1541220"/>
            <a:ext cx="5471763" cy="41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4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32EE9-7742-4239-4B8E-97E59B48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2784-4EEA-28C2-4677-14EAE915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System Design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A82B26-A653-3572-9E07-D205C5306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404460"/>
              </p:ext>
            </p:extLst>
          </p:nvPr>
        </p:nvGraphicFramePr>
        <p:xfrm>
          <a:off x="466063" y="2143984"/>
          <a:ext cx="5152645" cy="3282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86E39AB3-7120-3C49-2EDF-737426ED0D5D}"/>
              </a:ext>
            </a:extLst>
          </p:cNvPr>
          <p:cNvSpPr txBox="1"/>
          <p:nvPr/>
        </p:nvSpPr>
        <p:spPr>
          <a:xfrm>
            <a:off x="5917870" y="593766"/>
            <a:ext cx="6016830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Baseline: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Fine-tune mBART-50 directly on Spanish–</a:t>
            </a:r>
            <a:r>
              <a:rPr lang="en-US" sz="2400" err="1">
                <a:latin typeface="Times New Roman"/>
                <a:ea typeface="+mn-lt"/>
                <a:cs typeface="+mn-lt"/>
              </a:rPr>
              <a:t>Kekchi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sentence pairs. </a:t>
            </a:r>
            <a:r>
              <a:rPr lang="en-US" sz="2400" i="1" dirty="0">
                <a:latin typeface="Times New Roman"/>
                <a:ea typeface="+mn-lt"/>
                <a:cs typeface="+mn-lt"/>
              </a:rPr>
              <a:t>(No structure, standard training.)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i="1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i="1" dirty="0">
              <a:latin typeface="Times New Roman"/>
              <a:ea typeface="+mn-lt"/>
              <a:cs typeface="+mn-lt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Gloss Pretraining: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Pretrain model with Interlinear Glossed Text (IGT) triples to inject syntactic and morphological structure. </a:t>
            </a:r>
            <a:r>
              <a:rPr lang="en-US" sz="2400" i="1" dirty="0">
                <a:latin typeface="Times New Roman"/>
                <a:ea typeface="+mn-lt"/>
                <a:cs typeface="+mn-lt"/>
              </a:rPr>
              <a:t>(Better grammar and alignment understanding.)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i="1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i="1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i="1" dirty="0">
              <a:latin typeface="Times New Roman"/>
              <a:ea typeface="+mn-lt"/>
              <a:cs typeface="+mn-lt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Hybrid Random Embeddings: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Initialize rare word embeddings randomly while keeping frequent word embeddings pretrained. </a:t>
            </a:r>
            <a:r>
              <a:rPr lang="en-US" sz="2400" i="1" dirty="0">
                <a:latin typeface="Times New Roman"/>
                <a:ea typeface="+mn-lt"/>
                <a:cs typeface="+mn-lt"/>
              </a:rPr>
              <a:t>(Boost rare word translation and overall stability.)</a:t>
            </a:r>
            <a:endParaRPr lang="en-US" sz="2400" dirty="0">
              <a:latin typeface="Times New Roman"/>
              <a:cs typeface="Times New Roman"/>
            </a:endParaRP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3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B8C436-6955-F6F1-89BE-1C4C3A09D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4E7F-577D-9321-2B08-00BD8C75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latin typeface="Times New Roman"/>
                <a:cs typeface="Times New Roman"/>
              </a:rPr>
              <a:t>Real Translation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51DEB-34DC-04ED-7499-87B375575C6C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latin typeface="Times New Roman"/>
                <a:cs typeface="Times New Roman"/>
              </a:rPr>
              <a:t>Training Example (Seen by Model)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00EE1BF4-FCB2-CB68-C862-5AEFF4ED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141836"/>
            <a:ext cx="11548872" cy="25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2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F54F5-906B-A254-0F05-9AB7B6B6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4059F-BE16-DEA0-D304-26DCF083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 Real Translation Example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D7E3CA-4222-437B-766A-F8B9D26AD463}"/>
              </a:ext>
            </a:extLst>
          </p:cNvPr>
          <p:cNvGraphicFramePr>
            <a:graphicFrameLocks noGrp="1"/>
          </p:cNvGraphicFramePr>
          <p:nvPr/>
        </p:nvGraphicFramePr>
        <p:xfrm>
          <a:off x="387242" y="2633472"/>
          <a:ext cx="11414469" cy="3586356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845391">
                  <a:extLst>
                    <a:ext uri="{9D8B030D-6E8A-4147-A177-3AD203B41FA5}">
                      <a16:colId xmlns:a16="http://schemas.microsoft.com/office/drawing/2014/main" val="1281442707"/>
                    </a:ext>
                  </a:extLst>
                </a:gridCol>
                <a:gridCol w="4397774">
                  <a:extLst>
                    <a:ext uri="{9D8B030D-6E8A-4147-A177-3AD203B41FA5}">
                      <a16:colId xmlns:a16="http://schemas.microsoft.com/office/drawing/2014/main" val="3552690920"/>
                    </a:ext>
                  </a:extLst>
                </a:gridCol>
                <a:gridCol w="4171304">
                  <a:extLst>
                    <a:ext uri="{9D8B030D-6E8A-4147-A177-3AD203B41FA5}">
                      <a16:colId xmlns:a16="http://schemas.microsoft.com/office/drawing/2014/main" val="4217961820"/>
                    </a:ext>
                  </a:extLst>
                </a:gridCol>
              </a:tblGrid>
              <a:tr h="620644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064059"/>
                  </a:ext>
                </a:extLst>
              </a:tr>
              <a:tr h="862212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Input (Spanish)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Jesús dijo que el tabaco no es bueno para las personas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6094"/>
                  </a:ext>
                </a:extLst>
              </a:tr>
              <a:tr h="620644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Gloss (Used in Training)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jesús jesus chi chi may chi chi us chi chi chi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→ Guides structure understanding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9421"/>
                  </a:ext>
                </a:extLst>
              </a:tr>
              <a:tr h="862212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Google Translate Output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Jesús dijo que la carne no es buena para nosotros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❌ Incorrect — </a:t>
                      </a:r>
                      <a:r>
                        <a:rPr lang="en-US" sz="1600" i="1" cap="none" spc="0">
                          <a:solidFill>
                            <a:schemeClr val="tx1"/>
                          </a:solidFill>
                        </a:rPr>
                        <a:t>‘carne’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≠ </a:t>
                      </a:r>
                      <a:r>
                        <a:rPr lang="en-US" sz="1600" i="1" cap="none" spc="0">
                          <a:solidFill>
                            <a:schemeClr val="tx1"/>
                          </a:solidFill>
                        </a:rPr>
                        <a:t>‘tabaco’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61555"/>
                  </a:ext>
                </a:extLst>
              </a:tr>
              <a:tr h="620644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Our Model Output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li jesus kixye naq li may moko us ta choq qe</a:t>
                      </a: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✅ Correct — translation includes </a:t>
                      </a:r>
                      <a:r>
                        <a:rPr lang="en-US" sz="1600" i="1" cap="none" spc="0">
                          <a:solidFill>
                            <a:schemeClr val="tx1"/>
                          </a:solidFill>
                        </a:rPr>
                        <a:t>tabaco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239" marR="167239" marT="167239" marB="1672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75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4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130DB-461D-0DD5-AE68-856266760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CF6C-E57D-AED7-F66E-BCEAEF1E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Experimental Setup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95582-A54D-FE6C-A667-016C71440C04}"/>
              </a:ext>
            </a:extLst>
          </p:cNvPr>
          <p:cNvSpPr txBox="1"/>
          <p:nvPr/>
        </p:nvSpPr>
        <p:spPr>
          <a:xfrm>
            <a:off x="841167" y="1721921"/>
            <a:ext cx="68580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MBART-50 fine-tuning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Gloss pretraining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Hybrid embedding thresholds 0.9 and 0.7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Metrics: BLEU (Bilingual Evaluation Understudy), </a:t>
            </a:r>
            <a:r>
              <a:rPr lang="en-US" sz="2800" dirty="0" err="1">
                <a:latin typeface="Times New Roman"/>
                <a:cs typeface="Times New Roman"/>
              </a:rPr>
              <a:t>ChrF</a:t>
            </a:r>
            <a:r>
              <a:rPr lang="en-US" sz="2800" dirty="0">
                <a:latin typeface="Times New Roman"/>
                <a:cs typeface="Times New Roman"/>
              </a:rPr>
              <a:t>++, ROUGE-L, COMET</a:t>
            </a:r>
          </a:p>
        </p:txBody>
      </p:sp>
    </p:spTree>
    <p:extLst>
      <p:ext uri="{BB962C8B-B14F-4D97-AF65-F5344CB8AC3E}">
        <p14:creationId xmlns:p14="http://schemas.microsoft.com/office/powerpoint/2010/main" val="340706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38F918-F7CE-CF75-9801-CD1136DFD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3617-58E7-CD61-47E9-006C91AD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Results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A table with numbers and a black text&#10;&#10;AI-generated content may be incorrect.">
            <a:extLst>
              <a:ext uri="{FF2B5EF4-FFF2-40B4-BE49-F238E27FC236}">
                <a16:creationId xmlns:a16="http://schemas.microsoft.com/office/drawing/2014/main" id="{CCD0696F-791B-D549-273E-39B117B7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25" y="2302786"/>
            <a:ext cx="9439383" cy="3549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414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2E395-49DA-3556-DBAB-5F95CCE2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9B73-7C58-149F-8A14-315081D9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Metric Improvements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E4C5-B05A-300D-D398-6E16339B2A84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Notice Consistent Improvements across metrics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336DE-3504-7F7C-7CA9-96217C26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80" y="841168"/>
            <a:ext cx="6466126" cy="51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4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E1A23-D2A1-3E53-6C65-18A74E43D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E192-7873-FFF0-FF47-01986E39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Interpretation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0B0C0F-0FAA-8EF8-2670-9703CDFD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83711"/>
              </p:ext>
            </p:extLst>
          </p:nvPr>
        </p:nvGraphicFramePr>
        <p:xfrm>
          <a:off x="1793354" y="2383365"/>
          <a:ext cx="8168640" cy="225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53200508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059664306"/>
                    </a:ext>
                  </a:extLst>
                </a:gridCol>
              </a:tblGrid>
              <a:tr h="78153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Gloss Pretraining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Hybrid 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61642"/>
                  </a:ext>
                </a:extLst>
              </a:tr>
              <a:tr h="1471056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+ 10 BLEU points Better grammar/syntax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Fixes rare word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5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3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5937"/>
            <a:ext cx="10512552" cy="338778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i="1" dirty="0">
                <a:latin typeface="Times New Roman"/>
                <a:ea typeface="+mj-lt"/>
                <a:cs typeface="Times New Roman"/>
              </a:rPr>
              <a:t>Enhancing Low-Resource Machine Translation via Interlinear Text Pre-training and Hybrid Random Embeddings</a:t>
            </a:r>
            <a:endParaRPr lang="en-US" sz="6600" i="1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4D045-CA90-E9BB-591A-393492FED217}"/>
              </a:ext>
            </a:extLst>
          </p:cNvPr>
          <p:cNvSpPr txBox="1"/>
          <p:nvPr/>
        </p:nvSpPr>
        <p:spPr>
          <a:xfrm>
            <a:off x="834570" y="4980213"/>
            <a:ext cx="65132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Presenter: David Pineda</a:t>
            </a:r>
          </a:p>
          <a:p>
            <a:r>
              <a:rPr lang="en-US" sz="2000" dirty="0">
                <a:latin typeface="Times New Roman"/>
                <a:cs typeface="Times New Roman"/>
              </a:rPr>
              <a:t>Brigham Young University: Machine Translation Course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8EC84-B3E8-940A-1DA9-21D3B5CC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1CC2-72DD-00E1-EA3E-24E7C868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Limitations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21E46-53DD-D531-40A9-2AD1BAFEE78A}"/>
              </a:ext>
            </a:extLst>
          </p:cNvPr>
          <p:cNvSpPr txBox="1"/>
          <p:nvPr/>
        </p:nvSpPr>
        <p:spPr>
          <a:xfrm>
            <a:off x="841167" y="1721921"/>
            <a:ext cx="78383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Domain – specific dataset (religious text only)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Dataset size still small (~165k sentences)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Hybrid embedding threshold is sensitive</a:t>
            </a:r>
          </a:p>
        </p:txBody>
      </p:sp>
    </p:spTree>
    <p:extLst>
      <p:ext uri="{BB962C8B-B14F-4D97-AF65-F5344CB8AC3E}">
        <p14:creationId xmlns:p14="http://schemas.microsoft.com/office/powerpoint/2010/main" val="138304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E9663D-2DBD-556E-8694-9019CA1F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AC6C-8C4E-06BC-2BFE-C4ACF99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Future Directions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697D-803E-C5AB-E81A-C9BE75C86FF3}"/>
              </a:ext>
            </a:extLst>
          </p:cNvPr>
          <p:cNvSpPr txBox="1"/>
          <p:nvPr/>
        </p:nvSpPr>
        <p:spPr>
          <a:xfrm>
            <a:off x="841167" y="1721921"/>
            <a:ext cx="78383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Try conversational/technical domain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Expand hybrid method tuning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Use other models to train on</a:t>
            </a:r>
          </a:p>
        </p:txBody>
      </p:sp>
    </p:spTree>
    <p:extLst>
      <p:ext uri="{BB962C8B-B14F-4D97-AF65-F5344CB8AC3E}">
        <p14:creationId xmlns:p14="http://schemas.microsoft.com/office/powerpoint/2010/main" val="230889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61EB0-FB74-0FD5-3038-18FC15A5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FD4-73D5-C9B3-AD32-4A76091B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Thank You!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7449FE59-F6B3-D003-368D-169D8E61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56" y="1892157"/>
            <a:ext cx="3077967" cy="3077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D6ACDC-E9A2-AA1C-6234-D452941A6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19" y="4970123"/>
            <a:ext cx="3069405" cy="17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2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30A96-A793-C7B1-6EED-C50367E7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41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51B36-DA7E-C6D2-5D64-11AB163EC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6832-6A41-2C29-CE34-9A7ECA1D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Questions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2A209-47F2-078B-55F9-22BAE2347EFA}"/>
              </a:ext>
            </a:extLst>
          </p:cNvPr>
          <p:cNvSpPr txBox="1"/>
          <p:nvPr/>
        </p:nvSpPr>
        <p:spPr>
          <a:xfrm>
            <a:off x="841167" y="1721921"/>
            <a:ext cx="783832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What are potential challenges in using a hybrid random embeddings in larger vocabulary sizes datasets?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How to extend this approach to further improve rare word translation without having to rely on random embeddings?</a:t>
            </a:r>
          </a:p>
        </p:txBody>
      </p:sp>
    </p:spTree>
    <p:extLst>
      <p:ext uri="{BB962C8B-B14F-4D97-AF65-F5344CB8AC3E}">
        <p14:creationId xmlns:p14="http://schemas.microsoft.com/office/powerpoint/2010/main" val="31107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7537-A713-41D5-B2FC-8E2C4DD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Motivation: Why Spanish-Kekchi?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BC2E-78C9-F324-A922-E8B9FDF2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3896729"/>
            <a:ext cx="10627261" cy="2967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Kekchi is a low-resource indigenous language of Guatemala</a:t>
            </a:r>
            <a:endParaRPr lang="en-US" sz="2400" b="1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Goal: Improve machine translation for the low – resource Spanish – 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Kekchi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language pair by injecting linguistic structure *via glosses and improving rare word handling using hybrid embeddings</a:t>
            </a:r>
            <a:r>
              <a:rPr lang="en-US" sz="2400" b="1" dirty="0">
                <a:latin typeface="Times New Roman"/>
                <a:cs typeface="Times New Roman"/>
              </a:rPr>
              <a:t> 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45947C-C632-1B17-5EA7-D23A3EB47FE1}"/>
              </a:ext>
            </a:extLst>
          </p:cNvPr>
          <p:cNvSpPr/>
          <p:nvPr/>
        </p:nvSpPr>
        <p:spPr>
          <a:xfrm>
            <a:off x="935182" y="2341418"/>
            <a:ext cx="2133598" cy="133696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Spanish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58EC3-DC2B-2E98-192D-200A271404A7}"/>
              </a:ext>
            </a:extLst>
          </p:cNvPr>
          <p:cNvSpPr/>
          <p:nvPr/>
        </p:nvSpPr>
        <p:spPr>
          <a:xfrm>
            <a:off x="3754581" y="2341417"/>
            <a:ext cx="2133598" cy="133696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Kekchi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C0E0A-CB3A-B734-0587-DC3CD01A42B1}"/>
              </a:ext>
            </a:extLst>
          </p:cNvPr>
          <p:cNvSpPr/>
          <p:nvPr/>
        </p:nvSpPr>
        <p:spPr>
          <a:xfrm>
            <a:off x="6657108" y="2341417"/>
            <a:ext cx="2133598" cy="13369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Low Resource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51C483-0B8F-CEF4-391A-0B004D3BF17D}"/>
              </a:ext>
            </a:extLst>
          </p:cNvPr>
          <p:cNvSpPr/>
          <p:nvPr/>
        </p:nvSpPr>
        <p:spPr>
          <a:xfrm>
            <a:off x="3200399" y="2895599"/>
            <a:ext cx="443345" cy="3325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450F3D3-4FBD-6563-9CDD-2A13350A94E7}"/>
              </a:ext>
            </a:extLst>
          </p:cNvPr>
          <p:cNvSpPr/>
          <p:nvPr/>
        </p:nvSpPr>
        <p:spPr>
          <a:xfrm>
            <a:off x="6026726" y="2812472"/>
            <a:ext cx="450272" cy="491836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D331EB0C-38CC-7378-9D22-3E29E1391A17}"/>
              </a:ext>
            </a:extLst>
          </p:cNvPr>
          <p:cNvSpPr/>
          <p:nvPr/>
        </p:nvSpPr>
        <p:spPr>
          <a:xfrm>
            <a:off x="9060873" y="2729345"/>
            <a:ext cx="665018" cy="665018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DFA23E-8576-9E5A-0300-3B1B46259683}"/>
              </a:ext>
            </a:extLst>
          </p:cNvPr>
          <p:cNvSpPr/>
          <p:nvPr/>
        </p:nvSpPr>
        <p:spPr>
          <a:xfrm>
            <a:off x="9892145" y="2341417"/>
            <a:ext cx="2133598" cy="13369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Data Scarcity</a:t>
            </a:r>
          </a:p>
        </p:txBody>
      </p:sp>
    </p:spTree>
    <p:extLst>
      <p:ext uri="{BB962C8B-B14F-4D97-AF65-F5344CB8AC3E}">
        <p14:creationId xmlns:p14="http://schemas.microsoft.com/office/powerpoint/2010/main" val="38451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5F633-7359-9E1E-7415-5472DE10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3D66-0A2C-67E2-65CD-31474CF3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DB20-5362-2CA7-FA39-FC90F60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90" y="1698653"/>
            <a:ext cx="5996644" cy="86673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Our Strategy: Linguistic Bias + Rare Word Handling</a:t>
            </a:r>
            <a:endParaRPr lang="en-US" sz="2400" b="1" dirty="0">
              <a:highlight>
                <a:srgbClr val="00FF00"/>
              </a:highlight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 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5BD4D4C-2943-EDBA-5623-0EC721234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190888"/>
              </p:ext>
            </p:extLst>
          </p:nvPr>
        </p:nvGraphicFramePr>
        <p:xfrm>
          <a:off x="302846" y="-978878"/>
          <a:ext cx="11586307" cy="907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66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97A82-6372-C8BF-B083-FB4FF434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78B-E33E-FCEA-7C3D-C70E7DE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Related Work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A055-294A-4CB9-8CB1-060AA158234E}"/>
              </a:ext>
            </a:extLst>
          </p:cNvPr>
          <p:cNvSpPr txBox="1"/>
          <p:nvPr/>
        </p:nvSpPr>
        <p:spPr>
          <a:xfrm>
            <a:off x="593548" y="1640656"/>
            <a:ext cx="554540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Times New Roman"/>
                <a:ea typeface="+mn-lt"/>
                <a:cs typeface="+mn-lt"/>
              </a:rPr>
              <a:t>Guo, J., Yang, H., Li, Z., Wei, D., Shang, H., &amp; Chen, X. (2024). A Novel Paradigm Boosting Translation Capabilities of Large Language Models. Findings of the Association for Computational Linguistics: NAACL 2024, 639–649..</a:t>
            </a:r>
            <a:endParaRPr lang="en-US" i="1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They show</a:t>
            </a:r>
            <a:r>
              <a:rPr lang="en-US" dirty="0">
                <a:latin typeface="Times New Roman"/>
                <a:ea typeface="+mn-lt"/>
                <a:cs typeface="+mn-lt"/>
              </a:rPr>
              <a:t> that continual pretraining on interlinear text improves multilingual LLMs like LLaMA2, even with less than 1 billion tokens.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b="1" dirty="0">
                <a:latin typeface="Times New Roman"/>
                <a:ea typeface="+mn-lt"/>
                <a:cs typeface="+mn-lt"/>
              </a:rPr>
              <a:t>Our connection</a:t>
            </a:r>
            <a:r>
              <a:rPr lang="en-US" dirty="0">
                <a:latin typeface="Times New Roman"/>
                <a:ea typeface="+mn-lt"/>
                <a:cs typeface="+mn-lt"/>
              </a:rPr>
              <a:t>: We adapt by providing interlinear text with structure as another parameter -  pretraining strategy for smaller Transformer models in a custom Spanish–</a:t>
            </a:r>
            <a:r>
              <a:rPr lang="en-US" dirty="0" err="1">
                <a:latin typeface="Times New Roman"/>
                <a:ea typeface="+mn-lt"/>
                <a:cs typeface="+mn-lt"/>
              </a:rPr>
              <a:t>Kekchi</a:t>
            </a:r>
            <a:r>
              <a:rPr lang="en-US" dirty="0">
                <a:latin typeface="Times New Roman"/>
                <a:ea typeface="+mn-lt"/>
                <a:cs typeface="+mn-lt"/>
              </a:rPr>
              <a:t> MT setup, making it practical for very low-resource environments.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CFE79-8D46-4BEC-E1F8-6336C9C140DB}"/>
              </a:ext>
            </a:extLst>
          </p:cNvPr>
          <p:cNvSpPr txBox="1"/>
          <p:nvPr/>
        </p:nvSpPr>
        <p:spPr>
          <a:xfrm>
            <a:off x="6457616" y="1664279"/>
            <a:ext cx="5528764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>
                <a:latin typeface="Times New Roman"/>
                <a:ea typeface="+mn-lt"/>
                <a:cs typeface="+mn-lt"/>
              </a:rPr>
              <a:t>Tokarchuk</a:t>
            </a:r>
            <a:r>
              <a:rPr lang="en-US" i="1" dirty="0">
                <a:latin typeface="Times New Roman"/>
                <a:ea typeface="+mn-lt"/>
                <a:cs typeface="+mn-lt"/>
              </a:rPr>
              <a:t>, E., &amp; Niculae, V. (2022). On target representation in continuous-output neural machine translation. Proceedings of the 7th Workshop on Representation Learning for NLP, 227–235.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Their study</a:t>
            </a:r>
            <a:r>
              <a:rPr lang="en-US" dirty="0">
                <a:latin typeface="Times New Roman"/>
                <a:ea typeface="+mn-lt"/>
                <a:cs typeface="+mn-lt"/>
              </a:rPr>
              <a:t> proposes transferring target embeddings from a pretrained discrete Transformer model into a continuous-output MT system, outperforming </a:t>
            </a:r>
            <a:r>
              <a:rPr lang="en-US" dirty="0" err="1">
                <a:latin typeface="Times New Roman"/>
                <a:ea typeface="+mn-lt"/>
                <a:cs typeface="+mn-lt"/>
              </a:rPr>
              <a:t>fastText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mBART</a:t>
            </a:r>
            <a:r>
              <a:rPr lang="en-US" dirty="0">
                <a:latin typeface="Times New Roman"/>
                <a:ea typeface="+mn-lt"/>
                <a:cs typeface="+mn-lt"/>
              </a:rPr>
              <a:t> embeddings. They show that embedding choice—particularly geometry and dimensionality—has a major impact on rare word translation in low-resource settings.</a:t>
            </a:r>
            <a:endParaRPr lang="en-US" dirty="0">
              <a:highlight>
                <a:srgbClr val="00FF00"/>
              </a:highlight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Our connection</a:t>
            </a:r>
            <a:r>
              <a:rPr lang="en-US" dirty="0">
                <a:latin typeface="Times New Roman"/>
                <a:ea typeface="+mn-lt"/>
                <a:cs typeface="+mn-lt"/>
              </a:rPr>
              <a:t>: Motivates the idea that embedding quality and geometry matter more than model size for low-resource MT. This hybrid random–pretrained embedding strategy builds on their findings by further exploring rare word robustness and embedding dispersion in a practical low-resource Transformer setup.</a:t>
            </a:r>
            <a:endParaRPr lang="en-US">
              <a:latin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27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1CDAB-EBAF-6639-A948-E17B1F4D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C7ED-4949-EBA4-C2F2-7AB30EF5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Data and Tools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2AEF5-D64F-C4D2-CF11-C55913BBB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40485"/>
              </p:ext>
            </p:extLst>
          </p:nvPr>
        </p:nvGraphicFramePr>
        <p:xfrm>
          <a:off x="654977" y="1849348"/>
          <a:ext cx="9678363" cy="195381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226121">
                  <a:extLst>
                    <a:ext uri="{9D8B030D-6E8A-4147-A177-3AD203B41FA5}">
                      <a16:colId xmlns:a16="http://schemas.microsoft.com/office/drawing/2014/main" val="983404570"/>
                    </a:ext>
                  </a:extLst>
                </a:gridCol>
                <a:gridCol w="3226121">
                  <a:extLst>
                    <a:ext uri="{9D8B030D-6E8A-4147-A177-3AD203B41FA5}">
                      <a16:colId xmlns:a16="http://schemas.microsoft.com/office/drawing/2014/main" val="3639111882"/>
                    </a:ext>
                  </a:extLst>
                </a:gridCol>
                <a:gridCol w="3226121">
                  <a:extLst>
                    <a:ext uri="{9D8B030D-6E8A-4147-A177-3AD203B41FA5}">
                      <a16:colId xmlns:a16="http://schemas.microsoft.com/office/drawing/2014/main" val="3481394220"/>
                    </a:ext>
                  </a:extLst>
                </a:gridCol>
              </a:tblGrid>
              <a:tr h="976908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Sentences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24502"/>
                  </a:ext>
                </a:extLst>
              </a:tr>
              <a:tr h="976908">
                <a:tc>
                  <a:txBody>
                    <a:bodyPr/>
                    <a:lstStyle/>
                    <a:p>
                      <a:r>
                        <a:rPr lang="en-US" dirty="0"/>
                        <a:t>Spanish–</a:t>
                      </a:r>
                      <a:r>
                        <a:rPr lang="en-US" dirty="0" err="1"/>
                        <a:t>Kekchi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164,903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Religious (LDS)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0372"/>
                  </a:ext>
                </a:extLst>
              </a:tr>
            </a:tbl>
          </a:graphicData>
        </a:graphic>
      </p:graphicFrame>
      <p:pic>
        <p:nvPicPr>
          <p:cNvPr id="7" name="Picture 6" descr="A yellow emoji with hands on it&#10;&#10;AI-generated content may be incorrect.">
            <a:extLst>
              <a:ext uri="{FF2B5EF4-FFF2-40B4-BE49-F238E27FC236}">
                <a16:creationId xmlns:a16="http://schemas.microsoft.com/office/drawing/2014/main" id="{4483E915-FC31-58AC-00AA-23732F01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6" y="4058291"/>
            <a:ext cx="2127608" cy="2127608"/>
          </a:xfrm>
          <a:prstGeom prst="rect">
            <a:avLst/>
          </a:prstGeom>
        </p:spPr>
      </p:pic>
      <p:pic>
        <p:nvPicPr>
          <p:cNvPr id="8" name="Picture 7" descr="A logo with yellow letters&#10;&#10;AI-generated content may be incorrect.">
            <a:extLst>
              <a:ext uri="{FF2B5EF4-FFF2-40B4-BE49-F238E27FC236}">
                <a16:creationId xmlns:a16="http://schemas.microsoft.com/office/drawing/2014/main" id="{2E728366-124F-2BC6-7949-F0A21ED5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05" y="4100940"/>
            <a:ext cx="3095091" cy="2085120"/>
          </a:xfrm>
          <a:prstGeom prst="rect">
            <a:avLst/>
          </a:prstGeom>
        </p:spPr>
      </p:pic>
      <p:pic>
        <p:nvPicPr>
          <p:cNvPr id="9" name="Picture 8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244347F1-D8D8-5542-AF00-B3E2B3C18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20" y="4277474"/>
            <a:ext cx="3374205" cy="16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6B1B-680B-0FD0-8B0E-7306D41B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/>
                <a:cs typeface="Times New Roman"/>
              </a:rPr>
              <a:t>What Is a Gloss?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CA87-01F2-4E37-4220-9C4B0F39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Gloss = word – level linguistic explanation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Spanish:</a:t>
            </a: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 "Jesús </a:t>
            </a:r>
            <a:r>
              <a:rPr lang="en-US" err="1">
                <a:latin typeface="Times New Roman"/>
                <a:ea typeface="+mn-lt"/>
                <a:cs typeface="+mn-lt"/>
              </a:rPr>
              <a:t>dijo</a:t>
            </a:r>
            <a:r>
              <a:rPr lang="en-US" dirty="0">
                <a:latin typeface="Times New Roman"/>
                <a:ea typeface="+mn-lt"/>
                <a:cs typeface="+mn-lt"/>
              </a:rPr>
              <a:t> que </a:t>
            </a:r>
            <a:r>
              <a:rPr lang="en-US" err="1">
                <a:latin typeface="Times New Roman"/>
                <a:ea typeface="+mn-lt"/>
                <a:cs typeface="+mn-lt"/>
              </a:rPr>
              <a:t>el</a:t>
            </a:r>
            <a:r>
              <a:rPr lang="en-US" dirty="0">
                <a:latin typeface="Times New Roman"/>
                <a:ea typeface="+mn-lt"/>
                <a:cs typeface="+mn-lt"/>
              </a:rPr>
              <a:t> tabaco no es bueno para las personas"</a:t>
            </a:r>
          </a:p>
          <a:p>
            <a:pPr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Gloss:</a:t>
            </a: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 "Jesús chi may us chi li"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err="1">
                <a:latin typeface="Times New Roman"/>
                <a:ea typeface="+mn-lt"/>
                <a:cs typeface="+mn-lt"/>
              </a:rPr>
              <a:t>Kekchi</a:t>
            </a:r>
            <a:r>
              <a:rPr lang="en-US" b="1" dirty="0">
                <a:latin typeface="Times New Roman"/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 "Jesus </a:t>
            </a:r>
            <a:r>
              <a:rPr lang="en-US" err="1">
                <a:latin typeface="Times New Roman"/>
                <a:ea typeface="+mn-lt"/>
                <a:cs typeface="+mn-lt"/>
              </a:rPr>
              <a:t>kixye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naq</a:t>
            </a:r>
            <a:r>
              <a:rPr lang="en-US" dirty="0">
                <a:latin typeface="Times New Roman"/>
                <a:ea typeface="+mn-lt"/>
                <a:cs typeface="+mn-lt"/>
              </a:rPr>
              <a:t> li may </a:t>
            </a:r>
            <a:r>
              <a:rPr lang="en-US" err="1">
                <a:latin typeface="Times New Roman"/>
                <a:ea typeface="+mn-lt"/>
                <a:cs typeface="+mn-lt"/>
              </a:rPr>
              <a:t>moko</a:t>
            </a:r>
            <a:r>
              <a:rPr lang="en-US" dirty="0">
                <a:latin typeface="Times New Roman"/>
                <a:ea typeface="+mn-lt"/>
                <a:cs typeface="+mn-lt"/>
              </a:rPr>
              <a:t> us ta </a:t>
            </a:r>
            <a:r>
              <a:rPr lang="en-US" err="1">
                <a:latin typeface="Times New Roman"/>
                <a:ea typeface="+mn-lt"/>
                <a:cs typeface="+mn-lt"/>
              </a:rPr>
              <a:t>choq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qe</a:t>
            </a:r>
            <a:r>
              <a:rPr lang="en-US" dirty="0">
                <a:latin typeface="Times New Roman"/>
                <a:ea typeface="+mn-lt"/>
                <a:cs typeface="+mn-lt"/>
              </a:rPr>
              <a:t>"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051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89298-3869-2FFA-C6A5-35EF56D6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78344-8BCE-FBA9-05DE-91E5BB5C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Times New Roman"/>
                <a:cs typeface="Times New Roman"/>
              </a:rPr>
              <a:t>IBM Model 2: Word Alignment</a:t>
            </a:r>
          </a:p>
          <a:p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80A-D27A-FAB3-750F-170384EC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Aligns Spanish and </a:t>
            </a:r>
            <a:r>
              <a:rPr lang="en-US" sz="2200" b="1" err="1">
                <a:latin typeface="Times New Roman"/>
                <a:cs typeface="Times New Roman"/>
              </a:rPr>
              <a:t>Kekchi</a:t>
            </a:r>
            <a:r>
              <a:rPr lang="en-US" sz="2200" b="1" dirty="0">
                <a:latin typeface="Times New Roman"/>
                <a:cs typeface="Times New Roman"/>
              </a:rPr>
              <a:t> at the word level </a:t>
            </a:r>
            <a:endParaRPr lang="en-US" sz="2200" b="1" dirty="0"/>
          </a:p>
          <a:p>
            <a:pPr marL="0" indent="0">
              <a:buNone/>
            </a:pPr>
            <a:endParaRPr lang="en-US" sz="2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Produces (Spanish , Gloss, </a:t>
            </a:r>
            <a:r>
              <a:rPr lang="en-US" sz="2200" b="1" err="1">
                <a:latin typeface="Times New Roman"/>
                <a:cs typeface="Times New Roman"/>
              </a:rPr>
              <a:t>Kekchi</a:t>
            </a:r>
            <a:r>
              <a:rPr lang="en-US" sz="2200" b="1" dirty="0">
                <a:latin typeface="Times New Roman"/>
                <a:cs typeface="Times New Roman"/>
              </a:rPr>
              <a:t>) triples</a:t>
            </a:r>
          </a:p>
          <a:p>
            <a:pPr marL="0" indent="0">
              <a:buNone/>
            </a:pPr>
            <a:endParaRPr lang="en-US" sz="2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Used to build structured input</a:t>
            </a:r>
          </a:p>
          <a:p>
            <a:pPr>
              <a:buNone/>
            </a:pPr>
            <a:endParaRPr lang="en-US" sz="2200" b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 b="1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BF339-9556-101F-EF11-5155B570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6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88E60-E229-DD7C-3EB6-B43AE689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DE3D-1D7A-117D-C299-56DE86DB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/>
                <a:cs typeface="Times New Roman"/>
              </a:rPr>
              <a:t>Building the IGT Triple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EE2A-3A8D-E8BB-2DA5-52B72D4A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4" y="1825625"/>
            <a:ext cx="36619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E3EFBDDF-2FA7-7F0E-5BA6-10A5F823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412"/>
            <a:ext cx="59436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9A667-40CF-106E-4E39-522C82E52AB6}"/>
              </a:ext>
            </a:extLst>
          </p:cNvPr>
          <p:cNvSpPr txBox="1"/>
          <p:nvPr/>
        </p:nvSpPr>
        <p:spPr>
          <a:xfrm>
            <a:off x="7973017" y="1877016"/>
            <a:ext cx="35043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[SRC] is in Spanish 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The [Gloss] is the statistical alignment in </a:t>
            </a:r>
            <a:r>
              <a:rPr lang="en-US" b="1" err="1">
                <a:latin typeface="Times New Roman"/>
                <a:cs typeface="Times New Roman"/>
              </a:rPr>
              <a:t>Kekchi</a:t>
            </a:r>
            <a:r>
              <a:rPr lang="en-US" b="1" dirty="0">
                <a:latin typeface="Times New Roman"/>
                <a:cs typeface="Times New Roman"/>
              </a:rPr>
              <a:t>  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The [Target] is </a:t>
            </a:r>
            <a:r>
              <a:rPr lang="en-US" b="1" err="1">
                <a:latin typeface="Times New Roman"/>
                <a:cs typeface="Times New Roman"/>
              </a:rPr>
              <a:t>Kekchi</a:t>
            </a:r>
            <a:r>
              <a:rPr lang="en-US" b="1" dirty="0">
                <a:latin typeface="Times New Roman"/>
                <a:cs typeface="Times New Roman"/>
              </a:rPr>
              <a:t> full sentence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9379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Enhancing Low-Resource Machine Translation via Interlinear Text Pre-training and Hybrid Random Embeddings</vt:lpstr>
      <vt:lpstr>Motivation: Why Spanish-Kekchi?</vt:lpstr>
      <vt:lpstr>Our Approach</vt:lpstr>
      <vt:lpstr>Related Work</vt:lpstr>
      <vt:lpstr>Data and Tools</vt:lpstr>
      <vt:lpstr>What Is a Gloss? </vt:lpstr>
      <vt:lpstr>IBM Model 2: Word Alignment </vt:lpstr>
      <vt:lpstr>Building the IGT Triple </vt:lpstr>
      <vt:lpstr>Why Gloss Pretraining Works </vt:lpstr>
      <vt:lpstr>Hybrid Random Embedding Strategy</vt:lpstr>
      <vt:lpstr>Visualizing Embedding Space </vt:lpstr>
      <vt:lpstr>System Design</vt:lpstr>
      <vt:lpstr>Real Translation Example</vt:lpstr>
      <vt:lpstr> Real Translation Example</vt:lpstr>
      <vt:lpstr>Experimental Setup</vt:lpstr>
      <vt:lpstr>Results</vt:lpstr>
      <vt:lpstr>Metric Improvements</vt:lpstr>
      <vt:lpstr>Interpretation</vt:lpstr>
      <vt:lpstr>Limitations</vt:lpstr>
      <vt:lpstr>Future Directions</vt:lpstr>
      <vt:lpstr>Thank You!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527</cp:revision>
  <dcterms:created xsi:type="dcterms:W3CDTF">2025-04-14T15:01:23Z</dcterms:created>
  <dcterms:modified xsi:type="dcterms:W3CDTF">2025-04-21T17:47:57Z</dcterms:modified>
</cp:coreProperties>
</file>