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3EBD0-986F-06AB-80A6-E3138364BB89}" v="574" dt="2025-09-30T15:04:42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1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A8AD8042-7485-D021-A9AB-68BBBC1D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09" r="9085" b="1286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US" sz="6600"/>
              <a:t>Malware on Computers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/>
              <a:t>By Angela Pineda </a:t>
            </a:r>
          </a:p>
          <a:p>
            <a:pPr algn="l"/>
            <a:r>
              <a:rPr lang="en-US" sz="2200"/>
              <a:t>CSIT 100 Section: 07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B8270-5B70-0C0E-3F33-DEE04C88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131E-A597-CC4B-F789-0A7603078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Definition:  Malware(malicious software) is any program or file designated to harm a computer, network, or user. </a:t>
            </a:r>
          </a:p>
          <a:p>
            <a:r>
              <a:rPr lang="en-US" sz="1800"/>
              <a:t>Purpose: Steal data, damage systems, spy on users, or disrupt any kind of operations. </a:t>
            </a:r>
          </a:p>
          <a:p>
            <a:endParaRPr lang="en-US" sz="18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BFFFFF3-DF24-CCD4-DCB1-9744A272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59" r="44940" b="-3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5A7E4-BBA9-F993-2D08-60E5A685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Common Types of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F449-FD07-620F-39C7-1560620C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 sz="1800"/>
              <a:t>Viruses: Attach to files and spread when opened.</a:t>
            </a:r>
          </a:p>
          <a:p>
            <a:pPr marL="457200" indent="-457200">
              <a:buAutoNum type="arabicPeriod"/>
            </a:pPr>
            <a:r>
              <a:rPr lang="en-US" sz="1800"/>
              <a:t>Worms: Self-replicate and spread across networks.</a:t>
            </a:r>
          </a:p>
          <a:p>
            <a:pPr marL="457200" indent="-457200">
              <a:buAutoNum type="arabicPeriod"/>
            </a:pPr>
            <a:r>
              <a:rPr lang="en-US" sz="1800"/>
              <a:t>Spyware: Secretly monitors user activity.</a:t>
            </a:r>
          </a:p>
          <a:p>
            <a:pPr marL="457200" indent="-457200">
              <a:buAutoNum type="arabicPeriod"/>
            </a:pPr>
            <a:r>
              <a:rPr lang="en-US" sz="1800"/>
              <a:t>Adware: Displays Unwanted ads</a:t>
            </a:r>
          </a:p>
          <a:p>
            <a:pPr marL="457200" indent="-457200">
              <a:buAutoNum type="arabicPeriod"/>
            </a:pPr>
            <a:r>
              <a:rPr lang="en-US" sz="1800"/>
              <a:t>Ransomware: Locks data and demands payment.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F030C-0481-C558-C2DC-F73A45DB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249" b="-2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1FE2E-6039-17B8-05B4-2EFC6BE5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How Malware Spreads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742B-7DA3-4D1F-E734-468E5C89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Email Attachments like Spam emails</a:t>
            </a:r>
          </a:p>
          <a:p>
            <a:r>
              <a:rPr lang="en-US" sz="1800"/>
              <a:t>Infected websites </a:t>
            </a:r>
          </a:p>
          <a:p>
            <a:r>
              <a:rPr lang="en-US" sz="1800" dirty="0"/>
              <a:t>Software downloads </a:t>
            </a:r>
          </a:p>
          <a:p>
            <a:r>
              <a:rPr lang="en-US" sz="1800" dirty="0"/>
              <a:t>Removable media (USB drives)</a:t>
            </a:r>
          </a:p>
          <a:p>
            <a:r>
              <a:rPr lang="en-US" sz="1800" dirty="0"/>
              <a:t>Network Vulnerabilities 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2A33410F-4EB9-BBCB-5BC5-60CC45858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4BC0F-F89F-3912-2F8E-F0B4C913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Signs of Malware Infection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9A0A-D967-1D04-D841-2118D069A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 sz="1800"/>
              <a:t>Computer performance is slow</a:t>
            </a:r>
          </a:p>
          <a:p>
            <a:pPr marL="457200" indent="-457200">
              <a:buAutoNum type="arabicPeriod"/>
            </a:pPr>
            <a:r>
              <a:rPr lang="en-US" sz="1800"/>
              <a:t>Frequent crashes or errors </a:t>
            </a:r>
          </a:p>
          <a:p>
            <a:pPr marL="457200" indent="-457200">
              <a:buAutoNum type="arabicPeriod"/>
            </a:pPr>
            <a:r>
              <a:rPr lang="en-US" sz="1800"/>
              <a:t>Unusual pop ups or ads </a:t>
            </a:r>
          </a:p>
          <a:p>
            <a:pPr marL="457200" indent="-457200">
              <a:buAutoNum type="arabicPeriod"/>
            </a:pPr>
            <a:r>
              <a:rPr lang="en-US" sz="1800"/>
              <a:t>Unauthorized access or changes </a:t>
            </a:r>
          </a:p>
          <a:p>
            <a:pPr marL="457200" indent="-457200">
              <a:buAutoNum type="arabicPeriod"/>
            </a:pPr>
            <a:r>
              <a:rPr lang="en-US" sz="1800"/>
              <a:t>Disabled antivirus software</a:t>
            </a: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F810FD75-4B74-4FFC-AAE9-B375B2C23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01334-59CB-BD8C-DED7-A3E8B866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 dirty="0"/>
              <a:t>Examples: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D16C-16B5-8CE2-B76E-8BDEFBEF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WannaCry Ransomware (2017): Affected thousands of organizations worldwide </a:t>
            </a:r>
          </a:p>
          <a:p>
            <a:r>
              <a:rPr lang="en-US" sz="1800"/>
              <a:t>Stuxnet Worm: Targeted industrial systems and many others.</a:t>
            </a:r>
          </a:p>
        </p:txBody>
      </p:sp>
    </p:spTree>
    <p:extLst>
      <p:ext uri="{BB962C8B-B14F-4D97-AF65-F5344CB8AC3E}">
        <p14:creationId xmlns:p14="http://schemas.microsoft.com/office/powerpoint/2010/main" val="78288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B8CB-F207-F294-16CF-104957F4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and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4A7F-E8B6-F47A-A9B4-4CEB4910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Use reputable antivirus software</a:t>
            </a:r>
          </a:p>
          <a:p>
            <a:pPr marL="0" indent="0">
              <a:buNone/>
            </a:pPr>
            <a:r>
              <a:rPr lang="en-US" dirty="0"/>
              <a:t>2.  Keep systems and software updated</a:t>
            </a:r>
          </a:p>
          <a:p>
            <a:pPr marL="0" indent="0">
              <a:buNone/>
            </a:pPr>
            <a:r>
              <a:rPr lang="en-US" dirty="0"/>
              <a:t>3.  Avoid suspicious links and downloads</a:t>
            </a:r>
          </a:p>
          <a:p>
            <a:pPr marL="0" indent="0">
              <a:buNone/>
            </a:pPr>
            <a:r>
              <a:rPr lang="en-US" dirty="0"/>
              <a:t>4.  Enable firewalls</a:t>
            </a:r>
          </a:p>
          <a:p>
            <a:pPr marL="0" indent="0">
              <a:buNone/>
            </a:pPr>
            <a:r>
              <a:rPr lang="en-US" dirty="0"/>
              <a:t>5. Educate users on cybersecurity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5ADA-24B4-4444-5B1B-A5E4F7F5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7892-A54D-AEB0-24F7-CA0F11F3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Symantec. “What is Malware?” </a:t>
            </a:r>
            <a:r>
              <a:rPr lang="en-US" dirty="0">
                <a:ea typeface="+mn-lt"/>
                <a:cs typeface="+mn-lt"/>
                <a:hlinkClick r:id="rId2" action="ppaction://hlinksldjump"/>
              </a:rPr>
              <a:t>https://www.broadcom.com/company/newsroom/press-releases?filtr=Symantec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2. Kaspersky. “Types of Malware.” </a:t>
            </a:r>
            <a:r>
              <a:rPr lang="en-US" dirty="0">
                <a:ea typeface="+mn-lt"/>
                <a:cs typeface="+mn-lt"/>
                <a:hlinkClick r:id="" action="ppaction://noaction"/>
              </a:rPr>
              <a:t>https://www.kaspersky.com/resource-center/threats/malware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3. Microsoft Security. “Protect yourself from malware.” </a:t>
            </a:r>
            <a:r>
              <a:rPr lang="en-US" dirty="0">
                <a:ea typeface="+mn-lt"/>
                <a:cs typeface="+mn-lt"/>
                <a:hlinkClick r:id="" action="ppaction://noaction"/>
              </a:rPr>
              <a:t>https://support.microsoft.com/en-us/windows/protect-yourself-from-malware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4. Wikipedia. “WannaCry ransomware attack.” </a:t>
            </a:r>
            <a:r>
              <a:rPr lang="en-US" dirty="0">
                <a:ea typeface="+mn-lt"/>
                <a:cs typeface="+mn-lt"/>
                <a:hlinkClick r:id="" action="ppaction://noaction"/>
              </a:rPr>
              <a:t>https://en.wikipedia.org/wiki/WannaCry_ransomware_attack 5. US-CERT. “Stuxnet.” https://www.cisa.gov/news-events/news/stuxnet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6. Europol. “Emotet Malware.” </a:t>
            </a:r>
            <a:r>
              <a:rPr lang="en-US" dirty="0">
                <a:ea typeface="+mn-lt"/>
                <a:cs typeface="+mn-lt"/>
                <a:hlinkClick r:id="" action="ppaction://noaction"/>
              </a:rPr>
              <a:t>https://www.europol.europa.eu/media-press/newsroom/news/emotet-malware-infrastructure-disrupted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5898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VanillaVTI</vt:lpstr>
      <vt:lpstr>Malware on Computers</vt:lpstr>
      <vt:lpstr>Introduction</vt:lpstr>
      <vt:lpstr>Common Types of Malware</vt:lpstr>
      <vt:lpstr>How Malware Spreads</vt:lpstr>
      <vt:lpstr>Signs of Malware Infection</vt:lpstr>
      <vt:lpstr>Examples: </vt:lpstr>
      <vt:lpstr>Prevention and Protection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126</cp:revision>
  <dcterms:created xsi:type="dcterms:W3CDTF">2025-09-30T14:45:35Z</dcterms:created>
  <dcterms:modified xsi:type="dcterms:W3CDTF">2025-09-30T15:05:50Z</dcterms:modified>
</cp:coreProperties>
</file>