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bhYyrEs47Q3hkf11YHrNxsuH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28900" y="1546148"/>
            <a:ext cx="68862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228600" marR="0" lvl="0" indent="0" algn="ctr" rtl="0">
              <a:lnSpc>
                <a:spcPct val="115000"/>
              </a:lnSpc>
              <a:spcBef>
                <a:spcPts val="6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b="1" baseline="-25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ctr" rtl="0">
              <a:lnSpc>
                <a:spcPct val="115000"/>
              </a:lnSpc>
              <a:spcBef>
                <a:spcPts val="6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800" b="1" baseline="-25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4800" b="1" baseline="-25000">
                <a:latin typeface="Arial"/>
                <a:ea typeface="Arial"/>
                <a:cs typeface="Arial"/>
                <a:sym typeface="Arial"/>
              </a:rPr>
            </a:br>
            <a:r>
              <a:rPr lang="es-CO" sz="4800" b="1" baseline="-25000">
                <a:latin typeface="Arial"/>
                <a:ea typeface="Arial"/>
                <a:cs typeface="Arial"/>
                <a:sym typeface="Arial"/>
              </a:rPr>
              <a:t>Software para la gestión de cartera de la IPS POLIJIC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"/>
              <a:buNone/>
            </a:pPr>
            <a:endParaRPr b="1"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10574" y="3431275"/>
            <a:ext cx="79584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Pineda </a:t>
            </a:r>
            <a:r>
              <a:rPr lang="es-CO" sz="1400" b="1" dirty="0" err="1">
                <a:latin typeface="Arial"/>
                <a:ea typeface="Arial"/>
                <a:cs typeface="Arial"/>
                <a:sym typeface="Arial"/>
              </a:rPr>
              <a:t>Alvarez</a:t>
            </a: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 Carlos </a:t>
            </a:r>
            <a:r>
              <a:rPr lang="es-CO" sz="1400" b="1" dirty="0" err="1">
                <a:latin typeface="Arial"/>
                <a:ea typeface="Arial"/>
                <a:cs typeface="Arial"/>
                <a:sym typeface="Arial"/>
              </a:rPr>
              <a:t>Andres</a:t>
            </a:r>
            <a:endParaRPr lang="es-CO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Meneses Cifuentes Cristian Camilo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Ceballos Giraldo Kelly Johanna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Gallego Chaverra Mateo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Ortiz Montoya </a:t>
            </a:r>
            <a:r>
              <a:rPr lang="es-CO" sz="1400" b="1" dirty="0" err="1">
                <a:latin typeface="Arial"/>
                <a:ea typeface="Arial"/>
                <a:cs typeface="Arial"/>
                <a:sym typeface="Arial"/>
              </a:rPr>
              <a:t>Victor</a:t>
            </a: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 Hugo</a:t>
            </a:r>
            <a:r>
              <a:rPr lang="es-CO" sz="1400" dirty="0">
                <a:latin typeface="Arial"/>
                <a:ea typeface="Arial"/>
                <a:cs typeface="Arial"/>
                <a:sym typeface="Arial"/>
              </a:rPr>
              <a:t>		</a:t>
            </a:r>
            <a:endParaRPr sz="1400" b="1" dirty="0"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373325" y="5063475"/>
            <a:ext cx="49608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Miércoles,16 de octubre de 2019</a:t>
            </a:r>
            <a:br>
              <a:rPr lang="es-CO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Rigonel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Rodriguez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Barraza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5152675"/>
            <a:ext cx="36195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70671" y="1364291"/>
            <a:ext cx="37383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latin typeface="Calibri"/>
                <a:ea typeface="Calibri"/>
                <a:cs typeface="Calibri"/>
                <a:sym typeface="Calibri"/>
              </a:rPr>
              <a:t>PROPÓSITO</a:t>
            </a:r>
            <a:endParaRPr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570DC5-50B1-4728-9D70-8446C84A18ED}"/>
              </a:ext>
            </a:extLst>
          </p:cNvPr>
          <p:cNvSpPr txBox="1"/>
          <p:nvPr/>
        </p:nvSpPr>
        <p:spPr>
          <a:xfrm>
            <a:off x="970671" y="187100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35BD92-AA49-4E16-BC42-0A94F2853021}"/>
              </a:ext>
            </a:extLst>
          </p:cNvPr>
          <p:cNvSpPr txBox="1"/>
          <p:nvPr/>
        </p:nvSpPr>
        <p:spPr>
          <a:xfrm>
            <a:off x="970671" y="2952211"/>
            <a:ext cx="720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Tiene como propósito definir un programa  para el correcto funcionamiento de un sistema de información web</a:t>
            </a:r>
            <a:r>
              <a:rPr lang="es-ES" sz="2000" b="1" dirty="0"/>
              <a:t> </a:t>
            </a:r>
            <a:r>
              <a:rPr lang="es-ES" sz="2000" dirty="0"/>
              <a:t>de gestión de cobros de cartera</a:t>
            </a:r>
            <a:endParaRPr lang="es-C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CCC1-96EA-4FEB-AC65-6D2DF69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HERRAMIENTAS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364EF-F531-433E-A833-0B2B340B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3883677"/>
          </a:xfrm>
        </p:spPr>
        <p:txBody>
          <a:bodyPr/>
          <a:lstStyle/>
          <a:p>
            <a:r>
              <a:rPr lang="es-CO" b="1" dirty="0"/>
              <a:t>Lenguaje : </a:t>
            </a:r>
            <a:r>
              <a:rPr lang="es-CO" dirty="0"/>
              <a:t>Java, Angular</a:t>
            </a:r>
          </a:p>
          <a:p>
            <a:r>
              <a:rPr lang="es-CO" b="1" dirty="0"/>
              <a:t>Base de Datos : </a:t>
            </a:r>
            <a:r>
              <a:rPr lang="es-CO" dirty="0"/>
              <a:t>MySQL</a:t>
            </a:r>
          </a:p>
          <a:p>
            <a:r>
              <a:rPr lang="es-CO" b="1" dirty="0"/>
              <a:t>Arquitectura : </a:t>
            </a:r>
            <a:r>
              <a:rPr lang="es-CO" dirty="0"/>
              <a:t>Por componentes y servicios</a:t>
            </a:r>
          </a:p>
          <a:p>
            <a:r>
              <a:rPr lang="es-CO" sz="2800" b="1" dirty="0"/>
              <a:t>Software de diagramas:</a:t>
            </a:r>
            <a:r>
              <a:rPr lang="es-CO" b="1" dirty="0"/>
              <a:t> </a:t>
            </a:r>
            <a:r>
              <a:rPr lang="es-CO" sz="2800" dirty="0"/>
              <a:t>Data Model y</a:t>
            </a:r>
            <a:r>
              <a:rPr lang="es-CO" dirty="0"/>
              <a:t> </a:t>
            </a:r>
            <a:r>
              <a:rPr lang="es-CO" sz="2800" dirty="0" err="1" smtClean="0"/>
              <a:t>Lucidchart</a:t>
            </a:r>
            <a:endParaRPr lang="es-CO" sz="2800" dirty="0" smtClean="0"/>
          </a:p>
          <a:p>
            <a:r>
              <a:rPr lang="es-CO" b="1" dirty="0" smtClean="0"/>
              <a:t>IDE</a:t>
            </a:r>
            <a:r>
              <a:rPr lang="es-CO" dirty="0" smtClean="0"/>
              <a:t>: Visual Studio </a:t>
            </a:r>
            <a:r>
              <a:rPr lang="es-CO" dirty="0" err="1" smtClean="0"/>
              <a:t>Code</a:t>
            </a:r>
            <a:r>
              <a:rPr lang="es-CO" dirty="0" smtClean="0"/>
              <a:t>, Eclipse</a:t>
            </a:r>
          </a:p>
          <a:p>
            <a:r>
              <a:rPr lang="es-CO" b="1" dirty="0" smtClean="0"/>
              <a:t>Repositorio</a:t>
            </a:r>
            <a:r>
              <a:rPr lang="es-CO" dirty="0" smtClean="0"/>
              <a:t>: https</a:t>
            </a:r>
            <a:r>
              <a:rPr lang="es-CO" dirty="0"/>
              <a:t>://github.com/pinedac16/GestionCartera.git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58935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0C1A7-1415-4277-95FA-6D9849B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9" y="0"/>
            <a:ext cx="7886700" cy="1325563"/>
          </a:xfrm>
        </p:spPr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46AAD4-F54A-4EC7-AAEF-BFE88718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056872"/>
            <a:ext cx="8138812" cy="4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4F863C-3617-4E20-9038-0B5CB0C10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8" t="2456" r="36154" b="4234"/>
          <a:stretch/>
        </p:blipFill>
        <p:spPr>
          <a:xfrm>
            <a:off x="2588457" y="255930"/>
            <a:ext cx="3573192" cy="57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5B03D4-E4D6-4FED-8012-6E42657DE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8" r="18769" b="5055"/>
          <a:stretch/>
        </p:blipFill>
        <p:spPr>
          <a:xfrm>
            <a:off x="2039814" y="858505"/>
            <a:ext cx="5387927" cy="48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Presentación en pantalla (4:3)</PresentationFormat>
  <Paragraphs>18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</vt:lpstr>
      <vt:lpstr>Calibri</vt:lpstr>
      <vt:lpstr>Tema de Office</vt:lpstr>
      <vt:lpstr>  Software para la gestión de cartera de la IPS POLIJIC </vt:lpstr>
      <vt:lpstr>Presentación de PowerPoint</vt:lpstr>
      <vt:lpstr>HERRAMIENTAS UTILIZADAS</vt:lpstr>
      <vt:lpstr>DIAGRAMA DE CLASES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la gestión de cartera de la IPS POLIJIC</dc:title>
  <dc:creator>Liceth Catalina Cano Gonzalez</dc:creator>
  <cp:lastModifiedBy>Carlos Andres Pineda Alvarez</cp:lastModifiedBy>
  <cp:revision>6</cp:revision>
  <dcterms:created xsi:type="dcterms:W3CDTF">2019-04-08T13:34:37Z</dcterms:created>
  <dcterms:modified xsi:type="dcterms:W3CDTF">2019-10-16T14:08:05Z</dcterms:modified>
</cp:coreProperties>
</file>