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6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858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9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6041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899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1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4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2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1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5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3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6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9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GT" sz="9600" dirty="0" smtClean="0"/>
              <a:t>  </a:t>
            </a:r>
            <a:r>
              <a:rPr lang="es-GT" dirty="0" smtClean="0"/>
              <a:t>        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8656" y="0"/>
            <a:ext cx="8300812" cy="1096899"/>
          </a:xfrm>
        </p:spPr>
        <p:txBody>
          <a:bodyPr/>
          <a:lstStyle/>
          <a:p>
            <a:r>
              <a:rPr lang="es-GT" dirty="0" smtClean="0"/>
              <a:t>Productos farmacéuticos 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84" y="40571"/>
            <a:ext cx="7435101" cy="63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82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.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578" t="5328" b="4957"/>
          <a:stretch/>
        </p:blipFill>
        <p:spPr>
          <a:xfrm>
            <a:off x="1039661" y="96033"/>
            <a:ext cx="7365303" cy="641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1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.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65337"/>
            <a:ext cx="8596668" cy="4676025"/>
          </a:xfrm>
        </p:spPr>
        <p:txBody>
          <a:bodyPr>
            <a:normAutofit/>
          </a:bodyPr>
          <a:lstStyle/>
          <a:p>
            <a:r>
              <a:rPr lang="es-GT" sz="3600" dirty="0"/>
              <a:t>Dirección de trabajo: </a:t>
            </a:r>
          </a:p>
          <a:p>
            <a:r>
              <a:rPr lang="es-GT" sz="3600" dirty="0"/>
              <a:t>0 Avenida “C” 2-55 Zona 6 Colonia Najarito , Villa Nueva </a:t>
            </a:r>
          </a:p>
          <a:p>
            <a:r>
              <a:rPr lang="es-GT" sz="3600" dirty="0"/>
              <a:t>Guatemala </a:t>
            </a:r>
          </a:p>
        </p:txBody>
      </p:sp>
    </p:spTree>
    <p:extLst>
      <p:ext uri="{BB962C8B-B14F-4D97-AF65-F5344CB8AC3E}">
        <p14:creationId xmlns:p14="http://schemas.microsoft.com/office/powerpoint/2010/main" val="8497994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982" r="5159" b="8790"/>
          <a:stretch/>
        </p:blipFill>
        <p:spPr>
          <a:xfrm>
            <a:off x="326606" y="138613"/>
            <a:ext cx="8767291" cy="5985720"/>
          </a:xfrm>
          <a:prstGeom prst="rect">
            <a:avLst/>
          </a:prstGeom>
        </p:spPr>
      </p:pic>
      <p:sp>
        <p:nvSpPr>
          <p:cNvPr id="4" name="Marcador de contenido 2"/>
          <p:cNvSpPr txBox="1">
            <a:spLocks/>
          </p:cNvSpPr>
          <p:nvPr/>
        </p:nvSpPr>
        <p:spPr>
          <a:xfrm>
            <a:off x="1629312" y="178480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22612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Como ubicarnos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sz="3200" dirty="0" smtClean="0"/>
              <a:t>Teléfono :6628-1100</a:t>
            </a:r>
          </a:p>
          <a:p>
            <a:r>
              <a:rPr lang="es-GT" sz="3200" dirty="0" smtClean="0"/>
              <a:t>Fax:6628-1100</a:t>
            </a:r>
          </a:p>
          <a:p>
            <a:r>
              <a:rPr lang="es-GT" sz="3200" dirty="0" smtClean="0"/>
              <a:t>Correo Electrónico</a:t>
            </a:r>
            <a:r>
              <a:rPr lang="es-GT" dirty="0" smtClean="0"/>
              <a:t>: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78017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99" y="457048"/>
            <a:ext cx="8954497" cy="583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8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7200" dirty="0" smtClean="0"/>
              <a:t>         Misión </a:t>
            </a:r>
            <a:endParaRPr lang="es-GT" sz="7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sz="4000" dirty="0"/>
              <a:t>Desarrollar y comercializar productos farmacéuticos y alimenticios de vanguardia para satisfacer las necesidades de salud de nuestra población</a:t>
            </a:r>
            <a:r>
              <a:rPr lang="es-G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20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6000" dirty="0" smtClean="0"/>
              <a:t>           Visión </a:t>
            </a:r>
            <a:endParaRPr lang="es-GT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GT" sz="3600" dirty="0"/>
              <a:t>Ser un modelo de empresa farmacéutica, expandirnos a nuevos países y mercados implementando sistemas de calidad apoyados en el talento de nuestros colaboradores para contribuir a mejorar la calidad de vida de la población.</a:t>
            </a:r>
          </a:p>
        </p:txBody>
      </p:sp>
    </p:spTree>
    <p:extLst>
      <p:ext uri="{BB962C8B-B14F-4D97-AF65-F5344CB8AC3E}">
        <p14:creationId xmlns:p14="http://schemas.microsoft.com/office/powerpoint/2010/main" val="16076234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91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          </vt:lpstr>
      <vt:lpstr>.</vt:lpstr>
      <vt:lpstr>.</vt:lpstr>
      <vt:lpstr>Presentación de PowerPoint</vt:lpstr>
      <vt:lpstr>Como ubicarnos </vt:lpstr>
      <vt:lpstr>Presentación de PowerPoint</vt:lpstr>
      <vt:lpstr>         Misión </vt:lpstr>
      <vt:lpstr>           Visión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</dc:title>
  <dc:creator>PC2-28</dc:creator>
  <cp:lastModifiedBy>PC2-28</cp:lastModifiedBy>
  <cp:revision>4</cp:revision>
  <dcterms:created xsi:type="dcterms:W3CDTF">2018-08-15T17:34:03Z</dcterms:created>
  <dcterms:modified xsi:type="dcterms:W3CDTF">2018-08-15T18:07:39Z</dcterms:modified>
</cp:coreProperties>
</file>