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3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4CD4-7912-481D-AEA3-AB533B2B93C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5CA1-0571-4141-874C-F7336D6C5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8290" y="536895"/>
            <a:ext cx="4832059" cy="4605556"/>
          </a:xfrm>
          <a:prstGeom prst="roundRect">
            <a:avLst>
              <a:gd name="adj" fmla="val 76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44910" y="1409350"/>
            <a:ext cx="720000" cy="720000"/>
            <a:chOff x="1719743" y="1887523"/>
            <a:chExt cx="720000" cy="720000"/>
          </a:xfrm>
        </p:grpSpPr>
        <p:sp>
          <p:nvSpPr>
            <p:cNvPr id="5" name="타원 4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15558" y="1032845"/>
            <a:ext cx="720000" cy="720000"/>
            <a:chOff x="1719743" y="1887523"/>
            <a:chExt cx="720000" cy="720000"/>
          </a:xfrm>
        </p:grpSpPr>
        <p:sp>
          <p:nvSpPr>
            <p:cNvPr id="15" name="타원 14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5" idx="0"/>
              <a:endCxn id="15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75558" y="1603730"/>
            <a:ext cx="720000" cy="720000"/>
            <a:chOff x="1719743" y="1887523"/>
            <a:chExt cx="720000" cy="720000"/>
          </a:xfrm>
        </p:grpSpPr>
        <p:sp>
          <p:nvSpPr>
            <p:cNvPr id="21" name="타원 2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stCxn id="21" idx="0"/>
              <a:endCxn id="2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297856" y="2467761"/>
            <a:ext cx="720000" cy="720000"/>
            <a:chOff x="1719743" y="1887523"/>
            <a:chExt cx="720000" cy="720000"/>
          </a:xfrm>
        </p:grpSpPr>
        <p:sp>
          <p:nvSpPr>
            <p:cNvPr id="27" name="타원 26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0"/>
              <a:endCxn id="27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494752" y="2308151"/>
            <a:ext cx="720000" cy="720000"/>
            <a:chOff x="1719743" y="1887523"/>
            <a:chExt cx="720000" cy="720000"/>
          </a:xfrm>
        </p:grpSpPr>
        <p:sp>
          <p:nvSpPr>
            <p:cNvPr id="33" name="타원 32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>
              <a:stCxn id="33" idx="0"/>
              <a:endCxn id="33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33948" y="3688485"/>
            <a:ext cx="720000" cy="720000"/>
            <a:chOff x="1719743" y="1887523"/>
            <a:chExt cx="720000" cy="720000"/>
          </a:xfrm>
        </p:grpSpPr>
        <p:sp>
          <p:nvSpPr>
            <p:cNvPr id="39" name="타원 38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9" idx="0"/>
              <a:endCxn id="39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105463" y="4090775"/>
            <a:ext cx="720000" cy="720000"/>
            <a:chOff x="1719743" y="1887523"/>
            <a:chExt cx="720000" cy="720000"/>
          </a:xfrm>
        </p:grpSpPr>
        <p:sp>
          <p:nvSpPr>
            <p:cNvPr id="45" name="타원 44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5" idx="0"/>
              <a:endCxn id="45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92335" y="3425249"/>
            <a:ext cx="720000" cy="720000"/>
            <a:chOff x="1719743" y="1887523"/>
            <a:chExt cx="720000" cy="720000"/>
          </a:xfrm>
        </p:grpSpPr>
        <p:sp>
          <p:nvSpPr>
            <p:cNvPr id="51" name="타원 5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>
              <a:stCxn id="51" idx="0"/>
              <a:endCxn id="5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314633" y="5153960"/>
                <a:ext cx="2933786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:r>
                  <a:rPr lang="en-US" altLang="ko-KR" dirty="0" smtClean="0"/>
                  <a:t>p(A|B) 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ko-KR" dirty="0" smtClean="0"/>
                  <a:t> / n = 0.625</a:t>
                </a:r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3" y="5153960"/>
                <a:ext cx="2933786" cy="1338828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3615737" y="5179224"/>
            <a:ext cx="733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/>
                </a:solidFill>
              </a:rPr>
              <a:t>∵ </a:t>
            </a:r>
            <a:r>
              <a:rPr lang="en-US" altLang="ko-KR" sz="1400" dirty="0" smtClean="0">
                <a:solidFill>
                  <a:schemeClr val="accent6"/>
                </a:solidFill>
              </a:rPr>
              <a:t>MLE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15737" y="5576354"/>
            <a:ext cx="13296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/>
                </a:solidFill>
              </a:rPr>
              <a:t>∵</a:t>
            </a:r>
            <a:r>
              <a:rPr lang="en-US" altLang="ko-KR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</a:rPr>
              <a:t>p(1-p)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≒ </a:t>
            </a:r>
            <a:r>
              <a:rPr lang="en-US" altLang="ko-KR" sz="1400" dirty="0" smtClean="0">
                <a:solidFill>
                  <a:schemeClr val="accent6"/>
                </a:solidFill>
              </a:rPr>
              <a:t>p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628193" y="536895"/>
            <a:ext cx="4832059" cy="4605556"/>
          </a:xfrm>
          <a:prstGeom prst="roundRect">
            <a:avLst>
              <a:gd name="adj" fmla="val 76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374813" y="1409350"/>
            <a:ext cx="720000" cy="720000"/>
            <a:chOff x="1719743" y="1887523"/>
            <a:chExt cx="720000" cy="720000"/>
          </a:xfrm>
        </p:grpSpPr>
        <p:sp>
          <p:nvSpPr>
            <p:cNvPr id="61" name="타원 6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stCxn id="61" idx="0"/>
              <a:endCxn id="6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745461" y="1032845"/>
            <a:ext cx="720000" cy="720000"/>
            <a:chOff x="1719743" y="1887523"/>
            <a:chExt cx="720000" cy="720000"/>
          </a:xfrm>
        </p:grpSpPr>
        <p:sp>
          <p:nvSpPr>
            <p:cNvPr id="67" name="타원 66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7" idx="0"/>
              <a:endCxn id="67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005461" y="1603730"/>
            <a:ext cx="720000" cy="720000"/>
            <a:chOff x="1719743" y="1887523"/>
            <a:chExt cx="720000" cy="720000"/>
          </a:xfrm>
        </p:grpSpPr>
        <p:sp>
          <p:nvSpPr>
            <p:cNvPr id="73" name="타원 72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stCxn id="73" idx="0"/>
              <a:endCxn id="73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927759" y="2467761"/>
            <a:ext cx="720000" cy="720000"/>
            <a:chOff x="1719743" y="1887523"/>
            <a:chExt cx="720000" cy="720000"/>
          </a:xfrm>
        </p:grpSpPr>
        <p:sp>
          <p:nvSpPr>
            <p:cNvPr id="79" name="타원 78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stCxn id="79" idx="0"/>
              <a:endCxn id="79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9124655" y="2308151"/>
            <a:ext cx="720000" cy="720000"/>
            <a:chOff x="1719743" y="1887523"/>
            <a:chExt cx="720000" cy="720000"/>
          </a:xfrm>
        </p:grpSpPr>
        <p:sp>
          <p:nvSpPr>
            <p:cNvPr id="85" name="타원 84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>
              <a:stCxn id="85" idx="0"/>
              <a:endCxn id="85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63851" y="3688485"/>
            <a:ext cx="720000" cy="720000"/>
            <a:chOff x="1719743" y="1887523"/>
            <a:chExt cx="720000" cy="720000"/>
          </a:xfrm>
        </p:grpSpPr>
        <p:sp>
          <p:nvSpPr>
            <p:cNvPr id="91" name="타원 9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stCxn id="91" idx="0"/>
              <a:endCxn id="9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35366" y="4090775"/>
            <a:ext cx="720000" cy="720000"/>
            <a:chOff x="1719743" y="1887523"/>
            <a:chExt cx="720000" cy="720000"/>
          </a:xfrm>
        </p:grpSpPr>
        <p:sp>
          <p:nvSpPr>
            <p:cNvPr id="97" name="타원 96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stCxn id="97" idx="0"/>
              <a:endCxn id="97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0022238" y="3425249"/>
            <a:ext cx="720000" cy="720000"/>
            <a:chOff x="1719743" y="1887523"/>
            <a:chExt cx="720000" cy="720000"/>
          </a:xfrm>
        </p:grpSpPr>
        <p:sp>
          <p:nvSpPr>
            <p:cNvPr id="103" name="타원 102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stCxn id="103" idx="0"/>
              <a:endCxn id="103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0399015" y="692971"/>
            <a:ext cx="776563" cy="720000"/>
            <a:chOff x="1719743" y="1887523"/>
            <a:chExt cx="776563" cy="720000"/>
          </a:xfrm>
        </p:grpSpPr>
        <p:sp>
          <p:nvSpPr>
            <p:cNvPr id="118" name="타원 11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stCxn id="118" idx="0"/>
              <a:endCxn id="11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448757" y="2492817"/>
            <a:ext cx="776563" cy="720000"/>
            <a:chOff x="1719743" y="1887523"/>
            <a:chExt cx="776563" cy="720000"/>
          </a:xfrm>
        </p:grpSpPr>
        <p:sp>
          <p:nvSpPr>
            <p:cNvPr id="124" name="타원 12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>
              <a:stCxn id="124" idx="0"/>
              <a:endCxn id="12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7862121" y="669104"/>
            <a:ext cx="776563" cy="720000"/>
            <a:chOff x="1719743" y="1887523"/>
            <a:chExt cx="776563" cy="720000"/>
          </a:xfrm>
        </p:grpSpPr>
        <p:sp>
          <p:nvSpPr>
            <p:cNvPr id="130" name="타원 129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0"/>
              <a:endCxn id="130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952152" y="2404117"/>
            <a:ext cx="776563" cy="720000"/>
            <a:chOff x="1719743" y="1887523"/>
            <a:chExt cx="776563" cy="720000"/>
          </a:xfrm>
        </p:grpSpPr>
        <p:sp>
          <p:nvSpPr>
            <p:cNvPr id="136" name="타원 135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stCxn id="136" idx="0"/>
              <a:endCxn id="136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630983" y="3187761"/>
            <a:ext cx="776563" cy="720000"/>
            <a:chOff x="1719743" y="1887523"/>
            <a:chExt cx="776563" cy="720000"/>
          </a:xfrm>
        </p:grpSpPr>
        <p:sp>
          <p:nvSpPr>
            <p:cNvPr id="142" name="타원 141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stCxn id="142" idx="0"/>
              <a:endCxn id="142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0574783" y="4228111"/>
            <a:ext cx="776563" cy="720000"/>
            <a:chOff x="1719743" y="1887523"/>
            <a:chExt cx="776563" cy="720000"/>
          </a:xfrm>
        </p:grpSpPr>
        <p:sp>
          <p:nvSpPr>
            <p:cNvPr id="148" name="타원 14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>
              <a:stCxn id="148" idx="0"/>
              <a:endCxn id="14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7975949" y="4334983"/>
            <a:ext cx="776563" cy="720000"/>
            <a:chOff x="1719743" y="1887523"/>
            <a:chExt cx="776563" cy="720000"/>
          </a:xfrm>
        </p:grpSpPr>
        <p:sp>
          <p:nvSpPr>
            <p:cNvPr id="154" name="타원 15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>
              <a:stCxn id="154" idx="0"/>
              <a:endCxn id="15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8420616" y="1807916"/>
            <a:ext cx="776563" cy="720000"/>
            <a:chOff x="1719743" y="1887523"/>
            <a:chExt cx="776563" cy="720000"/>
          </a:xfrm>
        </p:grpSpPr>
        <p:sp>
          <p:nvSpPr>
            <p:cNvPr id="160" name="타원 159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0"/>
              <a:endCxn id="160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7944536" y="5153960"/>
                <a:ext cx="2933786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= </a:t>
                </a:r>
                <a:r>
                  <a:rPr lang="en-US" altLang="ko-KR" dirty="0" smtClean="0"/>
                  <a:t>p(A|B) 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 smtClean="0"/>
                  <a:t> = 0.625</a:t>
                </a:r>
                <a:endParaRPr lang="ko-KR" alt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536" y="5153960"/>
                <a:ext cx="2933786" cy="1061573"/>
              </a:xfrm>
              <a:prstGeom prst="rect">
                <a:avLst/>
              </a:prstGeom>
              <a:blipFill>
                <a:blip r:embed="rId3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9297207" y="5211617"/>
            <a:ext cx="733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/>
                </a:solidFill>
              </a:rPr>
              <a:t>∵ </a:t>
            </a:r>
            <a:r>
              <a:rPr lang="en-US" altLang="ko-KR" sz="1400" dirty="0" smtClean="0">
                <a:solidFill>
                  <a:schemeClr val="accent6"/>
                </a:solidFill>
              </a:rPr>
              <a:t>MLE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1963913" y="461394"/>
            <a:ext cx="4832059" cy="4605556"/>
          </a:xfrm>
          <a:prstGeom prst="roundRect">
            <a:avLst>
              <a:gd name="adj" fmla="val 763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027950" y="1913306"/>
            <a:ext cx="720000" cy="720000"/>
            <a:chOff x="1719743" y="1887523"/>
            <a:chExt cx="720000" cy="720000"/>
          </a:xfrm>
        </p:grpSpPr>
        <p:sp>
          <p:nvSpPr>
            <p:cNvPr id="61" name="타원 6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stCxn id="61" idx="0"/>
              <a:endCxn id="6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600794" y="2826213"/>
            <a:ext cx="720000" cy="720000"/>
            <a:chOff x="1719743" y="1887523"/>
            <a:chExt cx="720000" cy="720000"/>
          </a:xfrm>
        </p:grpSpPr>
        <p:sp>
          <p:nvSpPr>
            <p:cNvPr id="67" name="타원 66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7" idx="0"/>
              <a:endCxn id="67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525661" y="1873414"/>
            <a:ext cx="720000" cy="720000"/>
            <a:chOff x="1719743" y="1887523"/>
            <a:chExt cx="720000" cy="720000"/>
          </a:xfrm>
        </p:grpSpPr>
        <p:sp>
          <p:nvSpPr>
            <p:cNvPr id="73" name="타원 72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stCxn id="73" idx="0"/>
              <a:endCxn id="73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026031" y="3853375"/>
            <a:ext cx="720000" cy="720000"/>
            <a:chOff x="1719743" y="1887523"/>
            <a:chExt cx="720000" cy="720000"/>
          </a:xfrm>
        </p:grpSpPr>
        <p:sp>
          <p:nvSpPr>
            <p:cNvPr id="79" name="타원 78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stCxn id="79" idx="0"/>
              <a:endCxn id="79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829096" y="2475746"/>
            <a:ext cx="720000" cy="720000"/>
            <a:chOff x="1719743" y="1887523"/>
            <a:chExt cx="720000" cy="720000"/>
          </a:xfrm>
        </p:grpSpPr>
        <p:sp>
          <p:nvSpPr>
            <p:cNvPr id="85" name="타원 84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>
              <a:stCxn id="85" idx="0"/>
              <a:endCxn id="85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026031" y="2942636"/>
            <a:ext cx="720000" cy="720000"/>
            <a:chOff x="1719743" y="1887523"/>
            <a:chExt cx="720000" cy="720000"/>
          </a:xfrm>
        </p:grpSpPr>
        <p:sp>
          <p:nvSpPr>
            <p:cNvPr id="91" name="타원 90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stCxn id="91" idx="0"/>
              <a:endCxn id="91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8081" y="3436172"/>
            <a:ext cx="720000" cy="720000"/>
            <a:chOff x="1719743" y="1887523"/>
            <a:chExt cx="720000" cy="720000"/>
          </a:xfrm>
        </p:grpSpPr>
        <p:sp>
          <p:nvSpPr>
            <p:cNvPr id="97" name="타원 96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stCxn id="97" idx="0"/>
              <a:endCxn id="97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603399" y="3812883"/>
            <a:ext cx="720000" cy="720000"/>
            <a:chOff x="1719743" y="1887523"/>
            <a:chExt cx="720000" cy="720000"/>
          </a:xfrm>
        </p:grpSpPr>
        <p:sp>
          <p:nvSpPr>
            <p:cNvPr id="103" name="타원 102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stCxn id="103" idx="0"/>
              <a:endCxn id="103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734735" y="617470"/>
            <a:ext cx="776563" cy="720000"/>
            <a:chOff x="1719743" y="1887523"/>
            <a:chExt cx="776563" cy="720000"/>
          </a:xfrm>
        </p:grpSpPr>
        <p:sp>
          <p:nvSpPr>
            <p:cNvPr id="118" name="타원 11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stCxn id="118" idx="0"/>
              <a:endCxn id="11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522608" y="634475"/>
            <a:ext cx="776563" cy="720000"/>
            <a:chOff x="1719743" y="1887523"/>
            <a:chExt cx="776563" cy="720000"/>
          </a:xfrm>
        </p:grpSpPr>
        <p:sp>
          <p:nvSpPr>
            <p:cNvPr id="124" name="타원 12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>
              <a:stCxn id="124" idx="0"/>
              <a:endCxn id="12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2200171" y="657962"/>
            <a:ext cx="776563" cy="720000"/>
            <a:chOff x="1719743" y="1887523"/>
            <a:chExt cx="776563" cy="720000"/>
          </a:xfrm>
        </p:grpSpPr>
        <p:sp>
          <p:nvSpPr>
            <p:cNvPr id="130" name="타원 129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>
              <a:stCxn id="130" idx="0"/>
              <a:endCxn id="130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613941" y="3202861"/>
            <a:ext cx="776563" cy="720000"/>
            <a:chOff x="1719743" y="1887523"/>
            <a:chExt cx="776563" cy="720000"/>
          </a:xfrm>
        </p:grpSpPr>
        <p:sp>
          <p:nvSpPr>
            <p:cNvPr id="136" name="타원 135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stCxn id="136" idx="0"/>
              <a:endCxn id="136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595304" y="650980"/>
            <a:ext cx="776563" cy="720000"/>
            <a:chOff x="1719743" y="1887523"/>
            <a:chExt cx="776563" cy="720000"/>
          </a:xfrm>
        </p:grpSpPr>
        <p:sp>
          <p:nvSpPr>
            <p:cNvPr id="142" name="타원 141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stCxn id="142" idx="0"/>
              <a:endCxn id="142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2723786" y="1625505"/>
            <a:ext cx="776563" cy="720000"/>
            <a:chOff x="1719743" y="1887523"/>
            <a:chExt cx="776563" cy="720000"/>
          </a:xfrm>
        </p:grpSpPr>
        <p:sp>
          <p:nvSpPr>
            <p:cNvPr id="148" name="타원 14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>
              <a:stCxn id="148" idx="0"/>
              <a:endCxn id="14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205816" y="4121530"/>
            <a:ext cx="776563" cy="720000"/>
            <a:chOff x="1719743" y="1887523"/>
            <a:chExt cx="776563" cy="720000"/>
          </a:xfrm>
        </p:grpSpPr>
        <p:sp>
          <p:nvSpPr>
            <p:cNvPr id="154" name="타원 15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>
              <a:stCxn id="154" idx="0"/>
              <a:endCxn id="15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2177533" y="2369628"/>
            <a:ext cx="776563" cy="720000"/>
            <a:chOff x="1719743" y="1887523"/>
            <a:chExt cx="776563" cy="720000"/>
          </a:xfrm>
        </p:grpSpPr>
        <p:sp>
          <p:nvSpPr>
            <p:cNvPr id="160" name="타원 159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0"/>
              <a:endCxn id="160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079742" y="2062857"/>
              <a:ext cx="41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!B</a:t>
              </a:r>
              <a:endParaRPr lang="ko-KR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433867" y="4987366"/>
            <a:ext cx="2933786" cy="1519390"/>
            <a:chOff x="7843570" y="5142210"/>
            <a:chExt cx="2933786" cy="1519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/>
                <p:cNvSpPr txBox="1"/>
                <p:nvPr/>
              </p:nvSpPr>
              <p:spPr>
                <a:xfrm>
                  <a:off x="7843570" y="5142210"/>
                  <a:ext cx="2933786" cy="1519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= </a:t>
                  </a:r>
                  <a:r>
                    <a:rPr lang="en-US" altLang="ko-KR" dirty="0" smtClean="0"/>
                    <a:t>p(A|B) </a:t>
                  </a:r>
                  <a:endParaRPr lang="en-US" altLang="ko-KR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 smtClean="0"/>
                    <a:t>  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 smtClean="0"/>
                    <a:t> </a:t>
                  </a:r>
                  <a:endParaRPr lang="en-US" altLang="ko-KR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570" y="5142210"/>
                  <a:ext cx="2933786" cy="15193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TextBox 216"/>
            <p:cNvSpPr txBox="1"/>
            <p:nvPr/>
          </p:nvSpPr>
          <p:spPr>
            <a:xfrm>
              <a:off x="9144674" y="5167474"/>
              <a:ext cx="7334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accent6"/>
                  </a:solidFill>
                </a:rPr>
                <a:t>∵ </a:t>
              </a:r>
              <a:r>
                <a:rPr lang="en-US" altLang="ko-KR" sz="1400" dirty="0" smtClean="0">
                  <a:solidFill>
                    <a:schemeClr val="accent6"/>
                  </a:solidFill>
                </a:rPr>
                <a:t>MLE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9144674" y="5564604"/>
              <a:ext cx="13296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accent6"/>
                  </a:solidFill>
                </a:rPr>
                <a:t>∵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accent6"/>
                  </a:solidFill>
                </a:rPr>
                <a:t>p(1-p) </a:t>
              </a:r>
              <a:r>
                <a:rPr lang="ko-KR" altLang="en-US" sz="1400" dirty="0" smtClean="0">
                  <a:solidFill>
                    <a:schemeClr val="accent6"/>
                  </a:solidFill>
                </a:rPr>
                <a:t>≒ </a:t>
              </a:r>
              <a:r>
                <a:rPr lang="en-US" altLang="ko-KR" sz="1400" dirty="0" smtClean="0">
                  <a:solidFill>
                    <a:schemeClr val="accent6"/>
                  </a:solidFill>
                </a:rPr>
                <a:t>p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5542" y="4955551"/>
            <a:ext cx="3143065" cy="1513684"/>
            <a:chOff x="2263046" y="5142210"/>
            <a:chExt cx="3143065" cy="1513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63046" y="5142210"/>
                  <a:ext cx="2933786" cy="1513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 smtClean="0"/>
                    <a:t> = </a:t>
                  </a:r>
                  <a:r>
                    <a:rPr lang="en-US" altLang="ko-KR" dirty="0" smtClean="0"/>
                    <a:t>p(A|B) </a:t>
                  </a:r>
                  <a:endParaRPr lang="en-US" altLang="ko-KR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 smtClean="0"/>
                    <a:t>   = </a:t>
                  </a:r>
                  <a:r>
                    <a:rPr lang="en-US" altLang="ko-KR" dirty="0" smtClean="0"/>
                    <a:t>p(A</a:t>
                  </a:r>
                  <a:r>
                    <a:rPr lang="ko-KR" altLang="en-US" dirty="0" smtClean="0"/>
                    <a:t>∩</a:t>
                  </a:r>
                  <a:r>
                    <a:rPr lang="en-US" altLang="ko-KR" dirty="0" smtClean="0"/>
                    <a:t>B)</a:t>
                  </a:r>
                  <a:endParaRPr lang="en-US" altLang="ko-KR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altLang="ko-KR" dirty="0" smtClean="0"/>
                    <a:t> </a:t>
                  </a:r>
                  <a:r>
                    <a:rPr lang="en-US" altLang="ko-KR" dirty="0" smtClean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046" y="5142210"/>
                  <a:ext cx="2933786" cy="1513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Box 165"/>
            <p:cNvSpPr txBox="1"/>
            <p:nvPr/>
          </p:nvSpPr>
          <p:spPr>
            <a:xfrm>
              <a:off x="3827585" y="5203228"/>
              <a:ext cx="7334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accent6"/>
                  </a:solidFill>
                </a:rPr>
                <a:t>∵ </a:t>
              </a:r>
              <a:r>
                <a:rPr lang="en-US" altLang="ko-KR" sz="1400" dirty="0" smtClean="0">
                  <a:solidFill>
                    <a:schemeClr val="accent6"/>
                  </a:solidFill>
                </a:rPr>
                <a:t>MLE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841756" y="5618726"/>
              <a:ext cx="1564355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accent6"/>
                  </a:solidFill>
                </a:rPr>
                <a:t>∵ 독립사건가정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0" name="모서리가 둥근 직사각형 219"/>
          <p:cNvSpPr/>
          <p:nvPr/>
        </p:nvSpPr>
        <p:spPr>
          <a:xfrm>
            <a:off x="3770597" y="1697205"/>
            <a:ext cx="2740702" cy="3065026"/>
          </a:xfrm>
          <a:prstGeom prst="roundRect">
            <a:avLst>
              <a:gd name="adj" fmla="val 76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/>
          <p:cNvGrpSpPr/>
          <p:nvPr/>
        </p:nvGrpSpPr>
        <p:grpSpPr>
          <a:xfrm>
            <a:off x="7745620" y="1992605"/>
            <a:ext cx="720000" cy="720000"/>
            <a:chOff x="1719743" y="1887523"/>
            <a:chExt cx="720000" cy="720000"/>
          </a:xfrm>
        </p:grpSpPr>
        <p:sp>
          <p:nvSpPr>
            <p:cNvPr id="222" name="타원 221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>
              <a:stCxn id="222" idx="0"/>
              <a:endCxn id="222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9318464" y="2905512"/>
            <a:ext cx="720000" cy="720000"/>
            <a:chOff x="1719743" y="1887523"/>
            <a:chExt cx="720000" cy="720000"/>
          </a:xfrm>
        </p:grpSpPr>
        <p:sp>
          <p:nvSpPr>
            <p:cNvPr id="228" name="타원 22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연결선 228"/>
            <p:cNvCxnSpPr>
              <a:stCxn id="228" idx="0"/>
              <a:endCxn id="22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243331" y="1952713"/>
            <a:ext cx="720000" cy="720000"/>
            <a:chOff x="1719743" y="1887523"/>
            <a:chExt cx="720000" cy="720000"/>
          </a:xfrm>
        </p:grpSpPr>
        <p:sp>
          <p:nvSpPr>
            <p:cNvPr id="234" name="타원 23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연결선 234"/>
            <p:cNvCxnSpPr>
              <a:stCxn id="234" idx="0"/>
              <a:endCxn id="23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7743701" y="3932674"/>
            <a:ext cx="720000" cy="720000"/>
            <a:chOff x="1719743" y="1887523"/>
            <a:chExt cx="720000" cy="720000"/>
          </a:xfrm>
        </p:grpSpPr>
        <p:sp>
          <p:nvSpPr>
            <p:cNvPr id="240" name="타원 239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1" name="직선 연결선 240"/>
            <p:cNvCxnSpPr>
              <a:stCxn id="240" idx="0"/>
              <a:endCxn id="240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8546766" y="2555045"/>
            <a:ext cx="720000" cy="720000"/>
            <a:chOff x="1719743" y="1887523"/>
            <a:chExt cx="720000" cy="720000"/>
          </a:xfrm>
        </p:grpSpPr>
        <p:sp>
          <p:nvSpPr>
            <p:cNvPr id="246" name="타원 245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7" name="직선 연결선 246"/>
            <p:cNvCxnSpPr>
              <a:stCxn id="246" idx="0"/>
              <a:endCxn id="246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7743701" y="3021935"/>
            <a:ext cx="720000" cy="720000"/>
            <a:chOff x="1719743" y="1887523"/>
            <a:chExt cx="720000" cy="720000"/>
          </a:xfrm>
        </p:grpSpPr>
        <p:sp>
          <p:nvSpPr>
            <p:cNvPr id="252" name="타원 251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stCxn id="252" idx="0"/>
              <a:endCxn id="252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8545751" y="3515471"/>
            <a:ext cx="720000" cy="720000"/>
            <a:chOff x="1719743" y="1887523"/>
            <a:chExt cx="720000" cy="720000"/>
          </a:xfrm>
        </p:grpSpPr>
        <p:sp>
          <p:nvSpPr>
            <p:cNvPr id="258" name="타원 257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stCxn id="258" idx="0"/>
              <a:endCxn id="258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9321069" y="3892182"/>
            <a:ext cx="720000" cy="720000"/>
            <a:chOff x="1719743" y="1887523"/>
            <a:chExt cx="720000" cy="720000"/>
          </a:xfrm>
        </p:grpSpPr>
        <p:sp>
          <p:nvSpPr>
            <p:cNvPr id="264" name="타원 263"/>
            <p:cNvSpPr/>
            <p:nvPr/>
          </p:nvSpPr>
          <p:spPr>
            <a:xfrm>
              <a:off x="1719743" y="1887523"/>
              <a:ext cx="720000" cy="72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stCxn id="264" idx="0"/>
              <a:endCxn id="264" idx="4"/>
            </p:cNvCxnSpPr>
            <p:nvPr/>
          </p:nvCxnSpPr>
          <p:spPr>
            <a:xfrm>
              <a:off x="2079743" y="1887523"/>
              <a:ext cx="0" cy="72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2079743" y="2062857"/>
              <a:ext cx="1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736520" y="1928015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A?</a:t>
              </a:r>
              <a:endParaRPr lang="ko-KR" altLang="en-US" sz="14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728132" y="223101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9" name="모서리가 둥근 직사각형 268"/>
          <p:cNvSpPr/>
          <p:nvPr/>
        </p:nvSpPr>
        <p:spPr>
          <a:xfrm>
            <a:off x="7488267" y="1776504"/>
            <a:ext cx="2740702" cy="3065026"/>
          </a:xfrm>
          <a:prstGeom prst="roundRect">
            <a:avLst>
              <a:gd name="adj" fmla="val 76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xtract arrow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365">
            <a:off x="6485588" y="1318694"/>
            <a:ext cx="839800" cy="8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245</Words>
  <Application>Microsoft Office PowerPoint</Application>
  <PresentationFormat>와이드스크린</PresentationFormat>
  <Paragraphs>162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</dc:creator>
  <cp:lastModifiedBy>Junho</cp:lastModifiedBy>
  <cp:revision>13</cp:revision>
  <dcterms:created xsi:type="dcterms:W3CDTF">2019-06-03T01:06:58Z</dcterms:created>
  <dcterms:modified xsi:type="dcterms:W3CDTF">2019-06-03T02:00:37Z</dcterms:modified>
</cp:coreProperties>
</file>