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8" r:id="rId3"/>
    <p:sldId id="256" r:id="rId4"/>
    <p:sldId id="265" r:id="rId5"/>
    <p:sldId id="257" r:id="rId6"/>
    <p:sldId id="266" r:id="rId7"/>
    <p:sldId id="264" r:id="rId8"/>
    <p:sldId id="259" r:id="rId9"/>
    <p:sldId id="260" r:id="rId10"/>
    <p:sldId id="261" r:id="rId11"/>
    <p:sldId id="262" r:id="rId12"/>
    <p:sldId id="263" r:id="rId13"/>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C506"/>
    <a:srgbClr val="2A97AE"/>
    <a:srgbClr val="0040FF"/>
    <a:srgbClr val="8EEC6F"/>
    <a:srgbClr val="FF6600"/>
    <a:srgbClr val="FD933F"/>
    <a:srgbClr val="D7DF01"/>
    <a:srgbClr val="2695AD"/>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94660"/>
  </p:normalViewPr>
  <p:slideViewPr>
    <p:cSldViewPr snapToGrid="0">
      <p:cViewPr varScale="1">
        <p:scale>
          <a:sx n="116" d="100"/>
          <a:sy n="116" d="100"/>
        </p:scale>
        <p:origin x="39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E7BF68-E918-4B17-AEB3-14795BA16814}" type="doc">
      <dgm:prSet loTypeId="urn:microsoft.com/office/officeart/2005/8/layout/process1" loCatId="process" qsTypeId="urn:microsoft.com/office/officeart/2005/8/quickstyle/simple1" qsCatId="simple" csTypeId="urn:microsoft.com/office/officeart/2005/8/colors/accent0_2" csCatId="mainScheme" phldr="1"/>
      <dgm:spPr/>
    </dgm:pt>
    <dgm:pt modelId="{477EE711-0939-49D6-868A-97081DF40E39}">
      <dgm:prSet phldrT="[Texto]"/>
      <dgm:spPr/>
      <dgm:t>
        <a:bodyPr/>
        <a:lstStyle/>
        <a:p>
          <a:r>
            <a:rPr lang="es-PE" dirty="0">
              <a:solidFill>
                <a:schemeClr val="tx1"/>
              </a:solidFill>
            </a:rPr>
            <a:t>Genera el Requerimiento</a:t>
          </a:r>
        </a:p>
      </dgm:t>
    </dgm:pt>
    <dgm:pt modelId="{93B5E8CC-12F4-4A6D-A7FA-067C40F24CD8}" type="parTrans" cxnId="{5D7503ED-1FA2-4A55-9D16-652D82DFCB3E}">
      <dgm:prSet/>
      <dgm:spPr/>
      <dgm:t>
        <a:bodyPr/>
        <a:lstStyle/>
        <a:p>
          <a:endParaRPr lang="es-PE">
            <a:solidFill>
              <a:schemeClr val="tx1"/>
            </a:solidFill>
          </a:endParaRPr>
        </a:p>
      </dgm:t>
    </dgm:pt>
    <dgm:pt modelId="{5B9F1552-39EF-4680-9C99-720547734958}" type="sibTrans" cxnId="{5D7503ED-1FA2-4A55-9D16-652D82DFCB3E}">
      <dgm:prSet/>
      <dgm:spPr/>
      <dgm:t>
        <a:bodyPr/>
        <a:lstStyle/>
        <a:p>
          <a:endParaRPr lang="es-PE">
            <a:solidFill>
              <a:schemeClr val="tx1"/>
            </a:solidFill>
          </a:endParaRPr>
        </a:p>
      </dgm:t>
    </dgm:pt>
    <dgm:pt modelId="{9D3D4131-9F95-4198-8825-ACC2137F39FB}">
      <dgm:prSet phldrT="[Texto]"/>
      <dgm:spPr/>
      <dgm:t>
        <a:bodyPr/>
        <a:lstStyle/>
        <a:p>
          <a:r>
            <a:rPr lang="es-PE" dirty="0">
              <a:solidFill>
                <a:schemeClr val="tx1"/>
              </a:solidFill>
            </a:rPr>
            <a:t>Modifica y/o Suscribe el requerimiento</a:t>
          </a:r>
        </a:p>
      </dgm:t>
    </dgm:pt>
    <dgm:pt modelId="{07F347D4-B7FA-4287-9EAA-1630079D69BF}" type="parTrans" cxnId="{EF42B22C-F55D-4472-979B-888006621195}">
      <dgm:prSet/>
      <dgm:spPr/>
      <dgm:t>
        <a:bodyPr/>
        <a:lstStyle/>
        <a:p>
          <a:endParaRPr lang="es-PE">
            <a:solidFill>
              <a:schemeClr val="tx1"/>
            </a:solidFill>
          </a:endParaRPr>
        </a:p>
      </dgm:t>
    </dgm:pt>
    <dgm:pt modelId="{E1AF18AD-CAB7-4CF2-B548-E75B3C875287}" type="sibTrans" cxnId="{EF42B22C-F55D-4472-979B-888006621195}">
      <dgm:prSet/>
      <dgm:spPr/>
      <dgm:t>
        <a:bodyPr/>
        <a:lstStyle/>
        <a:p>
          <a:endParaRPr lang="es-PE">
            <a:solidFill>
              <a:schemeClr val="tx1"/>
            </a:solidFill>
          </a:endParaRPr>
        </a:p>
      </dgm:t>
    </dgm:pt>
    <dgm:pt modelId="{F7057A73-88B7-406F-A884-635D61039C17}">
      <dgm:prSet phldrT="[Texto]"/>
      <dgm:spPr/>
      <dgm:t>
        <a:bodyPr/>
        <a:lstStyle/>
        <a:p>
          <a:r>
            <a:rPr lang="es-PE" dirty="0">
              <a:solidFill>
                <a:schemeClr val="tx1"/>
              </a:solidFill>
            </a:rPr>
            <a:t>Aprueba y Suscribe el requerimiento</a:t>
          </a:r>
        </a:p>
      </dgm:t>
    </dgm:pt>
    <dgm:pt modelId="{63F08CD3-1ED9-4D51-94B5-5FF15239F155}" type="parTrans" cxnId="{46413533-6979-4A8D-B2EC-14D8220DD62D}">
      <dgm:prSet/>
      <dgm:spPr/>
      <dgm:t>
        <a:bodyPr/>
        <a:lstStyle/>
        <a:p>
          <a:endParaRPr lang="es-PE">
            <a:solidFill>
              <a:schemeClr val="tx1"/>
            </a:solidFill>
          </a:endParaRPr>
        </a:p>
      </dgm:t>
    </dgm:pt>
    <dgm:pt modelId="{C614CA67-DEDB-4CEC-B190-6CA159B28F26}" type="sibTrans" cxnId="{46413533-6979-4A8D-B2EC-14D8220DD62D}">
      <dgm:prSet/>
      <dgm:spPr/>
      <dgm:t>
        <a:bodyPr/>
        <a:lstStyle/>
        <a:p>
          <a:endParaRPr lang="es-PE">
            <a:solidFill>
              <a:schemeClr val="tx1"/>
            </a:solidFill>
          </a:endParaRPr>
        </a:p>
      </dgm:t>
    </dgm:pt>
    <dgm:pt modelId="{20DFC050-52BC-4AF9-8864-89272FD611D7}">
      <dgm:prSet phldrT="[Texto]"/>
      <dgm:spPr/>
      <dgm:t>
        <a:bodyPr/>
        <a:lstStyle/>
        <a:p>
          <a:r>
            <a:rPr lang="es-PE" dirty="0">
              <a:solidFill>
                <a:schemeClr val="tx1"/>
              </a:solidFill>
            </a:rPr>
            <a:t>Recibe el Requerimiento 1</a:t>
          </a:r>
        </a:p>
      </dgm:t>
    </dgm:pt>
    <dgm:pt modelId="{616783CE-5ED0-49D5-B485-8E7EB479E52F}" type="parTrans" cxnId="{2042851A-BD3C-4B8D-8FC5-E3F7C4AE7C71}">
      <dgm:prSet/>
      <dgm:spPr/>
      <dgm:t>
        <a:bodyPr/>
        <a:lstStyle/>
        <a:p>
          <a:endParaRPr lang="es-PE">
            <a:solidFill>
              <a:schemeClr val="tx1"/>
            </a:solidFill>
          </a:endParaRPr>
        </a:p>
      </dgm:t>
    </dgm:pt>
    <dgm:pt modelId="{4A2948B2-A76F-4784-8F0D-2245624432B6}" type="sibTrans" cxnId="{2042851A-BD3C-4B8D-8FC5-E3F7C4AE7C71}">
      <dgm:prSet/>
      <dgm:spPr/>
      <dgm:t>
        <a:bodyPr/>
        <a:lstStyle/>
        <a:p>
          <a:endParaRPr lang="es-PE">
            <a:solidFill>
              <a:schemeClr val="tx1"/>
            </a:solidFill>
          </a:endParaRPr>
        </a:p>
      </dgm:t>
    </dgm:pt>
    <dgm:pt modelId="{344DEEAC-3170-4B87-A2CC-874023AE52FA}">
      <dgm:prSet phldrT="[Texto]"/>
      <dgm:spPr/>
      <dgm:t>
        <a:bodyPr/>
        <a:lstStyle/>
        <a:p>
          <a:r>
            <a:rPr lang="es-PE" dirty="0">
              <a:solidFill>
                <a:schemeClr val="tx1"/>
              </a:solidFill>
            </a:rPr>
            <a:t>Suscribe el Requerimiento</a:t>
          </a:r>
        </a:p>
      </dgm:t>
    </dgm:pt>
    <dgm:pt modelId="{FBD6500A-2699-4DF8-BA25-A1412C5C63DB}" type="parTrans" cxnId="{1ADE63F7-E86B-4EA7-A323-3FA3D8842DA0}">
      <dgm:prSet/>
      <dgm:spPr/>
      <dgm:t>
        <a:bodyPr/>
        <a:lstStyle/>
        <a:p>
          <a:endParaRPr lang="es-PE">
            <a:solidFill>
              <a:schemeClr val="tx1"/>
            </a:solidFill>
          </a:endParaRPr>
        </a:p>
      </dgm:t>
    </dgm:pt>
    <dgm:pt modelId="{0DC6D641-4169-48B3-9EC0-AF7160D0334E}" type="sibTrans" cxnId="{1ADE63F7-E86B-4EA7-A323-3FA3D8842DA0}">
      <dgm:prSet/>
      <dgm:spPr/>
      <dgm:t>
        <a:bodyPr/>
        <a:lstStyle/>
        <a:p>
          <a:endParaRPr lang="es-PE">
            <a:solidFill>
              <a:schemeClr val="tx1"/>
            </a:solidFill>
          </a:endParaRPr>
        </a:p>
      </dgm:t>
    </dgm:pt>
    <dgm:pt modelId="{0734DAE9-C283-408D-8BC6-BABAEF17140B}">
      <dgm:prSet phldrT="[Texto]"/>
      <dgm:spPr/>
      <dgm:t>
        <a:bodyPr/>
        <a:lstStyle/>
        <a:p>
          <a:r>
            <a:rPr lang="es-PE" dirty="0">
              <a:solidFill>
                <a:schemeClr val="tx1"/>
              </a:solidFill>
            </a:rPr>
            <a:t>Tramita el Requerimiento</a:t>
          </a:r>
        </a:p>
      </dgm:t>
    </dgm:pt>
    <dgm:pt modelId="{3060DDFD-9ACF-41B2-A536-2DAA9AFC205F}" type="parTrans" cxnId="{A1F673DA-34F1-42C8-AE83-B1F71EC92FF3}">
      <dgm:prSet/>
      <dgm:spPr/>
      <dgm:t>
        <a:bodyPr/>
        <a:lstStyle/>
        <a:p>
          <a:endParaRPr lang="es-PE">
            <a:solidFill>
              <a:schemeClr val="tx1"/>
            </a:solidFill>
          </a:endParaRPr>
        </a:p>
      </dgm:t>
    </dgm:pt>
    <dgm:pt modelId="{C99E091A-6F30-4CEC-9B3F-E77D6EFC7242}" type="sibTrans" cxnId="{A1F673DA-34F1-42C8-AE83-B1F71EC92FF3}">
      <dgm:prSet/>
      <dgm:spPr/>
      <dgm:t>
        <a:bodyPr/>
        <a:lstStyle/>
        <a:p>
          <a:endParaRPr lang="es-PE">
            <a:solidFill>
              <a:schemeClr val="tx1"/>
            </a:solidFill>
          </a:endParaRPr>
        </a:p>
      </dgm:t>
    </dgm:pt>
    <dgm:pt modelId="{50113588-D99E-4090-9D29-C9F940CD6E49}" type="pres">
      <dgm:prSet presAssocID="{A3E7BF68-E918-4B17-AEB3-14795BA16814}" presName="Name0" presStyleCnt="0">
        <dgm:presLayoutVars>
          <dgm:dir/>
          <dgm:resizeHandles val="exact"/>
        </dgm:presLayoutVars>
      </dgm:prSet>
      <dgm:spPr/>
    </dgm:pt>
    <dgm:pt modelId="{EA6A13BE-F6E5-4477-8E47-696BE3EEA91B}" type="pres">
      <dgm:prSet presAssocID="{477EE711-0939-49D6-868A-97081DF40E39}" presName="node" presStyleLbl="node1" presStyleIdx="0" presStyleCnt="6">
        <dgm:presLayoutVars>
          <dgm:bulletEnabled val="1"/>
        </dgm:presLayoutVars>
      </dgm:prSet>
      <dgm:spPr/>
      <dgm:t>
        <a:bodyPr/>
        <a:lstStyle/>
        <a:p>
          <a:endParaRPr lang="es-PE"/>
        </a:p>
      </dgm:t>
    </dgm:pt>
    <dgm:pt modelId="{63C26E69-9DF0-41E9-A4C6-1081D4C34C4C}" type="pres">
      <dgm:prSet presAssocID="{5B9F1552-39EF-4680-9C99-720547734958}" presName="sibTrans" presStyleLbl="sibTrans2D1" presStyleIdx="0" presStyleCnt="5"/>
      <dgm:spPr/>
      <dgm:t>
        <a:bodyPr/>
        <a:lstStyle/>
        <a:p>
          <a:endParaRPr lang="es-PE"/>
        </a:p>
      </dgm:t>
    </dgm:pt>
    <dgm:pt modelId="{5FC6D34A-2715-4036-8B8B-FA346F15ACA8}" type="pres">
      <dgm:prSet presAssocID="{5B9F1552-39EF-4680-9C99-720547734958}" presName="connectorText" presStyleLbl="sibTrans2D1" presStyleIdx="0" presStyleCnt="5"/>
      <dgm:spPr/>
      <dgm:t>
        <a:bodyPr/>
        <a:lstStyle/>
        <a:p>
          <a:endParaRPr lang="es-PE"/>
        </a:p>
      </dgm:t>
    </dgm:pt>
    <dgm:pt modelId="{00ED0588-B5B7-4490-976C-D663BCA9C300}" type="pres">
      <dgm:prSet presAssocID="{9D3D4131-9F95-4198-8825-ACC2137F39FB}" presName="node" presStyleLbl="node1" presStyleIdx="1" presStyleCnt="6" custScaleX="125448">
        <dgm:presLayoutVars>
          <dgm:bulletEnabled val="1"/>
        </dgm:presLayoutVars>
      </dgm:prSet>
      <dgm:spPr/>
      <dgm:t>
        <a:bodyPr/>
        <a:lstStyle/>
        <a:p>
          <a:endParaRPr lang="es-PE"/>
        </a:p>
      </dgm:t>
    </dgm:pt>
    <dgm:pt modelId="{864700C6-7877-494A-B1C6-F99DB3208E85}" type="pres">
      <dgm:prSet presAssocID="{E1AF18AD-CAB7-4CF2-B548-E75B3C875287}" presName="sibTrans" presStyleLbl="sibTrans2D1" presStyleIdx="1" presStyleCnt="5"/>
      <dgm:spPr/>
      <dgm:t>
        <a:bodyPr/>
        <a:lstStyle/>
        <a:p>
          <a:endParaRPr lang="es-PE"/>
        </a:p>
      </dgm:t>
    </dgm:pt>
    <dgm:pt modelId="{C2E64B4D-A0B3-4E75-ACE6-975FF491C304}" type="pres">
      <dgm:prSet presAssocID="{E1AF18AD-CAB7-4CF2-B548-E75B3C875287}" presName="connectorText" presStyleLbl="sibTrans2D1" presStyleIdx="1" presStyleCnt="5"/>
      <dgm:spPr/>
      <dgm:t>
        <a:bodyPr/>
        <a:lstStyle/>
        <a:p>
          <a:endParaRPr lang="es-PE"/>
        </a:p>
      </dgm:t>
    </dgm:pt>
    <dgm:pt modelId="{C0C847C2-F753-4EB7-9BE4-5F1009574074}" type="pres">
      <dgm:prSet presAssocID="{F7057A73-88B7-406F-A884-635D61039C17}" presName="node" presStyleLbl="node1" presStyleIdx="2" presStyleCnt="6">
        <dgm:presLayoutVars>
          <dgm:bulletEnabled val="1"/>
        </dgm:presLayoutVars>
      </dgm:prSet>
      <dgm:spPr/>
      <dgm:t>
        <a:bodyPr/>
        <a:lstStyle/>
        <a:p>
          <a:endParaRPr lang="es-PE"/>
        </a:p>
      </dgm:t>
    </dgm:pt>
    <dgm:pt modelId="{475A2F5D-3684-4EE6-8E61-75F3E0C75AB2}" type="pres">
      <dgm:prSet presAssocID="{C614CA67-DEDB-4CEC-B190-6CA159B28F26}" presName="sibTrans" presStyleLbl="sibTrans2D1" presStyleIdx="2" presStyleCnt="5"/>
      <dgm:spPr/>
      <dgm:t>
        <a:bodyPr/>
        <a:lstStyle/>
        <a:p>
          <a:endParaRPr lang="es-PE"/>
        </a:p>
      </dgm:t>
    </dgm:pt>
    <dgm:pt modelId="{DD2F340B-C28D-44D1-A973-23533BC2302B}" type="pres">
      <dgm:prSet presAssocID="{C614CA67-DEDB-4CEC-B190-6CA159B28F26}" presName="connectorText" presStyleLbl="sibTrans2D1" presStyleIdx="2" presStyleCnt="5"/>
      <dgm:spPr/>
      <dgm:t>
        <a:bodyPr/>
        <a:lstStyle/>
        <a:p>
          <a:endParaRPr lang="es-PE"/>
        </a:p>
      </dgm:t>
    </dgm:pt>
    <dgm:pt modelId="{E79E4ABA-1591-4F4C-9D1C-E1B2EC1A387C}" type="pres">
      <dgm:prSet presAssocID="{344DEEAC-3170-4B87-A2CC-874023AE52FA}" presName="node" presStyleLbl="node1" presStyleIdx="3" presStyleCnt="6">
        <dgm:presLayoutVars>
          <dgm:bulletEnabled val="1"/>
        </dgm:presLayoutVars>
      </dgm:prSet>
      <dgm:spPr/>
      <dgm:t>
        <a:bodyPr/>
        <a:lstStyle/>
        <a:p>
          <a:endParaRPr lang="es-PE"/>
        </a:p>
      </dgm:t>
    </dgm:pt>
    <dgm:pt modelId="{8347AF6B-2F27-4F19-A1DD-37E612CFF651}" type="pres">
      <dgm:prSet presAssocID="{0DC6D641-4169-48B3-9EC0-AF7160D0334E}" presName="sibTrans" presStyleLbl="sibTrans2D1" presStyleIdx="3" presStyleCnt="5"/>
      <dgm:spPr/>
      <dgm:t>
        <a:bodyPr/>
        <a:lstStyle/>
        <a:p>
          <a:endParaRPr lang="es-PE"/>
        </a:p>
      </dgm:t>
    </dgm:pt>
    <dgm:pt modelId="{B63CC003-006E-4643-9167-D3E7AE2FD809}" type="pres">
      <dgm:prSet presAssocID="{0DC6D641-4169-48B3-9EC0-AF7160D0334E}" presName="connectorText" presStyleLbl="sibTrans2D1" presStyleIdx="3" presStyleCnt="5"/>
      <dgm:spPr/>
      <dgm:t>
        <a:bodyPr/>
        <a:lstStyle/>
        <a:p>
          <a:endParaRPr lang="es-PE"/>
        </a:p>
      </dgm:t>
    </dgm:pt>
    <dgm:pt modelId="{36A3E113-A1E4-4F32-A8F4-21108E4AC868}" type="pres">
      <dgm:prSet presAssocID="{0734DAE9-C283-408D-8BC6-BABAEF17140B}" presName="node" presStyleLbl="node1" presStyleIdx="4" presStyleCnt="6">
        <dgm:presLayoutVars>
          <dgm:bulletEnabled val="1"/>
        </dgm:presLayoutVars>
      </dgm:prSet>
      <dgm:spPr/>
      <dgm:t>
        <a:bodyPr/>
        <a:lstStyle/>
        <a:p>
          <a:endParaRPr lang="es-PE"/>
        </a:p>
      </dgm:t>
    </dgm:pt>
    <dgm:pt modelId="{DEBB447B-D014-48B8-8957-2EBA63423AED}" type="pres">
      <dgm:prSet presAssocID="{C99E091A-6F30-4CEC-9B3F-E77D6EFC7242}" presName="sibTrans" presStyleLbl="sibTrans2D1" presStyleIdx="4" presStyleCnt="5"/>
      <dgm:spPr/>
      <dgm:t>
        <a:bodyPr/>
        <a:lstStyle/>
        <a:p>
          <a:endParaRPr lang="es-PE"/>
        </a:p>
      </dgm:t>
    </dgm:pt>
    <dgm:pt modelId="{9ACE4A38-DEAB-4C14-90CC-9E7202AFB47C}" type="pres">
      <dgm:prSet presAssocID="{C99E091A-6F30-4CEC-9B3F-E77D6EFC7242}" presName="connectorText" presStyleLbl="sibTrans2D1" presStyleIdx="4" presStyleCnt="5"/>
      <dgm:spPr/>
      <dgm:t>
        <a:bodyPr/>
        <a:lstStyle/>
        <a:p>
          <a:endParaRPr lang="es-PE"/>
        </a:p>
      </dgm:t>
    </dgm:pt>
    <dgm:pt modelId="{90100B75-0EEF-4971-A16D-87CD7112D8A2}" type="pres">
      <dgm:prSet presAssocID="{20DFC050-52BC-4AF9-8864-89272FD611D7}" presName="node" presStyleLbl="node1" presStyleIdx="5" presStyleCnt="6">
        <dgm:presLayoutVars>
          <dgm:bulletEnabled val="1"/>
        </dgm:presLayoutVars>
      </dgm:prSet>
      <dgm:spPr/>
      <dgm:t>
        <a:bodyPr/>
        <a:lstStyle/>
        <a:p>
          <a:endParaRPr lang="es-PE"/>
        </a:p>
      </dgm:t>
    </dgm:pt>
  </dgm:ptLst>
  <dgm:cxnLst>
    <dgm:cxn modelId="{3F23D1DF-31D3-403B-BF81-0D98AAC626FE}" type="presOf" srcId="{A3E7BF68-E918-4B17-AEB3-14795BA16814}" destId="{50113588-D99E-4090-9D29-C9F940CD6E49}" srcOrd="0" destOrd="0" presId="urn:microsoft.com/office/officeart/2005/8/layout/process1"/>
    <dgm:cxn modelId="{EA047E8B-F44C-4848-A646-8F1467E986F9}" type="presOf" srcId="{0734DAE9-C283-408D-8BC6-BABAEF17140B}" destId="{36A3E113-A1E4-4F32-A8F4-21108E4AC868}" srcOrd="0" destOrd="0" presId="urn:microsoft.com/office/officeart/2005/8/layout/process1"/>
    <dgm:cxn modelId="{332C97F4-01DB-4028-B092-A33B725C7DB0}" type="presOf" srcId="{0DC6D641-4169-48B3-9EC0-AF7160D0334E}" destId="{B63CC003-006E-4643-9167-D3E7AE2FD809}" srcOrd="1" destOrd="0" presId="urn:microsoft.com/office/officeart/2005/8/layout/process1"/>
    <dgm:cxn modelId="{0A9DDE7E-C47E-4B67-AD4D-21D0D2622677}" type="presOf" srcId="{5B9F1552-39EF-4680-9C99-720547734958}" destId="{63C26E69-9DF0-41E9-A4C6-1081D4C34C4C}" srcOrd="0" destOrd="0" presId="urn:microsoft.com/office/officeart/2005/8/layout/process1"/>
    <dgm:cxn modelId="{7BB7102B-0B71-456F-8A52-92E8DDB31945}" type="presOf" srcId="{344DEEAC-3170-4B87-A2CC-874023AE52FA}" destId="{E79E4ABA-1591-4F4C-9D1C-E1B2EC1A387C}" srcOrd="0" destOrd="0" presId="urn:microsoft.com/office/officeart/2005/8/layout/process1"/>
    <dgm:cxn modelId="{268FE31F-5F88-4398-8DAA-C864DBE2E943}" type="presOf" srcId="{9D3D4131-9F95-4198-8825-ACC2137F39FB}" destId="{00ED0588-B5B7-4490-976C-D663BCA9C300}" srcOrd="0" destOrd="0" presId="urn:microsoft.com/office/officeart/2005/8/layout/process1"/>
    <dgm:cxn modelId="{EF42B22C-F55D-4472-979B-888006621195}" srcId="{A3E7BF68-E918-4B17-AEB3-14795BA16814}" destId="{9D3D4131-9F95-4198-8825-ACC2137F39FB}" srcOrd="1" destOrd="0" parTransId="{07F347D4-B7FA-4287-9EAA-1630079D69BF}" sibTransId="{E1AF18AD-CAB7-4CF2-B548-E75B3C875287}"/>
    <dgm:cxn modelId="{EFE44350-4959-4D37-A861-0C8A8A96A466}" type="presOf" srcId="{477EE711-0939-49D6-868A-97081DF40E39}" destId="{EA6A13BE-F6E5-4477-8E47-696BE3EEA91B}" srcOrd="0" destOrd="0" presId="urn:microsoft.com/office/officeart/2005/8/layout/process1"/>
    <dgm:cxn modelId="{1A068AB9-1F6C-4D99-A915-4D5EBEBE36A1}" type="presOf" srcId="{C99E091A-6F30-4CEC-9B3F-E77D6EFC7242}" destId="{DEBB447B-D014-48B8-8957-2EBA63423AED}" srcOrd="0" destOrd="0" presId="urn:microsoft.com/office/officeart/2005/8/layout/process1"/>
    <dgm:cxn modelId="{2042851A-BD3C-4B8D-8FC5-E3F7C4AE7C71}" srcId="{A3E7BF68-E918-4B17-AEB3-14795BA16814}" destId="{20DFC050-52BC-4AF9-8864-89272FD611D7}" srcOrd="5" destOrd="0" parTransId="{616783CE-5ED0-49D5-B485-8E7EB479E52F}" sibTransId="{4A2948B2-A76F-4784-8F0D-2245624432B6}"/>
    <dgm:cxn modelId="{A1F673DA-34F1-42C8-AE83-B1F71EC92FF3}" srcId="{A3E7BF68-E918-4B17-AEB3-14795BA16814}" destId="{0734DAE9-C283-408D-8BC6-BABAEF17140B}" srcOrd="4" destOrd="0" parTransId="{3060DDFD-9ACF-41B2-A536-2DAA9AFC205F}" sibTransId="{C99E091A-6F30-4CEC-9B3F-E77D6EFC7242}"/>
    <dgm:cxn modelId="{68DD47A3-30B7-411D-8B3C-AE0F3761C1C4}" type="presOf" srcId="{C614CA67-DEDB-4CEC-B190-6CA159B28F26}" destId="{475A2F5D-3684-4EE6-8E61-75F3E0C75AB2}" srcOrd="0" destOrd="0" presId="urn:microsoft.com/office/officeart/2005/8/layout/process1"/>
    <dgm:cxn modelId="{46413533-6979-4A8D-B2EC-14D8220DD62D}" srcId="{A3E7BF68-E918-4B17-AEB3-14795BA16814}" destId="{F7057A73-88B7-406F-A884-635D61039C17}" srcOrd="2" destOrd="0" parTransId="{63F08CD3-1ED9-4D51-94B5-5FF15239F155}" sibTransId="{C614CA67-DEDB-4CEC-B190-6CA159B28F26}"/>
    <dgm:cxn modelId="{1BFD87C3-4898-4240-8581-59CD3CBCDFE9}" type="presOf" srcId="{5B9F1552-39EF-4680-9C99-720547734958}" destId="{5FC6D34A-2715-4036-8B8B-FA346F15ACA8}" srcOrd="1" destOrd="0" presId="urn:microsoft.com/office/officeart/2005/8/layout/process1"/>
    <dgm:cxn modelId="{3FF14F4D-521D-4F4A-B0E0-0B86950417B0}" type="presOf" srcId="{E1AF18AD-CAB7-4CF2-B548-E75B3C875287}" destId="{C2E64B4D-A0B3-4E75-ACE6-975FF491C304}" srcOrd="1" destOrd="0" presId="urn:microsoft.com/office/officeart/2005/8/layout/process1"/>
    <dgm:cxn modelId="{DD447F97-146F-4CB6-9BBF-223A5D13FCE7}" type="presOf" srcId="{0DC6D641-4169-48B3-9EC0-AF7160D0334E}" destId="{8347AF6B-2F27-4F19-A1DD-37E612CFF651}" srcOrd="0" destOrd="0" presId="urn:microsoft.com/office/officeart/2005/8/layout/process1"/>
    <dgm:cxn modelId="{A0FA479D-E14E-43A1-BE87-A0E606FF4520}" type="presOf" srcId="{C99E091A-6F30-4CEC-9B3F-E77D6EFC7242}" destId="{9ACE4A38-DEAB-4C14-90CC-9E7202AFB47C}" srcOrd="1" destOrd="0" presId="urn:microsoft.com/office/officeart/2005/8/layout/process1"/>
    <dgm:cxn modelId="{FE8DAF86-3525-4102-98C9-FC199AD19FB6}" type="presOf" srcId="{20DFC050-52BC-4AF9-8864-89272FD611D7}" destId="{90100B75-0EEF-4971-A16D-87CD7112D8A2}" srcOrd="0" destOrd="0" presId="urn:microsoft.com/office/officeart/2005/8/layout/process1"/>
    <dgm:cxn modelId="{21AA896F-E618-4B3A-A88F-691F4545F56F}" type="presOf" srcId="{F7057A73-88B7-406F-A884-635D61039C17}" destId="{C0C847C2-F753-4EB7-9BE4-5F1009574074}" srcOrd="0" destOrd="0" presId="urn:microsoft.com/office/officeart/2005/8/layout/process1"/>
    <dgm:cxn modelId="{9F393094-C96D-4594-A24D-C3E3D95C82E7}" type="presOf" srcId="{E1AF18AD-CAB7-4CF2-B548-E75B3C875287}" destId="{864700C6-7877-494A-B1C6-F99DB3208E85}" srcOrd="0" destOrd="0" presId="urn:microsoft.com/office/officeart/2005/8/layout/process1"/>
    <dgm:cxn modelId="{F2D10B2C-05DF-4426-9BAC-7670C0288870}" type="presOf" srcId="{C614CA67-DEDB-4CEC-B190-6CA159B28F26}" destId="{DD2F340B-C28D-44D1-A973-23533BC2302B}" srcOrd="1" destOrd="0" presId="urn:microsoft.com/office/officeart/2005/8/layout/process1"/>
    <dgm:cxn modelId="{5D7503ED-1FA2-4A55-9D16-652D82DFCB3E}" srcId="{A3E7BF68-E918-4B17-AEB3-14795BA16814}" destId="{477EE711-0939-49D6-868A-97081DF40E39}" srcOrd="0" destOrd="0" parTransId="{93B5E8CC-12F4-4A6D-A7FA-067C40F24CD8}" sibTransId="{5B9F1552-39EF-4680-9C99-720547734958}"/>
    <dgm:cxn modelId="{1ADE63F7-E86B-4EA7-A323-3FA3D8842DA0}" srcId="{A3E7BF68-E918-4B17-AEB3-14795BA16814}" destId="{344DEEAC-3170-4B87-A2CC-874023AE52FA}" srcOrd="3" destOrd="0" parTransId="{FBD6500A-2699-4DF8-BA25-A1412C5C63DB}" sibTransId="{0DC6D641-4169-48B3-9EC0-AF7160D0334E}"/>
    <dgm:cxn modelId="{04724BE3-618D-4EDD-A94F-B7E5CD03C1DB}" type="presParOf" srcId="{50113588-D99E-4090-9D29-C9F940CD6E49}" destId="{EA6A13BE-F6E5-4477-8E47-696BE3EEA91B}" srcOrd="0" destOrd="0" presId="urn:microsoft.com/office/officeart/2005/8/layout/process1"/>
    <dgm:cxn modelId="{9AD4ACC3-55F3-40BE-BB3A-1E1F75BEE6D1}" type="presParOf" srcId="{50113588-D99E-4090-9D29-C9F940CD6E49}" destId="{63C26E69-9DF0-41E9-A4C6-1081D4C34C4C}" srcOrd="1" destOrd="0" presId="urn:microsoft.com/office/officeart/2005/8/layout/process1"/>
    <dgm:cxn modelId="{E6DDF6C3-BC66-44EA-A890-D3254F7477CE}" type="presParOf" srcId="{63C26E69-9DF0-41E9-A4C6-1081D4C34C4C}" destId="{5FC6D34A-2715-4036-8B8B-FA346F15ACA8}" srcOrd="0" destOrd="0" presId="urn:microsoft.com/office/officeart/2005/8/layout/process1"/>
    <dgm:cxn modelId="{7D5F8BC5-0C9D-4A25-B179-EC54A404626A}" type="presParOf" srcId="{50113588-D99E-4090-9D29-C9F940CD6E49}" destId="{00ED0588-B5B7-4490-976C-D663BCA9C300}" srcOrd="2" destOrd="0" presId="urn:microsoft.com/office/officeart/2005/8/layout/process1"/>
    <dgm:cxn modelId="{9E212BE9-FB6F-4AF3-BFF1-32251AA7AFCA}" type="presParOf" srcId="{50113588-D99E-4090-9D29-C9F940CD6E49}" destId="{864700C6-7877-494A-B1C6-F99DB3208E85}" srcOrd="3" destOrd="0" presId="urn:microsoft.com/office/officeart/2005/8/layout/process1"/>
    <dgm:cxn modelId="{9341BC97-F9CE-48BA-B1D7-AC0C399896DF}" type="presParOf" srcId="{864700C6-7877-494A-B1C6-F99DB3208E85}" destId="{C2E64B4D-A0B3-4E75-ACE6-975FF491C304}" srcOrd="0" destOrd="0" presId="urn:microsoft.com/office/officeart/2005/8/layout/process1"/>
    <dgm:cxn modelId="{5D8455D9-8BB1-4737-AA21-6B77BC3346A7}" type="presParOf" srcId="{50113588-D99E-4090-9D29-C9F940CD6E49}" destId="{C0C847C2-F753-4EB7-9BE4-5F1009574074}" srcOrd="4" destOrd="0" presId="urn:microsoft.com/office/officeart/2005/8/layout/process1"/>
    <dgm:cxn modelId="{C036C0C6-B325-423F-AF6B-088AB51F5532}" type="presParOf" srcId="{50113588-D99E-4090-9D29-C9F940CD6E49}" destId="{475A2F5D-3684-4EE6-8E61-75F3E0C75AB2}" srcOrd="5" destOrd="0" presId="urn:microsoft.com/office/officeart/2005/8/layout/process1"/>
    <dgm:cxn modelId="{95D47714-EA6A-41EF-8383-F9B9FC5D79D6}" type="presParOf" srcId="{475A2F5D-3684-4EE6-8E61-75F3E0C75AB2}" destId="{DD2F340B-C28D-44D1-A973-23533BC2302B}" srcOrd="0" destOrd="0" presId="urn:microsoft.com/office/officeart/2005/8/layout/process1"/>
    <dgm:cxn modelId="{36AD9E7D-14E9-4FC3-9C13-57C07D9A5CF9}" type="presParOf" srcId="{50113588-D99E-4090-9D29-C9F940CD6E49}" destId="{E79E4ABA-1591-4F4C-9D1C-E1B2EC1A387C}" srcOrd="6" destOrd="0" presId="urn:microsoft.com/office/officeart/2005/8/layout/process1"/>
    <dgm:cxn modelId="{556B001D-3271-4147-AB91-271118FFF640}" type="presParOf" srcId="{50113588-D99E-4090-9D29-C9F940CD6E49}" destId="{8347AF6B-2F27-4F19-A1DD-37E612CFF651}" srcOrd="7" destOrd="0" presId="urn:microsoft.com/office/officeart/2005/8/layout/process1"/>
    <dgm:cxn modelId="{328F1B77-3E98-4240-A7CE-076D843E8253}" type="presParOf" srcId="{8347AF6B-2F27-4F19-A1DD-37E612CFF651}" destId="{B63CC003-006E-4643-9167-D3E7AE2FD809}" srcOrd="0" destOrd="0" presId="urn:microsoft.com/office/officeart/2005/8/layout/process1"/>
    <dgm:cxn modelId="{1ABC284F-B1A5-4928-B045-347CF8322CDE}" type="presParOf" srcId="{50113588-D99E-4090-9D29-C9F940CD6E49}" destId="{36A3E113-A1E4-4F32-A8F4-21108E4AC868}" srcOrd="8" destOrd="0" presId="urn:microsoft.com/office/officeart/2005/8/layout/process1"/>
    <dgm:cxn modelId="{421DA691-2707-4AA1-A587-B86B091CF125}" type="presParOf" srcId="{50113588-D99E-4090-9D29-C9F940CD6E49}" destId="{DEBB447B-D014-48B8-8957-2EBA63423AED}" srcOrd="9" destOrd="0" presId="urn:microsoft.com/office/officeart/2005/8/layout/process1"/>
    <dgm:cxn modelId="{3B5AD43D-AC3F-40FA-A961-E71BB2178AB5}" type="presParOf" srcId="{DEBB447B-D014-48B8-8957-2EBA63423AED}" destId="{9ACE4A38-DEAB-4C14-90CC-9E7202AFB47C}" srcOrd="0" destOrd="0" presId="urn:microsoft.com/office/officeart/2005/8/layout/process1"/>
    <dgm:cxn modelId="{476B0C30-F8F3-4957-B467-D00F89ED7F9A}" type="presParOf" srcId="{50113588-D99E-4090-9D29-C9F940CD6E49}" destId="{90100B75-0EEF-4971-A16D-87CD7112D8A2}" srcOrd="10" destOrd="0" presId="urn:microsoft.com/office/officeart/2005/8/layout/process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E7BF68-E918-4B17-AEB3-14795BA16814}" type="doc">
      <dgm:prSet loTypeId="urn:microsoft.com/office/officeart/2005/8/layout/process1" loCatId="process" qsTypeId="urn:microsoft.com/office/officeart/2005/8/quickstyle/simple1" qsCatId="simple" csTypeId="urn:microsoft.com/office/officeart/2005/8/colors/accent0_2" csCatId="mainScheme" phldr="1"/>
      <dgm:spPr/>
    </dgm:pt>
    <dgm:pt modelId="{477EE711-0939-49D6-868A-97081DF40E39}">
      <dgm:prSet phldrT="[Texto]"/>
      <dgm:spPr/>
      <dgm:t>
        <a:bodyPr/>
        <a:lstStyle/>
        <a:p>
          <a:r>
            <a:rPr lang="es-PE" dirty="0">
              <a:solidFill>
                <a:schemeClr val="tx1"/>
              </a:solidFill>
            </a:rPr>
            <a:t>Genera el Requerimiento</a:t>
          </a:r>
        </a:p>
      </dgm:t>
    </dgm:pt>
    <dgm:pt modelId="{93B5E8CC-12F4-4A6D-A7FA-067C40F24CD8}" type="parTrans" cxnId="{5D7503ED-1FA2-4A55-9D16-652D82DFCB3E}">
      <dgm:prSet/>
      <dgm:spPr/>
      <dgm:t>
        <a:bodyPr/>
        <a:lstStyle/>
        <a:p>
          <a:endParaRPr lang="es-PE">
            <a:solidFill>
              <a:schemeClr val="tx1"/>
            </a:solidFill>
          </a:endParaRPr>
        </a:p>
      </dgm:t>
    </dgm:pt>
    <dgm:pt modelId="{5B9F1552-39EF-4680-9C99-720547734958}" type="sibTrans" cxnId="{5D7503ED-1FA2-4A55-9D16-652D82DFCB3E}">
      <dgm:prSet/>
      <dgm:spPr/>
      <dgm:t>
        <a:bodyPr/>
        <a:lstStyle/>
        <a:p>
          <a:endParaRPr lang="es-PE">
            <a:solidFill>
              <a:schemeClr val="tx1"/>
            </a:solidFill>
          </a:endParaRPr>
        </a:p>
      </dgm:t>
    </dgm:pt>
    <dgm:pt modelId="{9D3D4131-9F95-4198-8825-ACC2137F39FB}">
      <dgm:prSet phldrT="[Texto]"/>
      <dgm:spPr/>
      <dgm:t>
        <a:bodyPr/>
        <a:lstStyle/>
        <a:p>
          <a:r>
            <a:rPr lang="es-PE" dirty="0">
              <a:solidFill>
                <a:schemeClr val="tx1"/>
              </a:solidFill>
            </a:rPr>
            <a:t>Modifica y/o Suscribe el requerimiento</a:t>
          </a:r>
        </a:p>
      </dgm:t>
    </dgm:pt>
    <dgm:pt modelId="{07F347D4-B7FA-4287-9EAA-1630079D69BF}" type="parTrans" cxnId="{EF42B22C-F55D-4472-979B-888006621195}">
      <dgm:prSet/>
      <dgm:spPr/>
      <dgm:t>
        <a:bodyPr/>
        <a:lstStyle/>
        <a:p>
          <a:endParaRPr lang="es-PE">
            <a:solidFill>
              <a:schemeClr val="tx1"/>
            </a:solidFill>
          </a:endParaRPr>
        </a:p>
      </dgm:t>
    </dgm:pt>
    <dgm:pt modelId="{E1AF18AD-CAB7-4CF2-B548-E75B3C875287}" type="sibTrans" cxnId="{EF42B22C-F55D-4472-979B-888006621195}">
      <dgm:prSet/>
      <dgm:spPr/>
      <dgm:t>
        <a:bodyPr/>
        <a:lstStyle/>
        <a:p>
          <a:endParaRPr lang="es-PE">
            <a:solidFill>
              <a:schemeClr val="tx1"/>
            </a:solidFill>
          </a:endParaRPr>
        </a:p>
      </dgm:t>
    </dgm:pt>
    <dgm:pt modelId="{F7057A73-88B7-406F-A884-635D61039C17}">
      <dgm:prSet phldrT="[Texto]"/>
      <dgm:spPr/>
      <dgm:t>
        <a:bodyPr/>
        <a:lstStyle/>
        <a:p>
          <a:r>
            <a:rPr lang="es-PE" dirty="0">
              <a:solidFill>
                <a:schemeClr val="tx1"/>
              </a:solidFill>
            </a:rPr>
            <a:t>Aprueba y Suscribe el requerimiento</a:t>
          </a:r>
        </a:p>
      </dgm:t>
    </dgm:pt>
    <dgm:pt modelId="{63F08CD3-1ED9-4D51-94B5-5FF15239F155}" type="parTrans" cxnId="{46413533-6979-4A8D-B2EC-14D8220DD62D}">
      <dgm:prSet/>
      <dgm:spPr/>
      <dgm:t>
        <a:bodyPr/>
        <a:lstStyle/>
        <a:p>
          <a:endParaRPr lang="es-PE">
            <a:solidFill>
              <a:schemeClr val="tx1"/>
            </a:solidFill>
          </a:endParaRPr>
        </a:p>
      </dgm:t>
    </dgm:pt>
    <dgm:pt modelId="{C614CA67-DEDB-4CEC-B190-6CA159B28F26}" type="sibTrans" cxnId="{46413533-6979-4A8D-B2EC-14D8220DD62D}">
      <dgm:prSet/>
      <dgm:spPr/>
      <dgm:t>
        <a:bodyPr/>
        <a:lstStyle/>
        <a:p>
          <a:endParaRPr lang="es-PE">
            <a:solidFill>
              <a:schemeClr val="tx1"/>
            </a:solidFill>
          </a:endParaRPr>
        </a:p>
      </dgm:t>
    </dgm:pt>
    <dgm:pt modelId="{20DFC050-52BC-4AF9-8864-89272FD611D7}">
      <dgm:prSet phldrT="[Texto]"/>
      <dgm:spPr/>
      <dgm:t>
        <a:bodyPr/>
        <a:lstStyle/>
        <a:p>
          <a:r>
            <a:rPr lang="es-PE" dirty="0">
              <a:solidFill>
                <a:schemeClr val="tx1"/>
              </a:solidFill>
            </a:rPr>
            <a:t>Recibe el Requerimiento 2</a:t>
          </a:r>
        </a:p>
      </dgm:t>
    </dgm:pt>
    <dgm:pt modelId="{616783CE-5ED0-49D5-B485-8E7EB479E52F}" type="parTrans" cxnId="{2042851A-BD3C-4B8D-8FC5-E3F7C4AE7C71}">
      <dgm:prSet/>
      <dgm:spPr/>
      <dgm:t>
        <a:bodyPr/>
        <a:lstStyle/>
        <a:p>
          <a:endParaRPr lang="es-PE">
            <a:solidFill>
              <a:schemeClr val="tx1"/>
            </a:solidFill>
          </a:endParaRPr>
        </a:p>
      </dgm:t>
    </dgm:pt>
    <dgm:pt modelId="{4A2948B2-A76F-4784-8F0D-2245624432B6}" type="sibTrans" cxnId="{2042851A-BD3C-4B8D-8FC5-E3F7C4AE7C71}">
      <dgm:prSet/>
      <dgm:spPr/>
      <dgm:t>
        <a:bodyPr/>
        <a:lstStyle/>
        <a:p>
          <a:endParaRPr lang="es-PE">
            <a:solidFill>
              <a:schemeClr val="tx1"/>
            </a:solidFill>
          </a:endParaRPr>
        </a:p>
      </dgm:t>
    </dgm:pt>
    <dgm:pt modelId="{344DEEAC-3170-4B87-A2CC-874023AE52FA}">
      <dgm:prSet phldrT="[Texto]"/>
      <dgm:spPr/>
      <dgm:t>
        <a:bodyPr/>
        <a:lstStyle/>
        <a:p>
          <a:r>
            <a:rPr lang="es-PE" dirty="0">
              <a:solidFill>
                <a:schemeClr val="tx1"/>
              </a:solidFill>
            </a:rPr>
            <a:t>Suscribe el Requerimiento</a:t>
          </a:r>
        </a:p>
      </dgm:t>
    </dgm:pt>
    <dgm:pt modelId="{FBD6500A-2699-4DF8-BA25-A1412C5C63DB}" type="parTrans" cxnId="{1ADE63F7-E86B-4EA7-A323-3FA3D8842DA0}">
      <dgm:prSet/>
      <dgm:spPr/>
      <dgm:t>
        <a:bodyPr/>
        <a:lstStyle/>
        <a:p>
          <a:endParaRPr lang="es-PE">
            <a:solidFill>
              <a:schemeClr val="tx1"/>
            </a:solidFill>
          </a:endParaRPr>
        </a:p>
      </dgm:t>
    </dgm:pt>
    <dgm:pt modelId="{0DC6D641-4169-48B3-9EC0-AF7160D0334E}" type="sibTrans" cxnId="{1ADE63F7-E86B-4EA7-A323-3FA3D8842DA0}">
      <dgm:prSet/>
      <dgm:spPr/>
      <dgm:t>
        <a:bodyPr/>
        <a:lstStyle/>
        <a:p>
          <a:endParaRPr lang="es-PE">
            <a:solidFill>
              <a:schemeClr val="tx1"/>
            </a:solidFill>
          </a:endParaRPr>
        </a:p>
      </dgm:t>
    </dgm:pt>
    <dgm:pt modelId="{0734DAE9-C283-408D-8BC6-BABAEF17140B}">
      <dgm:prSet phldrT="[Texto]"/>
      <dgm:spPr/>
      <dgm:t>
        <a:bodyPr/>
        <a:lstStyle/>
        <a:p>
          <a:r>
            <a:rPr lang="es-PE" dirty="0">
              <a:solidFill>
                <a:schemeClr val="tx1"/>
              </a:solidFill>
            </a:rPr>
            <a:t>Tramita el Requerimiento</a:t>
          </a:r>
        </a:p>
      </dgm:t>
    </dgm:pt>
    <dgm:pt modelId="{3060DDFD-9ACF-41B2-A536-2DAA9AFC205F}" type="parTrans" cxnId="{A1F673DA-34F1-42C8-AE83-B1F71EC92FF3}">
      <dgm:prSet/>
      <dgm:spPr/>
      <dgm:t>
        <a:bodyPr/>
        <a:lstStyle/>
        <a:p>
          <a:endParaRPr lang="es-PE">
            <a:solidFill>
              <a:schemeClr val="tx1"/>
            </a:solidFill>
          </a:endParaRPr>
        </a:p>
      </dgm:t>
    </dgm:pt>
    <dgm:pt modelId="{C99E091A-6F30-4CEC-9B3F-E77D6EFC7242}" type="sibTrans" cxnId="{A1F673DA-34F1-42C8-AE83-B1F71EC92FF3}">
      <dgm:prSet/>
      <dgm:spPr/>
      <dgm:t>
        <a:bodyPr/>
        <a:lstStyle/>
        <a:p>
          <a:endParaRPr lang="es-PE">
            <a:solidFill>
              <a:schemeClr val="tx1"/>
            </a:solidFill>
          </a:endParaRPr>
        </a:p>
      </dgm:t>
    </dgm:pt>
    <dgm:pt modelId="{50113588-D99E-4090-9D29-C9F940CD6E49}" type="pres">
      <dgm:prSet presAssocID="{A3E7BF68-E918-4B17-AEB3-14795BA16814}" presName="Name0" presStyleCnt="0">
        <dgm:presLayoutVars>
          <dgm:dir/>
          <dgm:resizeHandles val="exact"/>
        </dgm:presLayoutVars>
      </dgm:prSet>
      <dgm:spPr/>
    </dgm:pt>
    <dgm:pt modelId="{EA6A13BE-F6E5-4477-8E47-696BE3EEA91B}" type="pres">
      <dgm:prSet presAssocID="{477EE711-0939-49D6-868A-97081DF40E39}" presName="node" presStyleLbl="node1" presStyleIdx="0" presStyleCnt="6">
        <dgm:presLayoutVars>
          <dgm:bulletEnabled val="1"/>
        </dgm:presLayoutVars>
      </dgm:prSet>
      <dgm:spPr/>
      <dgm:t>
        <a:bodyPr/>
        <a:lstStyle/>
        <a:p>
          <a:endParaRPr lang="es-PE"/>
        </a:p>
      </dgm:t>
    </dgm:pt>
    <dgm:pt modelId="{63C26E69-9DF0-41E9-A4C6-1081D4C34C4C}" type="pres">
      <dgm:prSet presAssocID="{5B9F1552-39EF-4680-9C99-720547734958}" presName="sibTrans" presStyleLbl="sibTrans2D1" presStyleIdx="0" presStyleCnt="5"/>
      <dgm:spPr/>
      <dgm:t>
        <a:bodyPr/>
        <a:lstStyle/>
        <a:p>
          <a:endParaRPr lang="es-PE"/>
        </a:p>
      </dgm:t>
    </dgm:pt>
    <dgm:pt modelId="{5FC6D34A-2715-4036-8B8B-FA346F15ACA8}" type="pres">
      <dgm:prSet presAssocID="{5B9F1552-39EF-4680-9C99-720547734958}" presName="connectorText" presStyleLbl="sibTrans2D1" presStyleIdx="0" presStyleCnt="5"/>
      <dgm:spPr/>
      <dgm:t>
        <a:bodyPr/>
        <a:lstStyle/>
        <a:p>
          <a:endParaRPr lang="es-PE"/>
        </a:p>
      </dgm:t>
    </dgm:pt>
    <dgm:pt modelId="{00ED0588-B5B7-4490-976C-D663BCA9C300}" type="pres">
      <dgm:prSet presAssocID="{9D3D4131-9F95-4198-8825-ACC2137F39FB}" presName="node" presStyleLbl="node1" presStyleIdx="1" presStyleCnt="6" custScaleX="125448">
        <dgm:presLayoutVars>
          <dgm:bulletEnabled val="1"/>
        </dgm:presLayoutVars>
      </dgm:prSet>
      <dgm:spPr/>
      <dgm:t>
        <a:bodyPr/>
        <a:lstStyle/>
        <a:p>
          <a:endParaRPr lang="es-PE"/>
        </a:p>
      </dgm:t>
    </dgm:pt>
    <dgm:pt modelId="{864700C6-7877-494A-B1C6-F99DB3208E85}" type="pres">
      <dgm:prSet presAssocID="{E1AF18AD-CAB7-4CF2-B548-E75B3C875287}" presName="sibTrans" presStyleLbl="sibTrans2D1" presStyleIdx="1" presStyleCnt="5"/>
      <dgm:spPr/>
      <dgm:t>
        <a:bodyPr/>
        <a:lstStyle/>
        <a:p>
          <a:endParaRPr lang="es-PE"/>
        </a:p>
      </dgm:t>
    </dgm:pt>
    <dgm:pt modelId="{C2E64B4D-A0B3-4E75-ACE6-975FF491C304}" type="pres">
      <dgm:prSet presAssocID="{E1AF18AD-CAB7-4CF2-B548-E75B3C875287}" presName="connectorText" presStyleLbl="sibTrans2D1" presStyleIdx="1" presStyleCnt="5"/>
      <dgm:spPr/>
      <dgm:t>
        <a:bodyPr/>
        <a:lstStyle/>
        <a:p>
          <a:endParaRPr lang="es-PE"/>
        </a:p>
      </dgm:t>
    </dgm:pt>
    <dgm:pt modelId="{C0C847C2-F753-4EB7-9BE4-5F1009574074}" type="pres">
      <dgm:prSet presAssocID="{F7057A73-88B7-406F-A884-635D61039C17}" presName="node" presStyleLbl="node1" presStyleIdx="2" presStyleCnt="6">
        <dgm:presLayoutVars>
          <dgm:bulletEnabled val="1"/>
        </dgm:presLayoutVars>
      </dgm:prSet>
      <dgm:spPr/>
      <dgm:t>
        <a:bodyPr/>
        <a:lstStyle/>
        <a:p>
          <a:endParaRPr lang="es-PE"/>
        </a:p>
      </dgm:t>
    </dgm:pt>
    <dgm:pt modelId="{475A2F5D-3684-4EE6-8E61-75F3E0C75AB2}" type="pres">
      <dgm:prSet presAssocID="{C614CA67-DEDB-4CEC-B190-6CA159B28F26}" presName="sibTrans" presStyleLbl="sibTrans2D1" presStyleIdx="2" presStyleCnt="5"/>
      <dgm:spPr/>
      <dgm:t>
        <a:bodyPr/>
        <a:lstStyle/>
        <a:p>
          <a:endParaRPr lang="es-PE"/>
        </a:p>
      </dgm:t>
    </dgm:pt>
    <dgm:pt modelId="{DD2F340B-C28D-44D1-A973-23533BC2302B}" type="pres">
      <dgm:prSet presAssocID="{C614CA67-DEDB-4CEC-B190-6CA159B28F26}" presName="connectorText" presStyleLbl="sibTrans2D1" presStyleIdx="2" presStyleCnt="5"/>
      <dgm:spPr/>
      <dgm:t>
        <a:bodyPr/>
        <a:lstStyle/>
        <a:p>
          <a:endParaRPr lang="es-PE"/>
        </a:p>
      </dgm:t>
    </dgm:pt>
    <dgm:pt modelId="{E79E4ABA-1591-4F4C-9D1C-E1B2EC1A387C}" type="pres">
      <dgm:prSet presAssocID="{344DEEAC-3170-4B87-A2CC-874023AE52FA}" presName="node" presStyleLbl="node1" presStyleIdx="3" presStyleCnt="6">
        <dgm:presLayoutVars>
          <dgm:bulletEnabled val="1"/>
        </dgm:presLayoutVars>
      </dgm:prSet>
      <dgm:spPr/>
      <dgm:t>
        <a:bodyPr/>
        <a:lstStyle/>
        <a:p>
          <a:endParaRPr lang="es-PE"/>
        </a:p>
      </dgm:t>
    </dgm:pt>
    <dgm:pt modelId="{8347AF6B-2F27-4F19-A1DD-37E612CFF651}" type="pres">
      <dgm:prSet presAssocID="{0DC6D641-4169-48B3-9EC0-AF7160D0334E}" presName="sibTrans" presStyleLbl="sibTrans2D1" presStyleIdx="3" presStyleCnt="5"/>
      <dgm:spPr/>
      <dgm:t>
        <a:bodyPr/>
        <a:lstStyle/>
        <a:p>
          <a:endParaRPr lang="es-PE"/>
        </a:p>
      </dgm:t>
    </dgm:pt>
    <dgm:pt modelId="{B63CC003-006E-4643-9167-D3E7AE2FD809}" type="pres">
      <dgm:prSet presAssocID="{0DC6D641-4169-48B3-9EC0-AF7160D0334E}" presName="connectorText" presStyleLbl="sibTrans2D1" presStyleIdx="3" presStyleCnt="5"/>
      <dgm:spPr/>
      <dgm:t>
        <a:bodyPr/>
        <a:lstStyle/>
        <a:p>
          <a:endParaRPr lang="es-PE"/>
        </a:p>
      </dgm:t>
    </dgm:pt>
    <dgm:pt modelId="{36A3E113-A1E4-4F32-A8F4-21108E4AC868}" type="pres">
      <dgm:prSet presAssocID="{0734DAE9-C283-408D-8BC6-BABAEF17140B}" presName="node" presStyleLbl="node1" presStyleIdx="4" presStyleCnt="6">
        <dgm:presLayoutVars>
          <dgm:bulletEnabled val="1"/>
        </dgm:presLayoutVars>
      </dgm:prSet>
      <dgm:spPr/>
      <dgm:t>
        <a:bodyPr/>
        <a:lstStyle/>
        <a:p>
          <a:endParaRPr lang="es-PE"/>
        </a:p>
      </dgm:t>
    </dgm:pt>
    <dgm:pt modelId="{DEBB447B-D014-48B8-8957-2EBA63423AED}" type="pres">
      <dgm:prSet presAssocID="{C99E091A-6F30-4CEC-9B3F-E77D6EFC7242}" presName="sibTrans" presStyleLbl="sibTrans2D1" presStyleIdx="4" presStyleCnt="5"/>
      <dgm:spPr/>
      <dgm:t>
        <a:bodyPr/>
        <a:lstStyle/>
        <a:p>
          <a:endParaRPr lang="es-PE"/>
        </a:p>
      </dgm:t>
    </dgm:pt>
    <dgm:pt modelId="{9ACE4A38-DEAB-4C14-90CC-9E7202AFB47C}" type="pres">
      <dgm:prSet presAssocID="{C99E091A-6F30-4CEC-9B3F-E77D6EFC7242}" presName="connectorText" presStyleLbl="sibTrans2D1" presStyleIdx="4" presStyleCnt="5"/>
      <dgm:spPr/>
      <dgm:t>
        <a:bodyPr/>
        <a:lstStyle/>
        <a:p>
          <a:endParaRPr lang="es-PE"/>
        </a:p>
      </dgm:t>
    </dgm:pt>
    <dgm:pt modelId="{90100B75-0EEF-4971-A16D-87CD7112D8A2}" type="pres">
      <dgm:prSet presAssocID="{20DFC050-52BC-4AF9-8864-89272FD611D7}" presName="node" presStyleLbl="node1" presStyleIdx="5" presStyleCnt="6">
        <dgm:presLayoutVars>
          <dgm:bulletEnabled val="1"/>
        </dgm:presLayoutVars>
      </dgm:prSet>
      <dgm:spPr/>
      <dgm:t>
        <a:bodyPr/>
        <a:lstStyle/>
        <a:p>
          <a:endParaRPr lang="es-PE"/>
        </a:p>
      </dgm:t>
    </dgm:pt>
  </dgm:ptLst>
  <dgm:cxnLst>
    <dgm:cxn modelId="{3F23D1DF-31D3-403B-BF81-0D98AAC626FE}" type="presOf" srcId="{A3E7BF68-E918-4B17-AEB3-14795BA16814}" destId="{50113588-D99E-4090-9D29-C9F940CD6E49}" srcOrd="0" destOrd="0" presId="urn:microsoft.com/office/officeart/2005/8/layout/process1"/>
    <dgm:cxn modelId="{EA047E8B-F44C-4848-A646-8F1467E986F9}" type="presOf" srcId="{0734DAE9-C283-408D-8BC6-BABAEF17140B}" destId="{36A3E113-A1E4-4F32-A8F4-21108E4AC868}" srcOrd="0" destOrd="0" presId="urn:microsoft.com/office/officeart/2005/8/layout/process1"/>
    <dgm:cxn modelId="{332C97F4-01DB-4028-B092-A33B725C7DB0}" type="presOf" srcId="{0DC6D641-4169-48B3-9EC0-AF7160D0334E}" destId="{B63CC003-006E-4643-9167-D3E7AE2FD809}" srcOrd="1" destOrd="0" presId="urn:microsoft.com/office/officeart/2005/8/layout/process1"/>
    <dgm:cxn modelId="{0A9DDE7E-C47E-4B67-AD4D-21D0D2622677}" type="presOf" srcId="{5B9F1552-39EF-4680-9C99-720547734958}" destId="{63C26E69-9DF0-41E9-A4C6-1081D4C34C4C}" srcOrd="0" destOrd="0" presId="urn:microsoft.com/office/officeart/2005/8/layout/process1"/>
    <dgm:cxn modelId="{7BB7102B-0B71-456F-8A52-92E8DDB31945}" type="presOf" srcId="{344DEEAC-3170-4B87-A2CC-874023AE52FA}" destId="{E79E4ABA-1591-4F4C-9D1C-E1B2EC1A387C}" srcOrd="0" destOrd="0" presId="urn:microsoft.com/office/officeart/2005/8/layout/process1"/>
    <dgm:cxn modelId="{268FE31F-5F88-4398-8DAA-C864DBE2E943}" type="presOf" srcId="{9D3D4131-9F95-4198-8825-ACC2137F39FB}" destId="{00ED0588-B5B7-4490-976C-D663BCA9C300}" srcOrd="0" destOrd="0" presId="urn:microsoft.com/office/officeart/2005/8/layout/process1"/>
    <dgm:cxn modelId="{EF42B22C-F55D-4472-979B-888006621195}" srcId="{A3E7BF68-E918-4B17-AEB3-14795BA16814}" destId="{9D3D4131-9F95-4198-8825-ACC2137F39FB}" srcOrd="1" destOrd="0" parTransId="{07F347D4-B7FA-4287-9EAA-1630079D69BF}" sibTransId="{E1AF18AD-CAB7-4CF2-B548-E75B3C875287}"/>
    <dgm:cxn modelId="{EFE44350-4959-4D37-A861-0C8A8A96A466}" type="presOf" srcId="{477EE711-0939-49D6-868A-97081DF40E39}" destId="{EA6A13BE-F6E5-4477-8E47-696BE3EEA91B}" srcOrd="0" destOrd="0" presId="urn:microsoft.com/office/officeart/2005/8/layout/process1"/>
    <dgm:cxn modelId="{1A068AB9-1F6C-4D99-A915-4D5EBEBE36A1}" type="presOf" srcId="{C99E091A-6F30-4CEC-9B3F-E77D6EFC7242}" destId="{DEBB447B-D014-48B8-8957-2EBA63423AED}" srcOrd="0" destOrd="0" presId="urn:microsoft.com/office/officeart/2005/8/layout/process1"/>
    <dgm:cxn modelId="{2042851A-BD3C-4B8D-8FC5-E3F7C4AE7C71}" srcId="{A3E7BF68-E918-4B17-AEB3-14795BA16814}" destId="{20DFC050-52BC-4AF9-8864-89272FD611D7}" srcOrd="5" destOrd="0" parTransId="{616783CE-5ED0-49D5-B485-8E7EB479E52F}" sibTransId="{4A2948B2-A76F-4784-8F0D-2245624432B6}"/>
    <dgm:cxn modelId="{A1F673DA-34F1-42C8-AE83-B1F71EC92FF3}" srcId="{A3E7BF68-E918-4B17-AEB3-14795BA16814}" destId="{0734DAE9-C283-408D-8BC6-BABAEF17140B}" srcOrd="4" destOrd="0" parTransId="{3060DDFD-9ACF-41B2-A536-2DAA9AFC205F}" sibTransId="{C99E091A-6F30-4CEC-9B3F-E77D6EFC7242}"/>
    <dgm:cxn modelId="{68DD47A3-30B7-411D-8B3C-AE0F3761C1C4}" type="presOf" srcId="{C614CA67-DEDB-4CEC-B190-6CA159B28F26}" destId="{475A2F5D-3684-4EE6-8E61-75F3E0C75AB2}" srcOrd="0" destOrd="0" presId="urn:microsoft.com/office/officeart/2005/8/layout/process1"/>
    <dgm:cxn modelId="{46413533-6979-4A8D-B2EC-14D8220DD62D}" srcId="{A3E7BF68-E918-4B17-AEB3-14795BA16814}" destId="{F7057A73-88B7-406F-A884-635D61039C17}" srcOrd="2" destOrd="0" parTransId="{63F08CD3-1ED9-4D51-94B5-5FF15239F155}" sibTransId="{C614CA67-DEDB-4CEC-B190-6CA159B28F26}"/>
    <dgm:cxn modelId="{1BFD87C3-4898-4240-8581-59CD3CBCDFE9}" type="presOf" srcId="{5B9F1552-39EF-4680-9C99-720547734958}" destId="{5FC6D34A-2715-4036-8B8B-FA346F15ACA8}" srcOrd="1" destOrd="0" presId="urn:microsoft.com/office/officeart/2005/8/layout/process1"/>
    <dgm:cxn modelId="{3FF14F4D-521D-4F4A-B0E0-0B86950417B0}" type="presOf" srcId="{E1AF18AD-CAB7-4CF2-B548-E75B3C875287}" destId="{C2E64B4D-A0B3-4E75-ACE6-975FF491C304}" srcOrd="1" destOrd="0" presId="urn:microsoft.com/office/officeart/2005/8/layout/process1"/>
    <dgm:cxn modelId="{DD447F97-146F-4CB6-9BBF-223A5D13FCE7}" type="presOf" srcId="{0DC6D641-4169-48B3-9EC0-AF7160D0334E}" destId="{8347AF6B-2F27-4F19-A1DD-37E612CFF651}" srcOrd="0" destOrd="0" presId="urn:microsoft.com/office/officeart/2005/8/layout/process1"/>
    <dgm:cxn modelId="{A0FA479D-E14E-43A1-BE87-A0E606FF4520}" type="presOf" srcId="{C99E091A-6F30-4CEC-9B3F-E77D6EFC7242}" destId="{9ACE4A38-DEAB-4C14-90CC-9E7202AFB47C}" srcOrd="1" destOrd="0" presId="urn:microsoft.com/office/officeart/2005/8/layout/process1"/>
    <dgm:cxn modelId="{FE8DAF86-3525-4102-98C9-FC199AD19FB6}" type="presOf" srcId="{20DFC050-52BC-4AF9-8864-89272FD611D7}" destId="{90100B75-0EEF-4971-A16D-87CD7112D8A2}" srcOrd="0" destOrd="0" presId="urn:microsoft.com/office/officeart/2005/8/layout/process1"/>
    <dgm:cxn modelId="{21AA896F-E618-4B3A-A88F-691F4545F56F}" type="presOf" srcId="{F7057A73-88B7-406F-A884-635D61039C17}" destId="{C0C847C2-F753-4EB7-9BE4-5F1009574074}" srcOrd="0" destOrd="0" presId="urn:microsoft.com/office/officeart/2005/8/layout/process1"/>
    <dgm:cxn modelId="{9F393094-C96D-4594-A24D-C3E3D95C82E7}" type="presOf" srcId="{E1AF18AD-CAB7-4CF2-B548-E75B3C875287}" destId="{864700C6-7877-494A-B1C6-F99DB3208E85}" srcOrd="0" destOrd="0" presId="urn:microsoft.com/office/officeart/2005/8/layout/process1"/>
    <dgm:cxn modelId="{F2D10B2C-05DF-4426-9BAC-7670C0288870}" type="presOf" srcId="{C614CA67-DEDB-4CEC-B190-6CA159B28F26}" destId="{DD2F340B-C28D-44D1-A973-23533BC2302B}" srcOrd="1" destOrd="0" presId="urn:microsoft.com/office/officeart/2005/8/layout/process1"/>
    <dgm:cxn modelId="{5D7503ED-1FA2-4A55-9D16-652D82DFCB3E}" srcId="{A3E7BF68-E918-4B17-AEB3-14795BA16814}" destId="{477EE711-0939-49D6-868A-97081DF40E39}" srcOrd="0" destOrd="0" parTransId="{93B5E8CC-12F4-4A6D-A7FA-067C40F24CD8}" sibTransId="{5B9F1552-39EF-4680-9C99-720547734958}"/>
    <dgm:cxn modelId="{1ADE63F7-E86B-4EA7-A323-3FA3D8842DA0}" srcId="{A3E7BF68-E918-4B17-AEB3-14795BA16814}" destId="{344DEEAC-3170-4B87-A2CC-874023AE52FA}" srcOrd="3" destOrd="0" parTransId="{FBD6500A-2699-4DF8-BA25-A1412C5C63DB}" sibTransId="{0DC6D641-4169-48B3-9EC0-AF7160D0334E}"/>
    <dgm:cxn modelId="{04724BE3-618D-4EDD-A94F-B7E5CD03C1DB}" type="presParOf" srcId="{50113588-D99E-4090-9D29-C9F940CD6E49}" destId="{EA6A13BE-F6E5-4477-8E47-696BE3EEA91B}" srcOrd="0" destOrd="0" presId="urn:microsoft.com/office/officeart/2005/8/layout/process1"/>
    <dgm:cxn modelId="{9AD4ACC3-55F3-40BE-BB3A-1E1F75BEE6D1}" type="presParOf" srcId="{50113588-D99E-4090-9D29-C9F940CD6E49}" destId="{63C26E69-9DF0-41E9-A4C6-1081D4C34C4C}" srcOrd="1" destOrd="0" presId="urn:microsoft.com/office/officeart/2005/8/layout/process1"/>
    <dgm:cxn modelId="{E6DDF6C3-BC66-44EA-A890-D3254F7477CE}" type="presParOf" srcId="{63C26E69-9DF0-41E9-A4C6-1081D4C34C4C}" destId="{5FC6D34A-2715-4036-8B8B-FA346F15ACA8}" srcOrd="0" destOrd="0" presId="urn:microsoft.com/office/officeart/2005/8/layout/process1"/>
    <dgm:cxn modelId="{7D5F8BC5-0C9D-4A25-B179-EC54A404626A}" type="presParOf" srcId="{50113588-D99E-4090-9D29-C9F940CD6E49}" destId="{00ED0588-B5B7-4490-976C-D663BCA9C300}" srcOrd="2" destOrd="0" presId="urn:microsoft.com/office/officeart/2005/8/layout/process1"/>
    <dgm:cxn modelId="{9E212BE9-FB6F-4AF3-BFF1-32251AA7AFCA}" type="presParOf" srcId="{50113588-D99E-4090-9D29-C9F940CD6E49}" destId="{864700C6-7877-494A-B1C6-F99DB3208E85}" srcOrd="3" destOrd="0" presId="urn:microsoft.com/office/officeart/2005/8/layout/process1"/>
    <dgm:cxn modelId="{9341BC97-F9CE-48BA-B1D7-AC0C399896DF}" type="presParOf" srcId="{864700C6-7877-494A-B1C6-F99DB3208E85}" destId="{C2E64B4D-A0B3-4E75-ACE6-975FF491C304}" srcOrd="0" destOrd="0" presId="urn:microsoft.com/office/officeart/2005/8/layout/process1"/>
    <dgm:cxn modelId="{5D8455D9-8BB1-4737-AA21-6B77BC3346A7}" type="presParOf" srcId="{50113588-D99E-4090-9D29-C9F940CD6E49}" destId="{C0C847C2-F753-4EB7-9BE4-5F1009574074}" srcOrd="4" destOrd="0" presId="urn:microsoft.com/office/officeart/2005/8/layout/process1"/>
    <dgm:cxn modelId="{C036C0C6-B325-423F-AF6B-088AB51F5532}" type="presParOf" srcId="{50113588-D99E-4090-9D29-C9F940CD6E49}" destId="{475A2F5D-3684-4EE6-8E61-75F3E0C75AB2}" srcOrd="5" destOrd="0" presId="urn:microsoft.com/office/officeart/2005/8/layout/process1"/>
    <dgm:cxn modelId="{95D47714-EA6A-41EF-8383-F9B9FC5D79D6}" type="presParOf" srcId="{475A2F5D-3684-4EE6-8E61-75F3E0C75AB2}" destId="{DD2F340B-C28D-44D1-A973-23533BC2302B}" srcOrd="0" destOrd="0" presId="urn:microsoft.com/office/officeart/2005/8/layout/process1"/>
    <dgm:cxn modelId="{36AD9E7D-14E9-4FC3-9C13-57C07D9A5CF9}" type="presParOf" srcId="{50113588-D99E-4090-9D29-C9F940CD6E49}" destId="{E79E4ABA-1591-4F4C-9D1C-E1B2EC1A387C}" srcOrd="6" destOrd="0" presId="urn:microsoft.com/office/officeart/2005/8/layout/process1"/>
    <dgm:cxn modelId="{556B001D-3271-4147-AB91-271118FFF640}" type="presParOf" srcId="{50113588-D99E-4090-9D29-C9F940CD6E49}" destId="{8347AF6B-2F27-4F19-A1DD-37E612CFF651}" srcOrd="7" destOrd="0" presId="urn:microsoft.com/office/officeart/2005/8/layout/process1"/>
    <dgm:cxn modelId="{328F1B77-3E98-4240-A7CE-076D843E8253}" type="presParOf" srcId="{8347AF6B-2F27-4F19-A1DD-37E612CFF651}" destId="{B63CC003-006E-4643-9167-D3E7AE2FD809}" srcOrd="0" destOrd="0" presId="urn:microsoft.com/office/officeart/2005/8/layout/process1"/>
    <dgm:cxn modelId="{1ABC284F-B1A5-4928-B045-347CF8322CDE}" type="presParOf" srcId="{50113588-D99E-4090-9D29-C9F940CD6E49}" destId="{36A3E113-A1E4-4F32-A8F4-21108E4AC868}" srcOrd="8" destOrd="0" presId="urn:microsoft.com/office/officeart/2005/8/layout/process1"/>
    <dgm:cxn modelId="{421DA691-2707-4AA1-A587-B86B091CF125}" type="presParOf" srcId="{50113588-D99E-4090-9D29-C9F940CD6E49}" destId="{DEBB447B-D014-48B8-8957-2EBA63423AED}" srcOrd="9" destOrd="0" presId="urn:microsoft.com/office/officeart/2005/8/layout/process1"/>
    <dgm:cxn modelId="{3B5AD43D-AC3F-40FA-A961-E71BB2178AB5}" type="presParOf" srcId="{DEBB447B-D014-48B8-8957-2EBA63423AED}" destId="{9ACE4A38-DEAB-4C14-90CC-9E7202AFB47C}" srcOrd="0" destOrd="0" presId="urn:microsoft.com/office/officeart/2005/8/layout/process1"/>
    <dgm:cxn modelId="{476B0C30-F8F3-4957-B467-D00F89ED7F9A}" type="presParOf" srcId="{50113588-D99E-4090-9D29-C9F940CD6E49}" destId="{90100B75-0EEF-4971-A16D-87CD7112D8A2}" srcOrd="10" destOrd="0" presId="urn:microsoft.com/office/officeart/2005/8/layout/process1"/>
  </dgm:cxnLst>
  <dgm:bg>
    <a:noFill/>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E7BF68-E918-4B17-AEB3-14795BA16814}" type="doc">
      <dgm:prSet loTypeId="urn:microsoft.com/office/officeart/2005/8/layout/process1" loCatId="process" qsTypeId="urn:microsoft.com/office/officeart/2005/8/quickstyle/simple1" qsCatId="simple" csTypeId="urn:microsoft.com/office/officeart/2005/8/colors/accent0_2" csCatId="mainScheme" phldr="1"/>
      <dgm:spPr/>
    </dgm:pt>
    <dgm:pt modelId="{477EE711-0939-49D6-868A-97081DF40E39}">
      <dgm:prSet phldrT="[Texto]"/>
      <dgm:spPr/>
      <dgm:t>
        <a:bodyPr/>
        <a:lstStyle/>
        <a:p>
          <a:r>
            <a:rPr lang="es-PE" dirty="0">
              <a:solidFill>
                <a:schemeClr val="tx1"/>
              </a:solidFill>
            </a:rPr>
            <a:t>Genera el Requerimiento</a:t>
          </a:r>
        </a:p>
      </dgm:t>
    </dgm:pt>
    <dgm:pt modelId="{93B5E8CC-12F4-4A6D-A7FA-067C40F24CD8}" type="parTrans" cxnId="{5D7503ED-1FA2-4A55-9D16-652D82DFCB3E}">
      <dgm:prSet/>
      <dgm:spPr/>
      <dgm:t>
        <a:bodyPr/>
        <a:lstStyle/>
        <a:p>
          <a:endParaRPr lang="es-PE">
            <a:solidFill>
              <a:schemeClr val="tx1"/>
            </a:solidFill>
          </a:endParaRPr>
        </a:p>
      </dgm:t>
    </dgm:pt>
    <dgm:pt modelId="{5B9F1552-39EF-4680-9C99-720547734958}" type="sibTrans" cxnId="{5D7503ED-1FA2-4A55-9D16-652D82DFCB3E}">
      <dgm:prSet/>
      <dgm:spPr/>
      <dgm:t>
        <a:bodyPr/>
        <a:lstStyle/>
        <a:p>
          <a:endParaRPr lang="es-PE">
            <a:solidFill>
              <a:schemeClr val="tx1"/>
            </a:solidFill>
          </a:endParaRPr>
        </a:p>
      </dgm:t>
    </dgm:pt>
    <dgm:pt modelId="{9D3D4131-9F95-4198-8825-ACC2137F39FB}">
      <dgm:prSet phldrT="[Texto]"/>
      <dgm:spPr/>
      <dgm:t>
        <a:bodyPr/>
        <a:lstStyle/>
        <a:p>
          <a:r>
            <a:rPr lang="es-PE" dirty="0">
              <a:solidFill>
                <a:schemeClr val="tx1"/>
              </a:solidFill>
            </a:rPr>
            <a:t>Modifica y/o Suscribe el requerimiento</a:t>
          </a:r>
        </a:p>
      </dgm:t>
    </dgm:pt>
    <dgm:pt modelId="{07F347D4-B7FA-4287-9EAA-1630079D69BF}" type="parTrans" cxnId="{EF42B22C-F55D-4472-979B-888006621195}">
      <dgm:prSet/>
      <dgm:spPr/>
      <dgm:t>
        <a:bodyPr/>
        <a:lstStyle/>
        <a:p>
          <a:endParaRPr lang="es-PE">
            <a:solidFill>
              <a:schemeClr val="tx1"/>
            </a:solidFill>
          </a:endParaRPr>
        </a:p>
      </dgm:t>
    </dgm:pt>
    <dgm:pt modelId="{E1AF18AD-CAB7-4CF2-B548-E75B3C875287}" type="sibTrans" cxnId="{EF42B22C-F55D-4472-979B-888006621195}">
      <dgm:prSet/>
      <dgm:spPr/>
      <dgm:t>
        <a:bodyPr/>
        <a:lstStyle/>
        <a:p>
          <a:endParaRPr lang="es-PE">
            <a:solidFill>
              <a:schemeClr val="tx1"/>
            </a:solidFill>
          </a:endParaRPr>
        </a:p>
      </dgm:t>
    </dgm:pt>
    <dgm:pt modelId="{F7057A73-88B7-406F-A884-635D61039C17}">
      <dgm:prSet phldrT="[Texto]"/>
      <dgm:spPr/>
      <dgm:t>
        <a:bodyPr/>
        <a:lstStyle/>
        <a:p>
          <a:r>
            <a:rPr lang="es-PE" dirty="0">
              <a:solidFill>
                <a:schemeClr val="tx1"/>
              </a:solidFill>
            </a:rPr>
            <a:t>Aprueba y Suscribe el requerimiento</a:t>
          </a:r>
        </a:p>
      </dgm:t>
    </dgm:pt>
    <dgm:pt modelId="{63F08CD3-1ED9-4D51-94B5-5FF15239F155}" type="parTrans" cxnId="{46413533-6979-4A8D-B2EC-14D8220DD62D}">
      <dgm:prSet/>
      <dgm:spPr/>
      <dgm:t>
        <a:bodyPr/>
        <a:lstStyle/>
        <a:p>
          <a:endParaRPr lang="es-PE">
            <a:solidFill>
              <a:schemeClr val="tx1"/>
            </a:solidFill>
          </a:endParaRPr>
        </a:p>
      </dgm:t>
    </dgm:pt>
    <dgm:pt modelId="{C614CA67-DEDB-4CEC-B190-6CA159B28F26}" type="sibTrans" cxnId="{46413533-6979-4A8D-B2EC-14D8220DD62D}">
      <dgm:prSet/>
      <dgm:spPr/>
      <dgm:t>
        <a:bodyPr/>
        <a:lstStyle/>
        <a:p>
          <a:endParaRPr lang="es-PE">
            <a:solidFill>
              <a:schemeClr val="tx1"/>
            </a:solidFill>
          </a:endParaRPr>
        </a:p>
      </dgm:t>
    </dgm:pt>
    <dgm:pt modelId="{20DFC050-52BC-4AF9-8864-89272FD611D7}">
      <dgm:prSet phldrT="[Texto]"/>
      <dgm:spPr/>
      <dgm:t>
        <a:bodyPr/>
        <a:lstStyle/>
        <a:p>
          <a:r>
            <a:rPr lang="es-PE" dirty="0">
              <a:solidFill>
                <a:schemeClr val="tx1"/>
              </a:solidFill>
            </a:rPr>
            <a:t>Recibe el Requerimiento 3</a:t>
          </a:r>
        </a:p>
      </dgm:t>
    </dgm:pt>
    <dgm:pt modelId="{616783CE-5ED0-49D5-B485-8E7EB479E52F}" type="parTrans" cxnId="{2042851A-BD3C-4B8D-8FC5-E3F7C4AE7C71}">
      <dgm:prSet/>
      <dgm:spPr/>
      <dgm:t>
        <a:bodyPr/>
        <a:lstStyle/>
        <a:p>
          <a:endParaRPr lang="es-PE">
            <a:solidFill>
              <a:schemeClr val="tx1"/>
            </a:solidFill>
          </a:endParaRPr>
        </a:p>
      </dgm:t>
    </dgm:pt>
    <dgm:pt modelId="{4A2948B2-A76F-4784-8F0D-2245624432B6}" type="sibTrans" cxnId="{2042851A-BD3C-4B8D-8FC5-E3F7C4AE7C71}">
      <dgm:prSet/>
      <dgm:spPr/>
      <dgm:t>
        <a:bodyPr/>
        <a:lstStyle/>
        <a:p>
          <a:endParaRPr lang="es-PE">
            <a:solidFill>
              <a:schemeClr val="tx1"/>
            </a:solidFill>
          </a:endParaRPr>
        </a:p>
      </dgm:t>
    </dgm:pt>
    <dgm:pt modelId="{344DEEAC-3170-4B87-A2CC-874023AE52FA}">
      <dgm:prSet phldrT="[Texto]"/>
      <dgm:spPr/>
      <dgm:t>
        <a:bodyPr/>
        <a:lstStyle/>
        <a:p>
          <a:r>
            <a:rPr lang="es-PE" dirty="0">
              <a:solidFill>
                <a:schemeClr val="tx1"/>
              </a:solidFill>
            </a:rPr>
            <a:t>Suscribe el Requerimiento</a:t>
          </a:r>
        </a:p>
      </dgm:t>
    </dgm:pt>
    <dgm:pt modelId="{FBD6500A-2699-4DF8-BA25-A1412C5C63DB}" type="parTrans" cxnId="{1ADE63F7-E86B-4EA7-A323-3FA3D8842DA0}">
      <dgm:prSet/>
      <dgm:spPr/>
      <dgm:t>
        <a:bodyPr/>
        <a:lstStyle/>
        <a:p>
          <a:endParaRPr lang="es-PE">
            <a:solidFill>
              <a:schemeClr val="tx1"/>
            </a:solidFill>
          </a:endParaRPr>
        </a:p>
      </dgm:t>
    </dgm:pt>
    <dgm:pt modelId="{0DC6D641-4169-48B3-9EC0-AF7160D0334E}" type="sibTrans" cxnId="{1ADE63F7-E86B-4EA7-A323-3FA3D8842DA0}">
      <dgm:prSet/>
      <dgm:spPr/>
      <dgm:t>
        <a:bodyPr/>
        <a:lstStyle/>
        <a:p>
          <a:endParaRPr lang="es-PE">
            <a:solidFill>
              <a:schemeClr val="tx1"/>
            </a:solidFill>
          </a:endParaRPr>
        </a:p>
      </dgm:t>
    </dgm:pt>
    <dgm:pt modelId="{0734DAE9-C283-408D-8BC6-BABAEF17140B}">
      <dgm:prSet phldrT="[Texto]"/>
      <dgm:spPr/>
      <dgm:t>
        <a:bodyPr/>
        <a:lstStyle/>
        <a:p>
          <a:r>
            <a:rPr lang="es-PE" dirty="0">
              <a:solidFill>
                <a:schemeClr val="tx1"/>
              </a:solidFill>
            </a:rPr>
            <a:t>Tramita el Requerimiento</a:t>
          </a:r>
        </a:p>
      </dgm:t>
    </dgm:pt>
    <dgm:pt modelId="{3060DDFD-9ACF-41B2-A536-2DAA9AFC205F}" type="parTrans" cxnId="{A1F673DA-34F1-42C8-AE83-B1F71EC92FF3}">
      <dgm:prSet/>
      <dgm:spPr/>
      <dgm:t>
        <a:bodyPr/>
        <a:lstStyle/>
        <a:p>
          <a:endParaRPr lang="es-PE">
            <a:solidFill>
              <a:schemeClr val="tx1"/>
            </a:solidFill>
          </a:endParaRPr>
        </a:p>
      </dgm:t>
    </dgm:pt>
    <dgm:pt modelId="{C99E091A-6F30-4CEC-9B3F-E77D6EFC7242}" type="sibTrans" cxnId="{A1F673DA-34F1-42C8-AE83-B1F71EC92FF3}">
      <dgm:prSet/>
      <dgm:spPr/>
      <dgm:t>
        <a:bodyPr/>
        <a:lstStyle/>
        <a:p>
          <a:endParaRPr lang="es-PE">
            <a:solidFill>
              <a:schemeClr val="tx1"/>
            </a:solidFill>
          </a:endParaRPr>
        </a:p>
      </dgm:t>
    </dgm:pt>
    <dgm:pt modelId="{50113588-D99E-4090-9D29-C9F940CD6E49}" type="pres">
      <dgm:prSet presAssocID="{A3E7BF68-E918-4B17-AEB3-14795BA16814}" presName="Name0" presStyleCnt="0">
        <dgm:presLayoutVars>
          <dgm:dir/>
          <dgm:resizeHandles val="exact"/>
        </dgm:presLayoutVars>
      </dgm:prSet>
      <dgm:spPr/>
    </dgm:pt>
    <dgm:pt modelId="{EA6A13BE-F6E5-4477-8E47-696BE3EEA91B}" type="pres">
      <dgm:prSet presAssocID="{477EE711-0939-49D6-868A-97081DF40E39}" presName="node" presStyleLbl="node1" presStyleIdx="0" presStyleCnt="6">
        <dgm:presLayoutVars>
          <dgm:bulletEnabled val="1"/>
        </dgm:presLayoutVars>
      </dgm:prSet>
      <dgm:spPr/>
      <dgm:t>
        <a:bodyPr/>
        <a:lstStyle/>
        <a:p>
          <a:endParaRPr lang="es-PE"/>
        </a:p>
      </dgm:t>
    </dgm:pt>
    <dgm:pt modelId="{63C26E69-9DF0-41E9-A4C6-1081D4C34C4C}" type="pres">
      <dgm:prSet presAssocID="{5B9F1552-39EF-4680-9C99-720547734958}" presName="sibTrans" presStyleLbl="sibTrans2D1" presStyleIdx="0" presStyleCnt="5"/>
      <dgm:spPr/>
      <dgm:t>
        <a:bodyPr/>
        <a:lstStyle/>
        <a:p>
          <a:endParaRPr lang="es-PE"/>
        </a:p>
      </dgm:t>
    </dgm:pt>
    <dgm:pt modelId="{5FC6D34A-2715-4036-8B8B-FA346F15ACA8}" type="pres">
      <dgm:prSet presAssocID="{5B9F1552-39EF-4680-9C99-720547734958}" presName="connectorText" presStyleLbl="sibTrans2D1" presStyleIdx="0" presStyleCnt="5"/>
      <dgm:spPr/>
      <dgm:t>
        <a:bodyPr/>
        <a:lstStyle/>
        <a:p>
          <a:endParaRPr lang="es-PE"/>
        </a:p>
      </dgm:t>
    </dgm:pt>
    <dgm:pt modelId="{00ED0588-B5B7-4490-976C-D663BCA9C300}" type="pres">
      <dgm:prSet presAssocID="{9D3D4131-9F95-4198-8825-ACC2137F39FB}" presName="node" presStyleLbl="node1" presStyleIdx="1" presStyleCnt="6" custScaleX="125448">
        <dgm:presLayoutVars>
          <dgm:bulletEnabled val="1"/>
        </dgm:presLayoutVars>
      </dgm:prSet>
      <dgm:spPr/>
      <dgm:t>
        <a:bodyPr/>
        <a:lstStyle/>
        <a:p>
          <a:endParaRPr lang="es-PE"/>
        </a:p>
      </dgm:t>
    </dgm:pt>
    <dgm:pt modelId="{864700C6-7877-494A-B1C6-F99DB3208E85}" type="pres">
      <dgm:prSet presAssocID="{E1AF18AD-CAB7-4CF2-B548-E75B3C875287}" presName="sibTrans" presStyleLbl="sibTrans2D1" presStyleIdx="1" presStyleCnt="5"/>
      <dgm:spPr/>
      <dgm:t>
        <a:bodyPr/>
        <a:lstStyle/>
        <a:p>
          <a:endParaRPr lang="es-PE"/>
        </a:p>
      </dgm:t>
    </dgm:pt>
    <dgm:pt modelId="{C2E64B4D-A0B3-4E75-ACE6-975FF491C304}" type="pres">
      <dgm:prSet presAssocID="{E1AF18AD-CAB7-4CF2-B548-E75B3C875287}" presName="connectorText" presStyleLbl="sibTrans2D1" presStyleIdx="1" presStyleCnt="5"/>
      <dgm:spPr/>
      <dgm:t>
        <a:bodyPr/>
        <a:lstStyle/>
        <a:p>
          <a:endParaRPr lang="es-PE"/>
        </a:p>
      </dgm:t>
    </dgm:pt>
    <dgm:pt modelId="{C0C847C2-F753-4EB7-9BE4-5F1009574074}" type="pres">
      <dgm:prSet presAssocID="{F7057A73-88B7-406F-A884-635D61039C17}" presName="node" presStyleLbl="node1" presStyleIdx="2" presStyleCnt="6">
        <dgm:presLayoutVars>
          <dgm:bulletEnabled val="1"/>
        </dgm:presLayoutVars>
      </dgm:prSet>
      <dgm:spPr/>
      <dgm:t>
        <a:bodyPr/>
        <a:lstStyle/>
        <a:p>
          <a:endParaRPr lang="es-PE"/>
        </a:p>
      </dgm:t>
    </dgm:pt>
    <dgm:pt modelId="{475A2F5D-3684-4EE6-8E61-75F3E0C75AB2}" type="pres">
      <dgm:prSet presAssocID="{C614CA67-DEDB-4CEC-B190-6CA159B28F26}" presName="sibTrans" presStyleLbl="sibTrans2D1" presStyleIdx="2" presStyleCnt="5"/>
      <dgm:spPr/>
      <dgm:t>
        <a:bodyPr/>
        <a:lstStyle/>
        <a:p>
          <a:endParaRPr lang="es-PE"/>
        </a:p>
      </dgm:t>
    </dgm:pt>
    <dgm:pt modelId="{DD2F340B-C28D-44D1-A973-23533BC2302B}" type="pres">
      <dgm:prSet presAssocID="{C614CA67-DEDB-4CEC-B190-6CA159B28F26}" presName="connectorText" presStyleLbl="sibTrans2D1" presStyleIdx="2" presStyleCnt="5"/>
      <dgm:spPr/>
      <dgm:t>
        <a:bodyPr/>
        <a:lstStyle/>
        <a:p>
          <a:endParaRPr lang="es-PE"/>
        </a:p>
      </dgm:t>
    </dgm:pt>
    <dgm:pt modelId="{E79E4ABA-1591-4F4C-9D1C-E1B2EC1A387C}" type="pres">
      <dgm:prSet presAssocID="{344DEEAC-3170-4B87-A2CC-874023AE52FA}" presName="node" presStyleLbl="node1" presStyleIdx="3" presStyleCnt="6">
        <dgm:presLayoutVars>
          <dgm:bulletEnabled val="1"/>
        </dgm:presLayoutVars>
      </dgm:prSet>
      <dgm:spPr/>
      <dgm:t>
        <a:bodyPr/>
        <a:lstStyle/>
        <a:p>
          <a:endParaRPr lang="es-PE"/>
        </a:p>
      </dgm:t>
    </dgm:pt>
    <dgm:pt modelId="{8347AF6B-2F27-4F19-A1DD-37E612CFF651}" type="pres">
      <dgm:prSet presAssocID="{0DC6D641-4169-48B3-9EC0-AF7160D0334E}" presName="sibTrans" presStyleLbl="sibTrans2D1" presStyleIdx="3" presStyleCnt="5"/>
      <dgm:spPr/>
      <dgm:t>
        <a:bodyPr/>
        <a:lstStyle/>
        <a:p>
          <a:endParaRPr lang="es-PE"/>
        </a:p>
      </dgm:t>
    </dgm:pt>
    <dgm:pt modelId="{B63CC003-006E-4643-9167-D3E7AE2FD809}" type="pres">
      <dgm:prSet presAssocID="{0DC6D641-4169-48B3-9EC0-AF7160D0334E}" presName="connectorText" presStyleLbl="sibTrans2D1" presStyleIdx="3" presStyleCnt="5"/>
      <dgm:spPr/>
      <dgm:t>
        <a:bodyPr/>
        <a:lstStyle/>
        <a:p>
          <a:endParaRPr lang="es-PE"/>
        </a:p>
      </dgm:t>
    </dgm:pt>
    <dgm:pt modelId="{36A3E113-A1E4-4F32-A8F4-21108E4AC868}" type="pres">
      <dgm:prSet presAssocID="{0734DAE9-C283-408D-8BC6-BABAEF17140B}" presName="node" presStyleLbl="node1" presStyleIdx="4" presStyleCnt="6">
        <dgm:presLayoutVars>
          <dgm:bulletEnabled val="1"/>
        </dgm:presLayoutVars>
      </dgm:prSet>
      <dgm:spPr/>
      <dgm:t>
        <a:bodyPr/>
        <a:lstStyle/>
        <a:p>
          <a:endParaRPr lang="es-PE"/>
        </a:p>
      </dgm:t>
    </dgm:pt>
    <dgm:pt modelId="{DEBB447B-D014-48B8-8957-2EBA63423AED}" type="pres">
      <dgm:prSet presAssocID="{C99E091A-6F30-4CEC-9B3F-E77D6EFC7242}" presName="sibTrans" presStyleLbl="sibTrans2D1" presStyleIdx="4" presStyleCnt="5"/>
      <dgm:spPr/>
      <dgm:t>
        <a:bodyPr/>
        <a:lstStyle/>
        <a:p>
          <a:endParaRPr lang="es-PE"/>
        </a:p>
      </dgm:t>
    </dgm:pt>
    <dgm:pt modelId="{9ACE4A38-DEAB-4C14-90CC-9E7202AFB47C}" type="pres">
      <dgm:prSet presAssocID="{C99E091A-6F30-4CEC-9B3F-E77D6EFC7242}" presName="connectorText" presStyleLbl="sibTrans2D1" presStyleIdx="4" presStyleCnt="5"/>
      <dgm:spPr/>
      <dgm:t>
        <a:bodyPr/>
        <a:lstStyle/>
        <a:p>
          <a:endParaRPr lang="es-PE"/>
        </a:p>
      </dgm:t>
    </dgm:pt>
    <dgm:pt modelId="{90100B75-0EEF-4971-A16D-87CD7112D8A2}" type="pres">
      <dgm:prSet presAssocID="{20DFC050-52BC-4AF9-8864-89272FD611D7}" presName="node" presStyleLbl="node1" presStyleIdx="5" presStyleCnt="6">
        <dgm:presLayoutVars>
          <dgm:bulletEnabled val="1"/>
        </dgm:presLayoutVars>
      </dgm:prSet>
      <dgm:spPr/>
      <dgm:t>
        <a:bodyPr/>
        <a:lstStyle/>
        <a:p>
          <a:endParaRPr lang="es-PE"/>
        </a:p>
      </dgm:t>
    </dgm:pt>
  </dgm:ptLst>
  <dgm:cxnLst>
    <dgm:cxn modelId="{3F23D1DF-31D3-403B-BF81-0D98AAC626FE}" type="presOf" srcId="{A3E7BF68-E918-4B17-AEB3-14795BA16814}" destId="{50113588-D99E-4090-9D29-C9F940CD6E49}" srcOrd="0" destOrd="0" presId="urn:microsoft.com/office/officeart/2005/8/layout/process1"/>
    <dgm:cxn modelId="{EA047E8B-F44C-4848-A646-8F1467E986F9}" type="presOf" srcId="{0734DAE9-C283-408D-8BC6-BABAEF17140B}" destId="{36A3E113-A1E4-4F32-A8F4-21108E4AC868}" srcOrd="0" destOrd="0" presId="urn:microsoft.com/office/officeart/2005/8/layout/process1"/>
    <dgm:cxn modelId="{332C97F4-01DB-4028-B092-A33B725C7DB0}" type="presOf" srcId="{0DC6D641-4169-48B3-9EC0-AF7160D0334E}" destId="{B63CC003-006E-4643-9167-D3E7AE2FD809}" srcOrd="1" destOrd="0" presId="urn:microsoft.com/office/officeart/2005/8/layout/process1"/>
    <dgm:cxn modelId="{0A9DDE7E-C47E-4B67-AD4D-21D0D2622677}" type="presOf" srcId="{5B9F1552-39EF-4680-9C99-720547734958}" destId="{63C26E69-9DF0-41E9-A4C6-1081D4C34C4C}" srcOrd="0" destOrd="0" presId="urn:microsoft.com/office/officeart/2005/8/layout/process1"/>
    <dgm:cxn modelId="{7BB7102B-0B71-456F-8A52-92E8DDB31945}" type="presOf" srcId="{344DEEAC-3170-4B87-A2CC-874023AE52FA}" destId="{E79E4ABA-1591-4F4C-9D1C-E1B2EC1A387C}" srcOrd="0" destOrd="0" presId="urn:microsoft.com/office/officeart/2005/8/layout/process1"/>
    <dgm:cxn modelId="{268FE31F-5F88-4398-8DAA-C864DBE2E943}" type="presOf" srcId="{9D3D4131-9F95-4198-8825-ACC2137F39FB}" destId="{00ED0588-B5B7-4490-976C-D663BCA9C300}" srcOrd="0" destOrd="0" presId="urn:microsoft.com/office/officeart/2005/8/layout/process1"/>
    <dgm:cxn modelId="{EF42B22C-F55D-4472-979B-888006621195}" srcId="{A3E7BF68-E918-4B17-AEB3-14795BA16814}" destId="{9D3D4131-9F95-4198-8825-ACC2137F39FB}" srcOrd="1" destOrd="0" parTransId="{07F347D4-B7FA-4287-9EAA-1630079D69BF}" sibTransId="{E1AF18AD-CAB7-4CF2-B548-E75B3C875287}"/>
    <dgm:cxn modelId="{EFE44350-4959-4D37-A861-0C8A8A96A466}" type="presOf" srcId="{477EE711-0939-49D6-868A-97081DF40E39}" destId="{EA6A13BE-F6E5-4477-8E47-696BE3EEA91B}" srcOrd="0" destOrd="0" presId="urn:microsoft.com/office/officeart/2005/8/layout/process1"/>
    <dgm:cxn modelId="{1A068AB9-1F6C-4D99-A915-4D5EBEBE36A1}" type="presOf" srcId="{C99E091A-6F30-4CEC-9B3F-E77D6EFC7242}" destId="{DEBB447B-D014-48B8-8957-2EBA63423AED}" srcOrd="0" destOrd="0" presId="urn:microsoft.com/office/officeart/2005/8/layout/process1"/>
    <dgm:cxn modelId="{2042851A-BD3C-4B8D-8FC5-E3F7C4AE7C71}" srcId="{A3E7BF68-E918-4B17-AEB3-14795BA16814}" destId="{20DFC050-52BC-4AF9-8864-89272FD611D7}" srcOrd="5" destOrd="0" parTransId="{616783CE-5ED0-49D5-B485-8E7EB479E52F}" sibTransId="{4A2948B2-A76F-4784-8F0D-2245624432B6}"/>
    <dgm:cxn modelId="{A1F673DA-34F1-42C8-AE83-B1F71EC92FF3}" srcId="{A3E7BF68-E918-4B17-AEB3-14795BA16814}" destId="{0734DAE9-C283-408D-8BC6-BABAEF17140B}" srcOrd="4" destOrd="0" parTransId="{3060DDFD-9ACF-41B2-A536-2DAA9AFC205F}" sibTransId="{C99E091A-6F30-4CEC-9B3F-E77D6EFC7242}"/>
    <dgm:cxn modelId="{68DD47A3-30B7-411D-8B3C-AE0F3761C1C4}" type="presOf" srcId="{C614CA67-DEDB-4CEC-B190-6CA159B28F26}" destId="{475A2F5D-3684-4EE6-8E61-75F3E0C75AB2}" srcOrd="0" destOrd="0" presId="urn:microsoft.com/office/officeart/2005/8/layout/process1"/>
    <dgm:cxn modelId="{46413533-6979-4A8D-B2EC-14D8220DD62D}" srcId="{A3E7BF68-E918-4B17-AEB3-14795BA16814}" destId="{F7057A73-88B7-406F-A884-635D61039C17}" srcOrd="2" destOrd="0" parTransId="{63F08CD3-1ED9-4D51-94B5-5FF15239F155}" sibTransId="{C614CA67-DEDB-4CEC-B190-6CA159B28F26}"/>
    <dgm:cxn modelId="{1BFD87C3-4898-4240-8581-59CD3CBCDFE9}" type="presOf" srcId="{5B9F1552-39EF-4680-9C99-720547734958}" destId="{5FC6D34A-2715-4036-8B8B-FA346F15ACA8}" srcOrd="1" destOrd="0" presId="urn:microsoft.com/office/officeart/2005/8/layout/process1"/>
    <dgm:cxn modelId="{3FF14F4D-521D-4F4A-B0E0-0B86950417B0}" type="presOf" srcId="{E1AF18AD-CAB7-4CF2-B548-E75B3C875287}" destId="{C2E64B4D-A0B3-4E75-ACE6-975FF491C304}" srcOrd="1" destOrd="0" presId="urn:microsoft.com/office/officeart/2005/8/layout/process1"/>
    <dgm:cxn modelId="{DD447F97-146F-4CB6-9BBF-223A5D13FCE7}" type="presOf" srcId="{0DC6D641-4169-48B3-9EC0-AF7160D0334E}" destId="{8347AF6B-2F27-4F19-A1DD-37E612CFF651}" srcOrd="0" destOrd="0" presId="urn:microsoft.com/office/officeart/2005/8/layout/process1"/>
    <dgm:cxn modelId="{A0FA479D-E14E-43A1-BE87-A0E606FF4520}" type="presOf" srcId="{C99E091A-6F30-4CEC-9B3F-E77D6EFC7242}" destId="{9ACE4A38-DEAB-4C14-90CC-9E7202AFB47C}" srcOrd="1" destOrd="0" presId="urn:microsoft.com/office/officeart/2005/8/layout/process1"/>
    <dgm:cxn modelId="{FE8DAF86-3525-4102-98C9-FC199AD19FB6}" type="presOf" srcId="{20DFC050-52BC-4AF9-8864-89272FD611D7}" destId="{90100B75-0EEF-4971-A16D-87CD7112D8A2}" srcOrd="0" destOrd="0" presId="urn:microsoft.com/office/officeart/2005/8/layout/process1"/>
    <dgm:cxn modelId="{21AA896F-E618-4B3A-A88F-691F4545F56F}" type="presOf" srcId="{F7057A73-88B7-406F-A884-635D61039C17}" destId="{C0C847C2-F753-4EB7-9BE4-5F1009574074}" srcOrd="0" destOrd="0" presId="urn:microsoft.com/office/officeart/2005/8/layout/process1"/>
    <dgm:cxn modelId="{9F393094-C96D-4594-A24D-C3E3D95C82E7}" type="presOf" srcId="{E1AF18AD-CAB7-4CF2-B548-E75B3C875287}" destId="{864700C6-7877-494A-B1C6-F99DB3208E85}" srcOrd="0" destOrd="0" presId="urn:microsoft.com/office/officeart/2005/8/layout/process1"/>
    <dgm:cxn modelId="{F2D10B2C-05DF-4426-9BAC-7670C0288870}" type="presOf" srcId="{C614CA67-DEDB-4CEC-B190-6CA159B28F26}" destId="{DD2F340B-C28D-44D1-A973-23533BC2302B}" srcOrd="1" destOrd="0" presId="urn:microsoft.com/office/officeart/2005/8/layout/process1"/>
    <dgm:cxn modelId="{5D7503ED-1FA2-4A55-9D16-652D82DFCB3E}" srcId="{A3E7BF68-E918-4B17-AEB3-14795BA16814}" destId="{477EE711-0939-49D6-868A-97081DF40E39}" srcOrd="0" destOrd="0" parTransId="{93B5E8CC-12F4-4A6D-A7FA-067C40F24CD8}" sibTransId="{5B9F1552-39EF-4680-9C99-720547734958}"/>
    <dgm:cxn modelId="{1ADE63F7-E86B-4EA7-A323-3FA3D8842DA0}" srcId="{A3E7BF68-E918-4B17-AEB3-14795BA16814}" destId="{344DEEAC-3170-4B87-A2CC-874023AE52FA}" srcOrd="3" destOrd="0" parTransId="{FBD6500A-2699-4DF8-BA25-A1412C5C63DB}" sibTransId="{0DC6D641-4169-48B3-9EC0-AF7160D0334E}"/>
    <dgm:cxn modelId="{04724BE3-618D-4EDD-A94F-B7E5CD03C1DB}" type="presParOf" srcId="{50113588-D99E-4090-9D29-C9F940CD6E49}" destId="{EA6A13BE-F6E5-4477-8E47-696BE3EEA91B}" srcOrd="0" destOrd="0" presId="urn:microsoft.com/office/officeart/2005/8/layout/process1"/>
    <dgm:cxn modelId="{9AD4ACC3-55F3-40BE-BB3A-1E1F75BEE6D1}" type="presParOf" srcId="{50113588-D99E-4090-9D29-C9F940CD6E49}" destId="{63C26E69-9DF0-41E9-A4C6-1081D4C34C4C}" srcOrd="1" destOrd="0" presId="urn:microsoft.com/office/officeart/2005/8/layout/process1"/>
    <dgm:cxn modelId="{E6DDF6C3-BC66-44EA-A890-D3254F7477CE}" type="presParOf" srcId="{63C26E69-9DF0-41E9-A4C6-1081D4C34C4C}" destId="{5FC6D34A-2715-4036-8B8B-FA346F15ACA8}" srcOrd="0" destOrd="0" presId="urn:microsoft.com/office/officeart/2005/8/layout/process1"/>
    <dgm:cxn modelId="{7D5F8BC5-0C9D-4A25-B179-EC54A404626A}" type="presParOf" srcId="{50113588-D99E-4090-9D29-C9F940CD6E49}" destId="{00ED0588-B5B7-4490-976C-D663BCA9C300}" srcOrd="2" destOrd="0" presId="urn:microsoft.com/office/officeart/2005/8/layout/process1"/>
    <dgm:cxn modelId="{9E212BE9-FB6F-4AF3-BFF1-32251AA7AFCA}" type="presParOf" srcId="{50113588-D99E-4090-9D29-C9F940CD6E49}" destId="{864700C6-7877-494A-B1C6-F99DB3208E85}" srcOrd="3" destOrd="0" presId="urn:microsoft.com/office/officeart/2005/8/layout/process1"/>
    <dgm:cxn modelId="{9341BC97-F9CE-48BA-B1D7-AC0C399896DF}" type="presParOf" srcId="{864700C6-7877-494A-B1C6-F99DB3208E85}" destId="{C2E64B4D-A0B3-4E75-ACE6-975FF491C304}" srcOrd="0" destOrd="0" presId="urn:microsoft.com/office/officeart/2005/8/layout/process1"/>
    <dgm:cxn modelId="{5D8455D9-8BB1-4737-AA21-6B77BC3346A7}" type="presParOf" srcId="{50113588-D99E-4090-9D29-C9F940CD6E49}" destId="{C0C847C2-F753-4EB7-9BE4-5F1009574074}" srcOrd="4" destOrd="0" presId="urn:microsoft.com/office/officeart/2005/8/layout/process1"/>
    <dgm:cxn modelId="{C036C0C6-B325-423F-AF6B-088AB51F5532}" type="presParOf" srcId="{50113588-D99E-4090-9D29-C9F940CD6E49}" destId="{475A2F5D-3684-4EE6-8E61-75F3E0C75AB2}" srcOrd="5" destOrd="0" presId="urn:microsoft.com/office/officeart/2005/8/layout/process1"/>
    <dgm:cxn modelId="{95D47714-EA6A-41EF-8383-F9B9FC5D79D6}" type="presParOf" srcId="{475A2F5D-3684-4EE6-8E61-75F3E0C75AB2}" destId="{DD2F340B-C28D-44D1-A973-23533BC2302B}" srcOrd="0" destOrd="0" presId="urn:microsoft.com/office/officeart/2005/8/layout/process1"/>
    <dgm:cxn modelId="{36AD9E7D-14E9-4FC3-9C13-57C07D9A5CF9}" type="presParOf" srcId="{50113588-D99E-4090-9D29-C9F940CD6E49}" destId="{E79E4ABA-1591-4F4C-9D1C-E1B2EC1A387C}" srcOrd="6" destOrd="0" presId="urn:microsoft.com/office/officeart/2005/8/layout/process1"/>
    <dgm:cxn modelId="{556B001D-3271-4147-AB91-271118FFF640}" type="presParOf" srcId="{50113588-D99E-4090-9D29-C9F940CD6E49}" destId="{8347AF6B-2F27-4F19-A1DD-37E612CFF651}" srcOrd="7" destOrd="0" presId="urn:microsoft.com/office/officeart/2005/8/layout/process1"/>
    <dgm:cxn modelId="{328F1B77-3E98-4240-A7CE-076D843E8253}" type="presParOf" srcId="{8347AF6B-2F27-4F19-A1DD-37E612CFF651}" destId="{B63CC003-006E-4643-9167-D3E7AE2FD809}" srcOrd="0" destOrd="0" presId="urn:microsoft.com/office/officeart/2005/8/layout/process1"/>
    <dgm:cxn modelId="{1ABC284F-B1A5-4928-B045-347CF8322CDE}" type="presParOf" srcId="{50113588-D99E-4090-9D29-C9F940CD6E49}" destId="{36A3E113-A1E4-4F32-A8F4-21108E4AC868}" srcOrd="8" destOrd="0" presId="urn:microsoft.com/office/officeart/2005/8/layout/process1"/>
    <dgm:cxn modelId="{421DA691-2707-4AA1-A587-B86B091CF125}" type="presParOf" srcId="{50113588-D99E-4090-9D29-C9F940CD6E49}" destId="{DEBB447B-D014-48B8-8957-2EBA63423AED}" srcOrd="9" destOrd="0" presId="urn:microsoft.com/office/officeart/2005/8/layout/process1"/>
    <dgm:cxn modelId="{3B5AD43D-AC3F-40FA-A961-E71BB2178AB5}" type="presParOf" srcId="{DEBB447B-D014-48B8-8957-2EBA63423AED}" destId="{9ACE4A38-DEAB-4C14-90CC-9E7202AFB47C}" srcOrd="0" destOrd="0" presId="urn:microsoft.com/office/officeart/2005/8/layout/process1"/>
    <dgm:cxn modelId="{476B0C30-F8F3-4957-B467-D00F89ED7F9A}" type="presParOf" srcId="{50113588-D99E-4090-9D29-C9F940CD6E49}" destId="{90100B75-0EEF-4971-A16D-87CD7112D8A2}" srcOrd="10" destOrd="0" presId="urn:microsoft.com/office/officeart/2005/8/layout/process1"/>
  </dgm:cxnLst>
  <dgm:bg>
    <a:noFill/>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E7BF68-E918-4B17-AEB3-14795BA16814}" type="doc">
      <dgm:prSet loTypeId="urn:microsoft.com/office/officeart/2005/8/layout/process1" loCatId="process" qsTypeId="urn:microsoft.com/office/officeart/2005/8/quickstyle/simple1" qsCatId="simple" csTypeId="urn:microsoft.com/office/officeart/2005/8/colors/accent0_2" csCatId="mainScheme" phldr="1"/>
      <dgm:spPr/>
    </dgm:pt>
    <dgm:pt modelId="{477EE711-0939-49D6-868A-97081DF40E39}">
      <dgm:prSet phldrT="[Texto]"/>
      <dgm:spPr/>
      <dgm:t>
        <a:bodyPr/>
        <a:lstStyle/>
        <a:p>
          <a:r>
            <a:rPr lang="es-PE" dirty="0">
              <a:solidFill>
                <a:schemeClr val="tx1"/>
              </a:solidFill>
            </a:rPr>
            <a:t>Registra y Suscribe la Necesidad</a:t>
          </a:r>
        </a:p>
      </dgm:t>
    </dgm:pt>
    <dgm:pt modelId="{93B5E8CC-12F4-4A6D-A7FA-067C40F24CD8}" type="parTrans" cxnId="{5D7503ED-1FA2-4A55-9D16-652D82DFCB3E}">
      <dgm:prSet/>
      <dgm:spPr/>
      <dgm:t>
        <a:bodyPr/>
        <a:lstStyle/>
        <a:p>
          <a:endParaRPr lang="es-PE">
            <a:solidFill>
              <a:schemeClr val="tx1"/>
            </a:solidFill>
          </a:endParaRPr>
        </a:p>
      </dgm:t>
    </dgm:pt>
    <dgm:pt modelId="{5B9F1552-39EF-4680-9C99-720547734958}" type="sibTrans" cxnId="{5D7503ED-1FA2-4A55-9D16-652D82DFCB3E}">
      <dgm:prSet/>
      <dgm:spPr/>
      <dgm:t>
        <a:bodyPr/>
        <a:lstStyle/>
        <a:p>
          <a:endParaRPr lang="es-PE">
            <a:solidFill>
              <a:schemeClr val="tx1"/>
            </a:solidFill>
          </a:endParaRPr>
        </a:p>
      </dgm:t>
    </dgm:pt>
    <dgm:pt modelId="{9D3D4131-9F95-4198-8825-ACC2137F39FB}">
      <dgm:prSet phldrT="[Texto]"/>
      <dgm:spPr/>
      <dgm:t>
        <a:bodyPr/>
        <a:lstStyle/>
        <a:p>
          <a:r>
            <a:rPr lang="es-PE" dirty="0">
              <a:solidFill>
                <a:schemeClr val="tx1"/>
              </a:solidFill>
            </a:rPr>
            <a:t>Consolida las Necesidades</a:t>
          </a:r>
        </a:p>
      </dgm:t>
    </dgm:pt>
    <dgm:pt modelId="{07F347D4-B7FA-4287-9EAA-1630079D69BF}" type="parTrans" cxnId="{EF42B22C-F55D-4472-979B-888006621195}">
      <dgm:prSet/>
      <dgm:spPr/>
      <dgm:t>
        <a:bodyPr/>
        <a:lstStyle/>
        <a:p>
          <a:endParaRPr lang="es-PE">
            <a:solidFill>
              <a:schemeClr val="tx1"/>
            </a:solidFill>
          </a:endParaRPr>
        </a:p>
      </dgm:t>
    </dgm:pt>
    <dgm:pt modelId="{E1AF18AD-CAB7-4CF2-B548-E75B3C875287}" type="sibTrans" cxnId="{EF42B22C-F55D-4472-979B-888006621195}">
      <dgm:prSet/>
      <dgm:spPr/>
      <dgm:t>
        <a:bodyPr/>
        <a:lstStyle/>
        <a:p>
          <a:endParaRPr lang="es-PE">
            <a:solidFill>
              <a:schemeClr val="tx1"/>
            </a:solidFill>
          </a:endParaRPr>
        </a:p>
      </dgm:t>
    </dgm:pt>
    <dgm:pt modelId="{F7057A73-88B7-406F-A884-635D61039C17}">
      <dgm:prSet phldrT="[Texto]"/>
      <dgm:spPr/>
      <dgm:t>
        <a:bodyPr/>
        <a:lstStyle/>
        <a:p>
          <a:r>
            <a:rPr lang="es-PE" dirty="0">
              <a:solidFill>
                <a:schemeClr val="tx1"/>
              </a:solidFill>
            </a:rPr>
            <a:t>Genera el requerimiento</a:t>
          </a:r>
        </a:p>
      </dgm:t>
    </dgm:pt>
    <dgm:pt modelId="{63F08CD3-1ED9-4D51-94B5-5FF15239F155}" type="parTrans" cxnId="{46413533-6979-4A8D-B2EC-14D8220DD62D}">
      <dgm:prSet/>
      <dgm:spPr/>
      <dgm:t>
        <a:bodyPr/>
        <a:lstStyle/>
        <a:p>
          <a:endParaRPr lang="es-PE">
            <a:solidFill>
              <a:schemeClr val="tx1"/>
            </a:solidFill>
          </a:endParaRPr>
        </a:p>
      </dgm:t>
    </dgm:pt>
    <dgm:pt modelId="{C614CA67-DEDB-4CEC-B190-6CA159B28F26}" type="sibTrans" cxnId="{46413533-6979-4A8D-B2EC-14D8220DD62D}">
      <dgm:prSet/>
      <dgm:spPr/>
      <dgm:t>
        <a:bodyPr/>
        <a:lstStyle/>
        <a:p>
          <a:endParaRPr lang="es-PE">
            <a:solidFill>
              <a:schemeClr val="tx1"/>
            </a:solidFill>
          </a:endParaRPr>
        </a:p>
      </dgm:t>
    </dgm:pt>
    <dgm:pt modelId="{20DFC050-52BC-4AF9-8864-89272FD611D7}">
      <dgm:prSet phldrT="[Texto]"/>
      <dgm:spPr/>
      <dgm:t>
        <a:bodyPr/>
        <a:lstStyle/>
        <a:p>
          <a:r>
            <a:rPr lang="es-PE" dirty="0">
              <a:solidFill>
                <a:schemeClr val="tx1"/>
              </a:solidFill>
            </a:rPr>
            <a:t>Recibe el Requerimiento</a:t>
          </a:r>
        </a:p>
      </dgm:t>
    </dgm:pt>
    <dgm:pt modelId="{616783CE-5ED0-49D5-B485-8E7EB479E52F}" type="parTrans" cxnId="{2042851A-BD3C-4B8D-8FC5-E3F7C4AE7C71}">
      <dgm:prSet/>
      <dgm:spPr/>
      <dgm:t>
        <a:bodyPr/>
        <a:lstStyle/>
        <a:p>
          <a:endParaRPr lang="es-PE">
            <a:solidFill>
              <a:schemeClr val="tx1"/>
            </a:solidFill>
          </a:endParaRPr>
        </a:p>
      </dgm:t>
    </dgm:pt>
    <dgm:pt modelId="{4A2948B2-A76F-4784-8F0D-2245624432B6}" type="sibTrans" cxnId="{2042851A-BD3C-4B8D-8FC5-E3F7C4AE7C71}">
      <dgm:prSet/>
      <dgm:spPr/>
      <dgm:t>
        <a:bodyPr/>
        <a:lstStyle/>
        <a:p>
          <a:endParaRPr lang="es-PE">
            <a:solidFill>
              <a:schemeClr val="tx1"/>
            </a:solidFill>
          </a:endParaRPr>
        </a:p>
      </dgm:t>
    </dgm:pt>
    <dgm:pt modelId="{344DEEAC-3170-4B87-A2CC-874023AE52FA}">
      <dgm:prSet phldrT="[Texto]"/>
      <dgm:spPr/>
      <dgm:t>
        <a:bodyPr/>
        <a:lstStyle/>
        <a:p>
          <a:r>
            <a:rPr lang="es-PE" dirty="0">
              <a:solidFill>
                <a:schemeClr val="tx1"/>
              </a:solidFill>
            </a:rPr>
            <a:t>Aprueba y Suscribe el Requerimiento</a:t>
          </a:r>
        </a:p>
      </dgm:t>
    </dgm:pt>
    <dgm:pt modelId="{FBD6500A-2699-4DF8-BA25-A1412C5C63DB}" type="parTrans" cxnId="{1ADE63F7-E86B-4EA7-A323-3FA3D8842DA0}">
      <dgm:prSet/>
      <dgm:spPr/>
      <dgm:t>
        <a:bodyPr/>
        <a:lstStyle/>
        <a:p>
          <a:endParaRPr lang="es-PE">
            <a:solidFill>
              <a:schemeClr val="tx1"/>
            </a:solidFill>
          </a:endParaRPr>
        </a:p>
      </dgm:t>
    </dgm:pt>
    <dgm:pt modelId="{0DC6D641-4169-48B3-9EC0-AF7160D0334E}" type="sibTrans" cxnId="{1ADE63F7-E86B-4EA7-A323-3FA3D8842DA0}">
      <dgm:prSet/>
      <dgm:spPr/>
      <dgm:t>
        <a:bodyPr/>
        <a:lstStyle/>
        <a:p>
          <a:endParaRPr lang="es-PE">
            <a:solidFill>
              <a:schemeClr val="tx1"/>
            </a:solidFill>
          </a:endParaRPr>
        </a:p>
      </dgm:t>
    </dgm:pt>
    <dgm:pt modelId="{0734DAE9-C283-408D-8BC6-BABAEF17140B}">
      <dgm:prSet phldrT="[Texto]"/>
      <dgm:spPr/>
      <dgm:t>
        <a:bodyPr/>
        <a:lstStyle/>
        <a:p>
          <a:r>
            <a:rPr lang="es-PE" dirty="0">
              <a:solidFill>
                <a:schemeClr val="tx1"/>
              </a:solidFill>
            </a:rPr>
            <a:t>Suscribe el Requerimiento</a:t>
          </a:r>
        </a:p>
      </dgm:t>
    </dgm:pt>
    <dgm:pt modelId="{3060DDFD-9ACF-41B2-A536-2DAA9AFC205F}" type="parTrans" cxnId="{A1F673DA-34F1-42C8-AE83-B1F71EC92FF3}">
      <dgm:prSet/>
      <dgm:spPr/>
      <dgm:t>
        <a:bodyPr/>
        <a:lstStyle/>
        <a:p>
          <a:endParaRPr lang="es-PE">
            <a:solidFill>
              <a:schemeClr val="tx1"/>
            </a:solidFill>
          </a:endParaRPr>
        </a:p>
      </dgm:t>
    </dgm:pt>
    <dgm:pt modelId="{C99E091A-6F30-4CEC-9B3F-E77D6EFC7242}" type="sibTrans" cxnId="{A1F673DA-34F1-42C8-AE83-B1F71EC92FF3}">
      <dgm:prSet/>
      <dgm:spPr/>
      <dgm:t>
        <a:bodyPr/>
        <a:lstStyle/>
        <a:p>
          <a:endParaRPr lang="es-PE">
            <a:solidFill>
              <a:schemeClr val="tx1"/>
            </a:solidFill>
          </a:endParaRPr>
        </a:p>
      </dgm:t>
    </dgm:pt>
    <dgm:pt modelId="{50113588-D99E-4090-9D29-C9F940CD6E49}" type="pres">
      <dgm:prSet presAssocID="{A3E7BF68-E918-4B17-AEB3-14795BA16814}" presName="Name0" presStyleCnt="0">
        <dgm:presLayoutVars>
          <dgm:dir/>
          <dgm:resizeHandles val="exact"/>
        </dgm:presLayoutVars>
      </dgm:prSet>
      <dgm:spPr/>
    </dgm:pt>
    <dgm:pt modelId="{EA6A13BE-F6E5-4477-8E47-696BE3EEA91B}" type="pres">
      <dgm:prSet presAssocID="{477EE711-0939-49D6-868A-97081DF40E39}" presName="node" presStyleLbl="node1" presStyleIdx="0" presStyleCnt="6">
        <dgm:presLayoutVars>
          <dgm:bulletEnabled val="1"/>
        </dgm:presLayoutVars>
      </dgm:prSet>
      <dgm:spPr/>
      <dgm:t>
        <a:bodyPr/>
        <a:lstStyle/>
        <a:p>
          <a:endParaRPr lang="es-PE"/>
        </a:p>
      </dgm:t>
    </dgm:pt>
    <dgm:pt modelId="{63C26E69-9DF0-41E9-A4C6-1081D4C34C4C}" type="pres">
      <dgm:prSet presAssocID="{5B9F1552-39EF-4680-9C99-720547734958}" presName="sibTrans" presStyleLbl="sibTrans2D1" presStyleIdx="0" presStyleCnt="5" custLinFactNeighborX="6942"/>
      <dgm:spPr/>
      <dgm:t>
        <a:bodyPr/>
        <a:lstStyle/>
        <a:p>
          <a:endParaRPr lang="es-PE"/>
        </a:p>
      </dgm:t>
    </dgm:pt>
    <dgm:pt modelId="{5FC6D34A-2715-4036-8B8B-FA346F15ACA8}" type="pres">
      <dgm:prSet presAssocID="{5B9F1552-39EF-4680-9C99-720547734958}" presName="connectorText" presStyleLbl="sibTrans2D1" presStyleIdx="0" presStyleCnt="5"/>
      <dgm:spPr/>
      <dgm:t>
        <a:bodyPr/>
        <a:lstStyle/>
        <a:p>
          <a:endParaRPr lang="es-PE"/>
        </a:p>
      </dgm:t>
    </dgm:pt>
    <dgm:pt modelId="{00ED0588-B5B7-4490-976C-D663BCA9C300}" type="pres">
      <dgm:prSet presAssocID="{9D3D4131-9F95-4198-8825-ACC2137F39FB}" presName="node" presStyleLbl="node1" presStyleIdx="1" presStyleCnt="6" custScaleX="125448">
        <dgm:presLayoutVars>
          <dgm:bulletEnabled val="1"/>
        </dgm:presLayoutVars>
      </dgm:prSet>
      <dgm:spPr/>
      <dgm:t>
        <a:bodyPr/>
        <a:lstStyle/>
        <a:p>
          <a:endParaRPr lang="es-PE"/>
        </a:p>
      </dgm:t>
    </dgm:pt>
    <dgm:pt modelId="{864700C6-7877-494A-B1C6-F99DB3208E85}" type="pres">
      <dgm:prSet presAssocID="{E1AF18AD-CAB7-4CF2-B548-E75B3C875287}" presName="sibTrans" presStyleLbl="sibTrans2D1" presStyleIdx="1" presStyleCnt="5"/>
      <dgm:spPr/>
      <dgm:t>
        <a:bodyPr/>
        <a:lstStyle/>
        <a:p>
          <a:endParaRPr lang="es-PE"/>
        </a:p>
      </dgm:t>
    </dgm:pt>
    <dgm:pt modelId="{C2E64B4D-A0B3-4E75-ACE6-975FF491C304}" type="pres">
      <dgm:prSet presAssocID="{E1AF18AD-CAB7-4CF2-B548-E75B3C875287}" presName="connectorText" presStyleLbl="sibTrans2D1" presStyleIdx="1" presStyleCnt="5"/>
      <dgm:spPr/>
      <dgm:t>
        <a:bodyPr/>
        <a:lstStyle/>
        <a:p>
          <a:endParaRPr lang="es-PE"/>
        </a:p>
      </dgm:t>
    </dgm:pt>
    <dgm:pt modelId="{C0C847C2-F753-4EB7-9BE4-5F1009574074}" type="pres">
      <dgm:prSet presAssocID="{F7057A73-88B7-406F-A884-635D61039C17}" presName="node" presStyleLbl="node1" presStyleIdx="2" presStyleCnt="6">
        <dgm:presLayoutVars>
          <dgm:bulletEnabled val="1"/>
        </dgm:presLayoutVars>
      </dgm:prSet>
      <dgm:spPr/>
      <dgm:t>
        <a:bodyPr/>
        <a:lstStyle/>
        <a:p>
          <a:endParaRPr lang="es-PE"/>
        </a:p>
      </dgm:t>
    </dgm:pt>
    <dgm:pt modelId="{475A2F5D-3684-4EE6-8E61-75F3E0C75AB2}" type="pres">
      <dgm:prSet presAssocID="{C614CA67-DEDB-4CEC-B190-6CA159B28F26}" presName="sibTrans" presStyleLbl="sibTrans2D1" presStyleIdx="2" presStyleCnt="5"/>
      <dgm:spPr/>
      <dgm:t>
        <a:bodyPr/>
        <a:lstStyle/>
        <a:p>
          <a:endParaRPr lang="es-PE"/>
        </a:p>
      </dgm:t>
    </dgm:pt>
    <dgm:pt modelId="{DD2F340B-C28D-44D1-A973-23533BC2302B}" type="pres">
      <dgm:prSet presAssocID="{C614CA67-DEDB-4CEC-B190-6CA159B28F26}" presName="connectorText" presStyleLbl="sibTrans2D1" presStyleIdx="2" presStyleCnt="5"/>
      <dgm:spPr/>
      <dgm:t>
        <a:bodyPr/>
        <a:lstStyle/>
        <a:p>
          <a:endParaRPr lang="es-PE"/>
        </a:p>
      </dgm:t>
    </dgm:pt>
    <dgm:pt modelId="{E79E4ABA-1591-4F4C-9D1C-E1B2EC1A387C}" type="pres">
      <dgm:prSet presAssocID="{344DEEAC-3170-4B87-A2CC-874023AE52FA}" presName="node" presStyleLbl="node1" presStyleIdx="3" presStyleCnt="6">
        <dgm:presLayoutVars>
          <dgm:bulletEnabled val="1"/>
        </dgm:presLayoutVars>
      </dgm:prSet>
      <dgm:spPr/>
      <dgm:t>
        <a:bodyPr/>
        <a:lstStyle/>
        <a:p>
          <a:endParaRPr lang="es-PE"/>
        </a:p>
      </dgm:t>
    </dgm:pt>
    <dgm:pt modelId="{8347AF6B-2F27-4F19-A1DD-37E612CFF651}" type="pres">
      <dgm:prSet presAssocID="{0DC6D641-4169-48B3-9EC0-AF7160D0334E}" presName="sibTrans" presStyleLbl="sibTrans2D1" presStyleIdx="3" presStyleCnt="5"/>
      <dgm:spPr/>
      <dgm:t>
        <a:bodyPr/>
        <a:lstStyle/>
        <a:p>
          <a:endParaRPr lang="es-PE"/>
        </a:p>
      </dgm:t>
    </dgm:pt>
    <dgm:pt modelId="{B63CC003-006E-4643-9167-D3E7AE2FD809}" type="pres">
      <dgm:prSet presAssocID="{0DC6D641-4169-48B3-9EC0-AF7160D0334E}" presName="connectorText" presStyleLbl="sibTrans2D1" presStyleIdx="3" presStyleCnt="5"/>
      <dgm:spPr/>
      <dgm:t>
        <a:bodyPr/>
        <a:lstStyle/>
        <a:p>
          <a:endParaRPr lang="es-PE"/>
        </a:p>
      </dgm:t>
    </dgm:pt>
    <dgm:pt modelId="{36A3E113-A1E4-4F32-A8F4-21108E4AC868}" type="pres">
      <dgm:prSet presAssocID="{0734DAE9-C283-408D-8BC6-BABAEF17140B}" presName="node" presStyleLbl="node1" presStyleIdx="4" presStyleCnt="6">
        <dgm:presLayoutVars>
          <dgm:bulletEnabled val="1"/>
        </dgm:presLayoutVars>
      </dgm:prSet>
      <dgm:spPr/>
      <dgm:t>
        <a:bodyPr/>
        <a:lstStyle/>
        <a:p>
          <a:endParaRPr lang="es-PE"/>
        </a:p>
      </dgm:t>
    </dgm:pt>
    <dgm:pt modelId="{DEBB447B-D014-48B8-8957-2EBA63423AED}" type="pres">
      <dgm:prSet presAssocID="{C99E091A-6F30-4CEC-9B3F-E77D6EFC7242}" presName="sibTrans" presStyleLbl="sibTrans2D1" presStyleIdx="4" presStyleCnt="5"/>
      <dgm:spPr/>
      <dgm:t>
        <a:bodyPr/>
        <a:lstStyle/>
        <a:p>
          <a:endParaRPr lang="es-PE"/>
        </a:p>
      </dgm:t>
    </dgm:pt>
    <dgm:pt modelId="{9ACE4A38-DEAB-4C14-90CC-9E7202AFB47C}" type="pres">
      <dgm:prSet presAssocID="{C99E091A-6F30-4CEC-9B3F-E77D6EFC7242}" presName="connectorText" presStyleLbl="sibTrans2D1" presStyleIdx="4" presStyleCnt="5"/>
      <dgm:spPr/>
      <dgm:t>
        <a:bodyPr/>
        <a:lstStyle/>
        <a:p>
          <a:endParaRPr lang="es-PE"/>
        </a:p>
      </dgm:t>
    </dgm:pt>
    <dgm:pt modelId="{90100B75-0EEF-4971-A16D-87CD7112D8A2}" type="pres">
      <dgm:prSet presAssocID="{20DFC050-52BC-4AF9-8864-89272FD611D7}" presName="node" presStyleLbl="node1" presStyleIdx="5" presStyleCnt="6">
        <dgm:presLayoutVars>
          <dgm:bulletEnabled val="1"/>
        </dgm:presLayoutVars>
      </dgm:prSet>
      <dgm:spPr/>
      <dgm:t>
        <a:bodyPr/>
        <a:lstStyle/>
        <a:p>
          <a:endParaRPr lang="es-PE"/>
        </a:p>
      </dgm:t>
    </dgm:pt>
  </dgm:ptLst>
  <dgm:cxnLst>
    <dgm:cxn modelId="{3F23D1DF-31D3-403B-BF81-0D98AAC626FE}" type="presOf" srcId="{A3E7BF68-E918-4B17-AEB3-14795BA16814}" destId="{50113588-D99E-4090-9D29-C9F940CD6E49}" srcOrd="0" destOrd="0" presId="urn:microsoft.com/office/officeart/2005/8/layout/process1"/>
    <dgm:cxn modelId="{EA047E8B-F44C-4848-A646-8F1467E986F9}" type="presOf" srcId="{0734DAE9-C283-408D-8BC6-BABAEF17140B}" destId="{36A3E113-A1E4-4F32-A8F4-21108E4AC868}" srcOrd="0" destOrd="0" presId="urn:microsoft.com/office/officeart/2005/8/layout/process1"/>
    <dgm:cxn modelId="{332C97F4-01DB-4028-B092-A33B725C7DB0}" type="presOf" srcId="{0DC6D641-4169-48B3-9EC0-AF7160D0334E}" destId="{B63CC003-006E-4643-9167-D3E7AE2FD809}" srcOrd="1" destOrd="0" presId="urn:microsoft.com/office/officeart/2005/8/layout/process1"/>
    <dgm:cxn modelId="{0A9DDE7E-C47E-4B67-AD4D-21D0D2622677}" type="presOf" srcId="{5B9F1552-39EF-4680-9C99-720547734958}" destId="{63C26E69-9DF0-41E9-A4C6-1081D4C34C4C}" srcOrd="0" destOrd="0" presId="urn:microsoft.com/office/officeart/2005/8/layout/process1"/>
    <dgm:cxn modelId="{7BB7102B-0B71-456F-8A52-92E8DDB31945}" type="presOf" srcId="{344DEEAC-3170-4B87-A2CC-874023AE52FA}" destId="{E79E4ABA-1591-4F4C-9D1C-E1B2EC1A387C}" srcOrd="0" destOrd="0" presId="urn:microsoft.com/office/officeart/2005/8/layout/process1"/>
    <dgm:cxn modelId="{268FE31F-5F88-4398-8DAA-C864DBE2E943}" type="presOf" srcId="{9D3D4131-9F95-4198-8825-ACC2137F39FB}" destId="{00ED0588-B5B7-4490-976C-D663BCA9C300}" srcOrd="0" destOrd="0" presId="urn:microsoft.com/office/officeart/2005/8/layout/process1"/>
    <dgm:cxn modelId="{EF42B22C-F55D-4472-979B-888006621195}" srcId="{A3E7BF68-E918-4B17-AEB3-14795BA16814}" destId="{9D3D4131-9F95-4198-8825-ACC2137F39FB}" srcOrd="1" destOrd="0" parTransId="{07F347D4-B7FA-4287-9EAA-1630079D69BF}" sibTransId="{E1AF18AD-CAB7-4CF2-B548-E75B3C875287}"/>
    <dgm:cxn modelId="{EFE44350-4959-4D37-A861-0C8A8A96A466}" type="presOf" srcId="{477EE711-0939-49D6-868A-97081DF40E39}" destId="{EA6A13BE-F6E5-4477-8E47-696BE3EEA91B}" srcOrd="0" destOrd="0" presId="urn:microsoft.com/office/officeart/2005/8/layout/process1"/>
    <dgm:cxn modelId="{1A068AB9-1F6C-4D99-A915-4D5EBEBE36A1}" type="presOf" srcId="{C99E091A-6F30-4CEC-9B3F-E77D6EFC7242}" destId="{DEBB447B-D014-48B8-8957-2EBA63423AED}" srcOrd="0" destOrd="0" presId="urn:microsoft.com/office/officeart/2005/8/layout/process1"/>
    <dgm:cxn modelId="{2042851A-BD3C-4B8D-8FC5-E3F7C4AE7C71}" srcId="{A3E7BF68-E918-4B17-AEB3-14795BA16814}" destId="{20DFC050-52BC-4AF9-8864-89272FD611D7}" srcOrd="5" destOrd="0" parTransId="{616783CE-5ED0-49D5-B485-8E7EB479E52F}" sibTransId="{4A2948B2-A76F-4784-8F0D-2245624432B6}"/>
    <dgm:cxn modelId="{A1F673DA-34F1-42C8-AE83-B1F71EC92FF3}" srcId="{A3E7BF68-E918-4B17-AEB3-14795BA16814}" destId="{0734DAE9-C283-408D-8BC6-BABAEF17140B}" srcOrd="4" destOrd="0" parTransId="{3060DDFD-9ACF-41B2-A536-2DAA9AFC205F}" sibTransId="{C99E091A-6F30-4CEC-9B3F-E77D6EFC7242}"/>
    <dgm:cxn modelId="{68DD47A3-30B7-411D-8B3C-AE0F3761C1C4}" type="presOf" srcId="{C614CA67-DEDB-4CEC-B190-6CA159B28F26}" destId="{475A2F5D-3684-4EE6-8E61-75F3E0C75AB2}" srcOrd="0" destOrd="0" presId="urn:microsoft.com/office/officeart/2005/8/layout/process1"/>
    <dgm:cxn modelId="{46413533-6979-4A8D-B2EC-14D8220DD62D}" srcId="{A3E7BF68-E918-4B17-AEB3-14795BA16814}" destId="{F7057A73-88B7-406F-A884-635D61039C17}" srcOrd="2" destOrd="0" parTransId="{63F08CD3-1ED9-4D51-94B5-5FF15239F155}" sibTransId="{C614CA67-DEDB-4CEC-B190-6CA159B28F26}"/>
    <dgm:cxn modelId="{1BFD87C3-4898-4240-8581-59CD3CBCDFE9}" type="presOf" srcId="{5B9F1552-39EF-4680-9C99-720547734958}" destId="{5FC6D34A-2715-4036-8B8B-FA346F15ACA8}" srcOrd="1" destOrd="0" presId="urn:microsoft.com/office/officeart/2005/8/layout/process1"/>
    <dgm:cxn modelId="{3FF14F4D-521D-4F4A-B0E0-0B86950417B0}" type="presOf" srcId="{E1AF18AD-CAB7-4CF2-B548-E75B3C875287}" destId="{C2E64B4D-A0B3-4E75-ACE6-975FF491C304}" srcOrd="1" destOrd="0" presId="urn:microsoft.com/office/officeart/2005/8/layout/process1"/>
    <dgm:cxn modelId="{DD447F97-146F-4CB6-9BBF-223A5D13FCE7}" type="presOf" srcId="{0DC6D641-4169-48B3-9EC0-AF7160D0334E}" destId="{8347AF6B-2F27-4F19-A1DD-37E612CFF651}" srcOrd="0" destOrd="0" presId="urn:microsoft.com/office/officeart/2005/8/layout/process1"/>
    <dgm:cxn modelId="{A0FA479D-E14E-43A1-BE87-A0E606FF4520}" type="presOf" srcId="{C99E091A-6F30-4CEC-9B3F-E77D6EFC7242}" destId="{9ACE4A38-DEAB-4C14-90CC-9E7202AFB47C}" srcOrd="1" destOrd="0" presId="urn:microsoft.com/office/officeart/2005/8/layout/process1"/>
    <dgm:cxn modelId="{FE8DAF86-3525-4102-98C9-FC199AD19FB6}" type="presOf" srcId="{20DFC050-52BC-4AF9-8864-89272FD611D7}" destId="{90100B75-0EEF-4971-A16D-87CD7112D8A2}" srcOrd="0" destOrd="0" presId="urn:microsoft.com/office/officeart/2005/8/layout/process1"/>
    <dgm:cxn modelId="{21AA896F-E618-4B3A-A88F-691F4545F56F}" type="presOf" srcId="{F7057A73-88B7-406F-A884-635D61039C17}" destId="{C0C847C2-F753-4EB7-9BE4-5F1009574074}" srcOrd="0" destOrd="0" presId="urn:microsoft.com/office/officeart/2005/8/layout/process1"/>
    <dgm:cxn modelId="{9F393094-C96D-4594-A24D-C3E3D95C82E7}" type="presOf" srcId="{E1AF18AD-CAB7-4CF2-B548-E75B3C875287}" destId="{864700C6-7877-494A-B1C6-F99DB3208E85}" srcOrd="0" destOrd="0" presId="urn:microsoft.com/office/officeart/2005/8/layout/process1"/>
    <dgm:cxn modelId="{F2D10B2C-05DF-4426-9BAC-7670C0288870}" type="presOf" srcId="{C614CA67-DEDB-4CEC-B190-6CA159B28F26}" destId="{DD2F340B-C28D-44D1-A973-23533BC2302B}" srcOrd="1" destOrd="0" presId="urn:microsoft.com/office/officeart/2005/8/layout/process1"/>
    <dgm:cxn modelId="{5D7503ED-1FA2-4A55-9D16-652D82DFCB3E}" srcId="{A3E7BF68-E918-4B17-AEB3-14795BA16814}" destId="{477EE711-0939-49D6-868A-97081DF40E39}" srcOrd="0" destOrd="0" parTransId="{93B5E8CC-12F4-4A6D-A7FA-067C40F24CD8}" sibTransId="{5B9F1552-39EF-4680-9C99-720547734958}"/>
    <dgm:cxn modelId="{1ADE63F7-E86B-4EA7-A323-3FA3D8842DA0}" srcId="{A3E7BF68-E918-4B17-AEB3-14795BA16814}" destId="{344DEEAC-3170-4B87-A2CC-874023AE52FA}" srcOrd="3" destOrd="0" parTransId="{FBD6500A-2699-4DF8-BA25-A1412C5C63DB}" sibTransId="{0DC6D641-4169-48B3-9EC0-AF7160D0334E}"/>
    <dgm:cxn modelId="{04724BE3-618D-4EDD-A94F-B7E5CD03C1DB}" type="presParOf" srcId="{50113588-D99E-4090-9D29-C9F940CD6E49}" destId="{EA6A13BE-F6E5-4477-8E47-696BE3EEA91B}" srcOrd="0" destOrd="0" presId="urn:microsoft.com/office/officeart/2005/8/layout/process1"/>
    <dgm:cxn modelId="{9AD4ACC3-55F3-40BE-BB3A-1E1F75BEE6D1}" type="presParOf" srcId="{50113588-D99E-4090-9D29-C9F940CD6E49}" destId="{63C26E69-9DF0-41E9-A4C6-1081D4C34C4C}" srcOrd="1" destOrd="0" presId="urn:microsoft.com/office/officeart/2005/8/layout/process1"/>
    <dgm:cxn modelId="{E6DDF6C3-BC66-44EA-A890-D3254F7477CE}" type="presParOf" srcId="{63C26E69-9DF0-41E9-A4C6-1081D4C34C4C}" destId="{5FC6D34A-2715-4036-8B8B-FA346F15ACA8}" srcOrd="0" destOrd="0" presId="urn:microsoft.com/office/officeart/2005/8/layout/process1"/>
    <dgm:cxn modelId="{7D5F8BC5-0C9D-4A25-B179-EC54A404626A}" type="presParOf" srcId="{50113588-D99E-4090-9D29-C9F940CD6E49}" destId="{00ED0588-B5B7-4490-976C-D663BCA9C300}" srcOrd="2" destOrd="0" presId="urn:microsoft.com/office/officeart/2005/8/layout/process1"/>
    <dgm:cxn modelId="{9E212BE9-FB6F-4AF3-BFF1-32251AA7AFCA}" type="presParOf" srcId="{50113588-D99E-4090-9D29-C9F940CD6E49}" destId="{864700C6-7877-494A-B1C6-F99DB3208E85}" srcOrd="3" destOrd="0" presId="urn:microsoft.com/office/officeart/2005/8/layout/process1"/>
    <dgm:cxn modelId="{9341BC97-F9CE-48BA-B1D7-AC0C399896DF}" type="presParOf" srcId="{864700C6-7877-494A-B1C6-F99DB3208E85}" destId="{C2E64B4D-A0B3-4E75-ACE6-975FF491C304}" srcOrd="0" destOrd="0" presId="urn:microsoft.com/office/officeart/2005/8/layout/process1"/>
    <dgm:cxn modelId="{5D8455D9-8BB1-4737-AA21-6B77BC3346A7}" type="presParOf" srcId="{50113588-D99E-4090-9D29-C9F940CD6E49}" destId="{C0C847C2-F753-4EB7-9BE4-5F1009574074}" srcOrd="4" destOrd="0" presId="urn:microsoft.com/office/officeart/2005/8/layout/process1"/>
    <dgm:cxn modelId="{C036C0C6-B325-423F-AF6B-088AB51F5532}" type="presParOf" srcId="{50113588-D99E-4090-9D29-C9F940CD6E49}" destId="{475A2F5D-3684-4EE6-8E61-75F3E0C75AB2}" srcOrd="5" destOrd="0" presId="urn:microsoft.com/office/officeart/2005/8/layout/process1"/>
    <dgm:cxn modelId="{95D47714-EA6A-41EF-8383-F9B9FC5D79D6}" type="presParOf" srcId="{475A2F5D-3684-4EE6-8E61-75F3E0C75AB2}" destId="{DD2F340B-C28D-44D1-A973-23533BC2302B}" srcOrd="0" destOrd="0" presId="urn:microsoft.com/office/officeart/2005/8/layout/process1"/>
    <dgm:cxn modelId="{36AD9E7D-14E9-4FC3-9C13-57C07D9A5CF9}" type="presParOf" srcId="{50113588-D99E-4090-9D29-C9F940CD6E49}" destId="{E79E4ABA-1591-4F4C-9D1C-E1B2EC1A387C}" srcOrd="6" destOrd="0" presId="urn:microsoft.com/office/officeart/2005/8/layout/process1"/>
    <dgm:cxn modelId="{556B001D-3271-4147-AB91-271118FFF640}" type="presParOf" srcId="{50113588-D99E-4090-9D29-C9F940CD6E49}" destId="{8347AF6B-2F27-4F19-A1DD-37E612CFF651}" srcOrd="7" destOrd="0" presId="urn:microsoft.com/office/officeart/2005/8/layout/process1"/>
    <dgm:cxn modelId="{328F1B77-3E98-4240-A7CE-076D843E8253}" type="presParOf" srcId="{8347AF6B-2F27-4F19-A1DD-37E612CFF651}" destId="{B63CC003-006E-4643-9167-D3E7AE2FD809}" srcOrd="0" destOrd="0" presId="urn:microsoft.com/office/officeart/2005/8/layout/process1"/>
    <dgm:cxn modelId="{1ABC284F-B1A5-4928-B045-347CF8322CDE}" type="presParOf" srcId="{50113588-D99E-4090-9D29-C9F940CD6E49}" destId="{36A3E113-A1E4-4F32-A8F4-21108E4AC868}" srcOrd="8" destOrd="0" presId="urn:microsoft.com/office/officeart/2005/8/layout/process1"/>
    <dgm:cxn modelId="{421DA691-2707-4AA1-A587-B86B091CF125}" type="presParOf" srcId="{50113588-D99E-4090-9D29-C9F940CD6E49}" destId="{DEBB447B-D014-48B8-8957-2EBA63423AED}" srcOrd="9" destOrd="0" presId="urn:microsoft.com/office/officeart/2005/8/layout/process1"/>
    <dgm:cxn modelId="{3B5AD43D-AC3F-40FA-A961-E71BB2178AB5}" type="presParOf" srcId="{DEBB447B-D014-48B8-8957-2EBA63423AED}" destId="{9ACE4A38-DEAB-4C14-90CC-9E7202AFB47C}" srcOrd="0" destOrd="0" presId="urn:microsoft.com/office/officeart/2005/8/layout/process1"/>
    <dgm:cxn modelId="{476B0C30-F8F3-4957-B467-D00F89ED7F9A}" type="presParOf" srcId="{50113588-D99E-4090-9D29-C9F940CD6E49}" destId="{90100B75-0EEF-4971-A16D-87CD7112D8A2}" srcOrd="10" destOrd="0" presId="urn:microsoft.com/office/officeart/2005/8/layout/process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6A13BE-F6E5-4477-8E47-696BE3EEA91B}">
      <dsp:nvSpPr>
        <dsp:cNvPr id="0" name=""/>
        <dsp:cNvSpPr/>
      </dsp:nvSpPr>
      <dsp:spPr>
        <a:xfrm>
          <a:off x="2249" y="486457"/>
          <a:ext cx="1255088" cy="753052"/>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PE" sz="1400" kern="1200" dirty="0">
              <a:solidFill>
                <a:schemeClr val="tx1"/>
              </a:solidFill>
            </a:rPr>
            <a:t>Genera el Requerimiento</a:t>
          </a:r>
        </a:p>
      </dsp:txBody>
      <dsp:txXfrm>
        <a:off x="24305" y="508513"/>
        <a:ext cx="1210976" cy="708940"/>
      </dsp:txXfrm>
    </dsp:sp>
    <dsp:sp modelId="{63C26E69-9DF0-41E9-A4C6-1081D4C34C4C}">
      <dsp:nvSpPr>
        <dsp:cNvPr id="0" name=""/>
        <dsp:cNvSpPr/>
      </dsp:nvSpPr>
      <dsp:spPr>
        <a:xfrm>
          <a:off x="1382846" y="707352"/>
          <a:ext cx="266078" cy="31126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PE" sz="1100" kern="1200">
            <a:solidFill>
              <a:schemeClr val="tx1"/>
            </a:solidFill>
          </a:endParaRPr>
        </a:p>
      </dsp:txBody>
      <dsp:txXfrm>
        <a:off x="1382846" y="769604"/>
        <a:ext cx="186255" cy="186757"/>
      </dsp:txXfrm>
    </dsp:sp>
    <dsp:sp modelId="{00ED0588-B5B7-4490-976C-D663BCA9C300}">
      <dsp:nvSpPr>
        <dsp:cNvPr id="0" name=""/>
        <dsp:cNvSpPr/>
      </dsp:nvSpPr>
      <dsp:spPr>
        <a:xfrm>
          <a:off x="1759373" y="486457"/>
          <a:ext cx="1574483" cy="753052"/>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PE" sz="1400" kern="1200" dirty="0">
              <a:solidFill>
                <a:schemeClr val="tx1"/>
              </a:solidFill>
            </a:rPr>
            <a:t>Modifica y/o Suscribe el requerimiento</a:t>
          </a:r>
        </a:p>
      </dsp:txBody>
      <dsp:txXfrm>
        <a:off x="1781429" y="508513"/>
        <a:ext cx="1530371" cy="708940"/>
      </dsp:txXfrm>
    </dsp:sp>
    <dsp:sp modelId="{864700C6-7877-494A-B1C6-F99DB3208E85}">
      <dsp:nvSpPr>
        <dsp:cNvPr id="0" name=""/>
        <dsp:cNvSpPr/>
      </dsp:nvSpPr>
      <dsp:spPr>
        <a:xfrm>
          <a:off x="3459365" y="707352"/>
          <a:ext cx="266078" cy="31126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PE" sz="1100" kern="1200">
            <a:solidFill>
              <a:schemeClr val="tx1"/>
            </a:solidFill>
          </a:endParaRPr>
        </a:p>
      </dsp:txBody>
      <dsp:txXfrm>
        <a:off x="3459365" y="769604"/>
        <a:ext cx="186255" cy="186757"/>
      </dsp:txXfrm>
    </dsp:sp>
    <dsp:sp modelId="{C0C847C2-F753-4EB7-9BE4-5F1009574074}">
      <dsp:nvSpPr>
        <dsp:cNvPr id="0" name=""/>
        <dsp:cNvSpPr/>
      </dsp:nvSpPr>
      <dsp:spPr>
        <a:xfrm>
          <a:off x="3835891" y="486457"/>
          <a:ext cx="1255088" cy="753052"/>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PE" sz="1400" kern="1200" dirty="0">
              <a:solidFill>
                <a:schemeClr val="tx1"/>
              </a:solidFill>
            </a:rPr>
            <a:t>Aprueba y Suscribe el requerimiento</a:t>
          </a:r>
        </a:p>
      </dsp:txBody>
      <dsp:txXfrm>
        <a:off x="3857947" y="508513"/>
        <a:ext cx="1210976" cy="708940"/>
      </dsp:txXfrm>
    </dsp:sp>
    <dsp:sp modelId="{475A2F5D-3684-4EE6-8E61-75F3E0C75AB2}">
      <dsp:nvSpPr>
        <dsp:cNvPr id="0" name=""/>
        <dsp:cNvSpPr/>
      </dsp:nvSpPr>
      <dsp:spPr>
        <a:xfrm>
          <a:off x="5216488" y="707352"/>
          <a:ext cx="266078" cy="31126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PE" sz="1100" kern="1200">
            <a:solidFill>
              <a:schemeClr val="tx1"/>
            </a:solidFill>
          </a:endParaRPr>
        </a:p>
      </dsp:txBody>
      <dsp:txXfrm>
        <a:off x="5216488" y="769604"/>
        <a:ext cx="186255" cy="186757"/>
      </dsp:txXfrm>
    </dsp:sp>
    <dsp:sp modelId="{E79E4ABA-1591-4F4C-9D1C-E1B2EC1A387C}">
      <dsp:nvSpPr>
        <dsp:cNvPr id="0" name=""/>
        <dsp:cNvSpPr/>
      </dsp:nvSpPr>
      <dsp:spPr>
        <a:xfrm>
          <a:off x="5593015" y="486457"/>
          <a:ext cx="1255088" cy="753052"/>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PE" sz="1400" kern="1200" dirty="0">
              <a:solidFill>
                <a:schemeClr val="tx1"/>
              </a:solidFill>
            </a:rPr>
            <a:t>Suscribe el Requerimiento</a:t>
          </a:r>
        </a:p>
      </dsp:txBody>
      <dsp:txXfrm>
        <a:off x="5615071" y="508513"/>
        <a:ext cx="1210976" cy="708940"/>
      </dsp:txXfrm>
    </dsp:sp>
    <dsp:sp modelId="{8347AF6B-2F27-4F19-A1DD-37E612CFF651}">
      <dsp:nvSpPr>
        <dsp:cNvPr id="0" name=""/>
        <dsp:cNvSpPr/>
      </dsp:nvSpPr>
      <dsp:spPr>
        <a:xfrm>
          <a:off x="6973612" y="707352"/>
          <a:ext cx="266078" cy="31126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PE" sz="1100" kern="1200">
            <a:solidFill>
              <a:schemeClr val="tx1"/>
            </a:solidFill>
          </a:endParaRPr>
        </a:p>
      </dsp:txBody>
      <dsp:txXfrm>
        <a:off x="6973612" y="769604"/>
        <a:ext cx="186255" cy="186757"/>
      </dsp:txXfrm>
    </dsp:sp>
    <dsp:sp modelId="{36A3E113-A1E4-4F32-A8F4-21108E4AC868}">
      <dsp:nvSpPr>
        <dsp:cNvPr id="0" name=""/>
        <dsp:cNvSpPr/>
      </dsp:nvSpPr>
      <dsp:spPr>
        <a:xfrm>
          <a:off x="7350138" y="486457"/>
          <a:ext cx="1255088" cy="753052"/>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PE" sz="1400" kern="1200" dirty="0">
              <a:solidFill>
                <a:schemeClr val="tx1"/>
              </a:solidFill>
            </a:rPr>
            <a:t>Tramita el Requerimiento</a:t>
          </a:r>
        </a:p>
      </dsp:txBody>
      <dsp:txXfrm>
        <a:off x="7372194" y="508513"/>
        <a:ext cx="1210976" cy="708940"/>
      </dsp:txXfrm>
    </dsp:sp>
    <dsp:sp modelId="{DEBB447B-D014-48B8-8957-2EBA63423AED}">
      <dsp:nvSpPr>
        <dsp:cNvPr id="0" name=""/>
        <dsp:cNvSpPr/>
      </dsp:nvSpPr>
      <dsp:spPr>
        <a:xfrm>
          <a:off x="8730735" y="707352"/>
          <a:ext cx="266078" cy="31126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PE" sz="1100" kern="1200">
            <a:solidFill>
              <a:schemeClr val="tx1"/>
            </a:solidFill>
          </a:endParaRPr>
        </a:p>
      </dsp:txBody>
      <dsp:txXfrm>
        <a:off x="8730735" y="769604"/>
        <a:ext cx="186255" cy="186757"/>
      </dsp:txXfrm>
    </dsp:sp>
    <dsp:sp modelId="{90100B75-0EEF-4971-A16D-87CD7112D8A2}">
      <dsp:nvSpPr>
        <dsp:cNvPr id="0" name=""/>
        <dsp:cNvSpPr/>
      </dsp:nvSpPr>
      <dsp:spPr>
        <a:xfrm>
          <a:off x="9107262" y="486457"/>
          <a:ext cx="1255088" cy="753052"/>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PE" sz="1400" kern="1200" dirty="0">
              <a:solidFill>
                <a:schemeClr val="tx1"/>
              </a:solidFill>
            </a:rPr>
            <a:t>Recibe el Requerimiento 1</a:t>
          </a:r>
        </a:p>
      </dsp:txBody>
      <dsp:txXfrm>
        <a:off x="9129318" y="508513"/>
        <a:ext cx="1210976" cy="7089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6A13BE-F6E5-4477-8E47-696BE3EEA91B}">
      <dsp:nvSpPr>
        <dsp:cNvPr id="0" name=""/>
        <dsp:cNvSpPr/>
      </dsp:nvSpPr>
      <dsp:spPr>
        <a:xfrm>
          <a:off x="2249" y="486457"/>
          <a:ext cx="1255088" cy="753052"/>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PE" sz="1400" kern="1200" dirty="0">
              <a:solidFill>
                <a:schemeClr val="tx1"/>
              </a:solidFill>
            </a:rPr>
            <a:t>Genera el Requerimiento</a:t>
          </a:r>
        </a:p>
      </dsp:txBody>
      <dsp:txXfrm>
        <a:off x="24305" y="508513"/>
        <a:ext cx="1210976" cy="708940"/>
      </dsp:txXfrm>
    </dsp:sp>
    <dsp:sp modelId="{63C26E69-9DF0-41E9-A4C6-1081D4C34C4C}">
      <dsp:nvSpPr>
        <dsp:cNvPr id="0" name=""/>
        <dsp:cNvSpPr/>
      </dsp:nvSpPr>
      <dsp:spPr>
        <a:xfrm>
          <a:off x="1382846" y="707352"/>
          <a:ext cx="266078" cy="31126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PE" sz="1100" kern="1200">
            <a:solidFill>
              <a:schemeClr val="tx1"/>
            </a:solidFill>
          </a:endParaRPr>
        </a:p>
      </dsp:txBody>
      <dsp:txXfrm>
        <a:off x="1382846" y="769604"/>
        <a:ext cx="186255" cy="186757"/>
      </dsp:txXfrm>
    </dsp:sp>
    <dsp:sp modelId="{00ED0588-B5B7-4490-976C-D663BCA9C300}">
      <dsp:nvSpPr>
        <dsp:cNvPr id="0" name=""/>
        <dsp:cNvSpPr/>
      </dsp:nvSpPr>
      <dsp:spPr>
        <a:xfrm>
          <a:off x="1759373" y="486457"/>
          <a:ext cx="1574483" cy="753052"/>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PE" sz="1400" kern="1200" dirty="0">
              <a:solidFill>
                <a:schemeClr val="tx1"/>
              </a:solidFill>
            </a:rPr>
            <a:t>Modifica y/o Suscribe el requerimiento</a:t>
          </a:r>
        </a:p>
      </dsp:txBody>
      <dsp:txXfrm>
        <a:off x="1781429" y="508513"/>
        <a:ext cx="1530371" cy="708940"/>
      </dsp:txXfrm>
    </dsp:sp>
    <dsp:sp modelId="{864700C6-7877-494A-B1C6-F99DB3208E85}">
      <dsp:nvSpPr>
        <dsp:cNvPr id="0" name=""/>
        <dsp:cNvSpPr/>
      </dsp:nvSpPr>
      <dsp:spPr>
        <a:xfrm>
          <a:off x="3459365" y="707352"/>
          <a:ext cx="266078" cy="31126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PE" sz="1100" kern="1200">
            <a:solidFill>
              <a:schemeClr val="tx1"/>
            </a:solidFill>
          </a:endParaRPr>
        </a:p>
      </dsp:txBody>
      <dsp:txXfrm>
        <a:off x="3459365" y="769604"/>
        <a:ext cx="186255" cy="186757"/>
      </dsp:txXfrm>
    </dsp:sp>
    <dsp:sp modelId="{C0C847C2-F753-4EB7-9BE4-5F1009574074}">
      <dsp:nvSpPr>
        <dsp:cNvPr id="0" name=""/>
        <dsp:cNvSpPr/>
      </dsp:nvSpPr>
      <dsp:spPr>
        <a:xfrm>
          <a:off x="3835891" y="486457"/>
          <a:ext cx="1255088" cy="753052"/>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PE" sz="1400" kern="1200" dirty="0">
              <a:solidFill>
                <a:schemeClr val="tx1"/>
              </a:solidFill>
            </a:rPr>
            <a:t>Aprueba y Suscribe el requerimiento</a:t>
          </a:r>
        </a:p>
      </dsp:txBody>
      <dsp:txXfrm>
        <a:off x="3857947" y="508513"/>
        <a:ext cx="1210976" cy="708940"/>
      </dsp:txXfrm>
    </dsp:sp>
    <dsp:sp modelId="{475A2F5D-3684-4EE6-8E61-75F3E0C75AB2}">
      <dsp:nvSpPr>
        <dsp:cNvPr id="0" name=""/>
        <dsp:cNvSpPr/>
      </dsp:nvSpPr>
      <dsp:spPr>
        <a:xfrm>
          <a:off x="5216488" y="707352"/>
          <a:ext cx="266078" cy="31126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PE" sz="1100" kern="1200">
            <a:solidFill>
              <a:schemeClr val="tx1"/>
            </a:solidFill>
          </a:endParaRPr>
        </a:p>
      </dsp:txBody>
      <dsp:txXfrm>
        <a:off x="5216488" y="769604"/>
        <a:ext cx="186255" cy="186757"/>
      </dsp:txXfrm>
    </dsp:sp>
    <dsp:sp modelId="{E79E4ABA-1591-4F4C-9D1C-E1B2EC1A387C}">
      <dsp:nvSpPr>
        <dsp:cNvPr id="0" name=""/>
        <dsp:cNvSpPr/>
      </dsp:nvSpPr>
      <dsp:spPr>
        <a:xfrm>
          <a:off x="5593015" y="486457"/>
          <a:ext cx="1255088" cy="753052"/>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PE" sz="1400" kern="1200" dirty="0">
              <a:solidFill>
                <a:schemeClr val="tx1"/>
              </a:solidFill>
            </a:rPr>
            <a:t>Suscribe el Requerimiento</a:t>
          </a:r>
        </a:p>
      </dsp:txBody>
      <dsp:txXfrm>
        <a:off x="5615071" y="508513"/>
        <a:ext cx="1210976" cy="708940"/>
      </dsp:txXfrm>
    </dsp:sp>
    <dsp:sp modelId="{8347AF6B-2F27-4F19-A1DD-37E612CFF651}">
      <dsp:nvSpPr>
        <dsp:cNvPr id="0" name=""/>
        <dsp:cNvSpPr/>
      </dsp:nvSpPr>
      <dsp:spPr>
        <a:xfrm>
          <a:off x="6973612" y="707352"/>
          <a:ext cx="266078" cy="31126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PE" sz="1100" kern="1200">
            <a:solidFill>
              <a:schemeClr val="tx1"/>
            </a:solidFill>
          </a:endParaRPr>
        </a:p>
      </dsp:txBody>
      <dsp:txXfrm>
        <a:off x="6973612" y="769604"/>
        <a:ext cx="186255" cy="186757"/>
      </dsp:txXfrm>
    </dsp:sp>
    <dsp:sp modelId="{36A3E113-A1E4-4F32-A8F4-21108E4AC868}">
      <dsp:nvSpPr>
        <dsp:cNvPr id="0" name=""/>
        <dsp:cNvSpPr/>
      </dsp:nvSpPr>
      <dsp:spPr>
        <a:xfrm>
          <a:off x="7350138" y="486457"/>
          <a:ext cx="1255088" cy="753052"/>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PE" sz="1400" kern="1200" dirty="0">
              <a:solidFill>
                <a:schemeClr val="tx1"/>
              </a:solidFill>
            </a:rPr>
            <a:t>Tramita el Requerimiento</a:t>
          </a:r>
        </a:p>
      </dsp:txBody>
      <dsp:txXfrm>
        <a:off x="7372194" y="508513"/>
        <a:ext cx="1210976" cy="708940"/>
      </dsp:txXfrm>
    </dsp:sp>
    <dsp:sp modelId="{DEBB447B-D014-48B8-8957-2EBA63423AED}">
      <dsp:nvSpPr>
        <dsp:cNvPr id="0" name=""/>
        <dsp:cNvSpPr/>
      </dsp:nvSpPr>
      <dsp:spPr>
        <a:xfrm>
          <a:off x="8730735" y="707352"/>
          <a:ext cx="266078" cy="31126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PE" sz="1100" kern="1200">
            <a:solidFill>
              <a:schemeClr val="tx1"/>
            </a:solidFill>
          </a:endParaRPr>
        </a:p>
      </dsp:txBody>
      <dsp:txXfrm>
        <a:off x="8730735" y="769604"/>
        <a:ext cx="186255" cy="186757"/>
      </dsp:txXfrm>
    </dsp:sp>
    <dsp:sp modelId="{90100B75-0EEF-4971-A16D-87CD7112D8A2}">
      <dsp:nvSpPr>
        <dsp:cNvPr id="0" name=""/>
        <dsp:cNvSpPr/>
      </dsp:nvSpPr>
      <dsp:spPr>
        <a:xfrm>
          <a:off x="9107262" y="486457"/>
          <a:ext cx="1255088" cy="753052"/>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PE" sz="1400" kern="1200" dirty="0">
              <a:solidFill>
                <a:schemeClr val="tx1"/>
              </a:solidFill>
            </a:rPr>
            <a:t>Recibe el Requerimiento 2</a:t>
          </a:r>
        </a:p>
      </dsp:txBody>
      <dsp:txXfrm>
        <a:off x="9129318" y="508513"/>
        <a:ext cx="1210976" cy="7089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6A13BE-F6E5-4477-8E47-696BE3EEA91B}">
      <dsp:nvSpPr>
        <dsp:cNvPr id="0" name=""/>
        <dsp:cNvSpPr/>
      </dsp:nvSpPr>
      <dsp:spPr>
        <a:xfrm>
          <a:off x="2249" y="486457"/>
          <a:ext cx="1255088" cy="753052"/>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PE" sz="1400" kern="1200" dirty="0">
              <a:solidFill>
                <a:schemeClr val="tx1"/>
              </a:solidFill>
            </a:rPr>
            <a:t>Genera el Requerimiento</a:t>
          </a:r>
        </a:p>
      </dsp:txBody>
      <dsp:txXfrm>
        <a:off x="24305" y="508513"/>
        <a:ext cx="1210976" cy="708940"/>
      </dsp:txXfrm>
    </dsp:sp>
    <dsp:sp modelId="{63C26E69-9DF0-41E9-A4C6-1081D4C34C4C}">
      <dsp:nvSpPr>
        <dsp:cNvPr id="0" name=""/>
        <dsp:cNvSpPr/>
      </dsp:nvSpPr>
      <dsp:spPr>
        <a:xfrm>
          <a:off x="1382846" y="707352"/>
          <a:ext cx="266078" cy="31126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PE" sz="1100" kern="1200">
            <a:solidFill>
              <a:schemeClr val="tx1"/>
            </a:solidFill>
          </a:endParaRPr>
        </a:p>
      </dsp:txBody>
      <dsp:txXfrm>
        <a:off x="1382846" y="769604"/>
        <a:ext cx="186255" cy="186757"/>
      </dsp:txXfrm>
    </dsp:sp>
    <dsp:sp modelId="{00ED0588-B5B7-4490-976C-D663BCA9C300}">
      <dsp:nvSpPr>
        <dsp:cNvPr id="0" name=""/>
        <dsp:cNvSpPr/>
      </dsp:nvSpPr>
      <dsp:spPr>
        <a:xfrm>
          <a:off x="1759373" y="486457"/>
          <a:ext cx="1574483" cy="753052"/>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PE" sz="1400" kern="1200" dirty="0">
              <a:solidFill>
                <a:schemeClr val="tx1"/>
              </a:solidFill>
            </a:rPr>
            <a:t>Modifica y/o Suscribe el requerimiento</a:t>
          </a:r>
        </a:p>
      </dsp:txBody>
      <dsp:txXfrm>
        <a:off x="1781429" y="508513"/>
        <a:ext cx="1530371" cy="708940"/>
      </dsp:txXfrm>
    </dsp:sp>
    <dsp:sp modelId="{864700C6-7877-494A-B1C6-F99DB3208E85}">
      <dsp:nvSpPr>
        <dsp:cNvPr id="0" name=""/>
        <dsp:cNvSpPr/>
      </dsp:nvSpPr>
      <dsp:spPr>
        <a:xfrm>
          <a:off x="3459365" y="707352"/>
          <a:ext cx="266078" cy="31126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PE" sz="1100" kern="1200">
            <a:solidFill>
              <a:schemeClr val="tx1"/>
            </a:solidFill>
          </a:endParaRPr>
        </a:p>
      </dsp:txBody>
      <dsp:txXfrm>
        <a:off x="3459365" y="769604"/>
        <a:ext cx="186255" cy="186757"/>
      </dsp:txXfrm>
    </dsp:sp>
    <dsp:sp modelId="{C0C847C2-F753-4EB7-9BE4-5F1009574074}">
      <dsp:nvSpPr>
        <dsp:cNvPr id="0" name=""/>
        <dsp:cNvSpPr/>
      </dsp:nvSpPr>
      <dsp:spPr>
        <a:xfrm>
          <a:off x="3835891" y="486457"/>
          <a:ext cx="1255088" cy="753052"/>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PE" sz="1400" kern="1200" dirty="0">
              <a:solidFill>
                <a:schemeClr val="tx1"/>
              </a:solidFill>
            </a:rPr>
            <a:t>Aprueba y Suscribe el requerimiento</a:t>
          </a:r>
        </a:p>
      </dsp:txBody>
      <dsp:txXfrm>
        <a:off x="3857947" y="508513"/>
        <a:ext cx="1210976" cy="708940"/>
      </dsp:txXfrm>
    </dsp:sp>
    <dsp:sp modelId="{475A2F5D-3684-4EE6-8E61-75F3E0C75AB2}">
      <dsp:nvSpPr>
        <dsp:cNvPr id="0" name=""/>
        <dsp:cNvSpPr/>
      </dsp:nvSpPr>
      <dsp:spPr>
        <a:xfrm>
          <a:off x="5216488" y="707352"/>
          <a:ext cx="266078" cy="31126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PE" sz="1100" kern="1200">
            <a:solidFill>
              <a:schemeClr val="tx1"/>
            </a:solidFill>
          </a:endParaRPr>
        </a:p>
      </dsp:txBody>
      <dsp:txXfrm>
        <a:off x="5216488" y="769604"/>
        <a:ext cx="186255" cy="186757"/>
      </dsp:txXfrm>
    </dsp:sp>
    <dsp:sp modelId="{E79E4ABA-1591-4F4C-9D1C-E1B2EC1A387C}">
      <dsp:nvSpPr>
        <dsp:cNvPr id="0" name=""/>
        <dsp:cNvSpPr/>
      </dsp:nvSpPr>
      <dsp:spPr>
        <a:xfrm>
          <a:off x="5593015" y="486457"/>
          <a:ext cx="1255088" cy="753052"/>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PE" sz="1400" kern="1200" dirty="0">
              <a:solidFill>
                <a:schemeClr val="tx1"/>
              </a:solidFill>
            </a:rPr>
            <a:t>Suscribe el Requerimiento</a:t>
          </a:r>
        </a:p>
      </dsp:txBody>
      <dsp:txXfrm>
        <a:off x="5615071" y="508513"/>
        <a:ext cx="1210976" cy="708940"/>
      </dsp:txXfrm>
    </dsp:sp>
    <dsp:sp modelId="{8347AF6B-2F27-4F19-A1DD-37E612CFF651}">
      <dsp:nvSpPr>
        <dsp:cNvPr id="0" name=""/>
        <dsp:cNvSpPr/>
      </dsp:nvSpPr>
      <dsp:spPr>
        <a:xfrm>
          <a:off x="6973612" y="707352"/>
          <a:ext cx="266078" cy="31126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PE" sz="1100" kern="1200">
            <a:solidFill>
              <a:schemeClr val="tx1"/>
            </a:solidFill>
          </a:endParaRPr>
        </a:p>
      </dsp:txBody>
      <dsp:txXfrm>
        <a:off x="6973612" y="769604"/>
        <a:ext cx="186255" cy="186757"/>
      </dsp:txXfrm>
    </dsp:sp>
    <dsp:sp modelId="{36A3E113-A1E4-4F32-A8F4-21108E4AC868}">
      <dsp:nvSpPr>
        <dsp:cNvPr id="0" name=""/>
        <dsp:cNvSpPr/>
      </dsp:nvSpPr>
      <dsp:spPr>
        <a:xfrm>
          <a:off x="7350138" y="486457"/>
          <a:ext cx="1255088" cy="753052"/>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PE" sz="1400" kern="1200" dirty="0">
              <a:solidFill>
                <a:schemeClr val="tx1"/>
              </a:solidFill>
            </a:rPr>
            <a:t>Tramita el Requerimiento</a:t>
          </a:r>
        </a:p>
      </dsp:txBody>
      <dsp:txXfrm>
        <a:off x="7372194" y="508513"/>
        <a:ext cx="1210976" cy="708940"/>
      </dsp:txXfrm>
    </dsp:sp>
    <dsp:sp modelId="{DEBB447B-D014-48B8-8957-2EBA63423AED}">
      <dsp:nvSpPr>
        <dsp:cNvPr id="0" name=""/>
        <dsp:cNvSpPr/>
      </dsp:nvSpPr>
      <dsp:spPr>
        <a:xfrm>
          <a:off x="8730735" y="707352"/>
          <a:ext cx="266078" cy="31126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PE" sz="1100" kern="1200">
            <a:solidFill>
              <a:schemeClr val="tx1"/>
            </a:solidFill>
          </a:endParaRPr>
        </a:p>
      </dsp:txBody>
      <dsp:txXfrm>
        <a:off x="8730735" y="769604"/>
        <a:ext cx="186255" cy="186757"/>
      </dsp:txXfrm>
    </dsp:sp>
    <dsp:sp modelId="{90100B75-0EEF-4971-A16D-87CD7112D8A2}">
      <dsp:nvSpPr>
        <dsp:cNvPr id="0" name=""/>
        <dsp:cNvSpPr/>
      </dsp:nvSpPr>
      <dsp:spPr>
        <a:xfrm>
          <a:off x="9107262" y="486457"/>
          <a:ext cx="1255088" cy="753052"/>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PE" sz="1400" kern="1200" dirty="0">
              <a:solidFill>
                <a:schemeClr val="tx1"/>
              </a:solidFill>
            </a:rPr>
            <a:t>Recibe el Requerimiento 3</a:t>
          </a:r>
        </a:p>
      </dsp:txBody>
      <dsp:txXfrm>
        <a:off x="9129318" y="508513"/>
        <a:ext cx="1210976" cy="7089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6A13BE-F6E5-4477-8E47-696BE3EEA91B}">
      <dsp:nvSpPr>
        <dsp:cNvPr id="0" name=""/>
        <dsp:cNvSpPr/>
      </dsp:nvSpPr>
      <dsp:spPr>
        <a:xfrm>
          <a:off x="2249" y="486457"/>
          <a:ext cx="1255088" cy="753052"/>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PE" sz="1400" kern="1200" dirty="0">
              <a:solidFill>
                <a:schemeClr val="tx1"/>
              </a:solidFill>
            </a:rPr>
            <a:t>Registra y Suscribe la Necesidad</a:t>
          </a:r>
        </a:p>
      </dsp:txBody>
      <dsp:txXfrm>
        <a:off x="24305" y="508513"/>
        <a:ext cx="1210976" cy="708940"/>
      </dsp:txXfrm>
    </dsp:sp>
    <dsp:sp modelId="{63C26E69-9DF0-41E9-A4C6-1081D4C34C4C}">
      <dsp:nvSpPr>
        <dsp:cNvPr id="0" name=""/>
        <dsp:cNvSpPr/>
      </dsp:nvSpPr>
      <dsp:spPr>
        <a:xfrm>
          <a:off x="1401317" y="707352"/>
          <a:ext cx="266078" cy="31126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PE" sz="1100" kern="1200">
            <a:solidFill>
              <a:schemeClr val="tx1"/>
            </a:solidFill>
          </a:endParaRPr>
        </a:p>
      </dsp:txBody>
      <dsp:txXfrm>
        <a:off x="1401317" y="769604"/>
        <a:ext cx="186255" cy="186757"/>
      </dsp:txXfrm>
    </dsp:sp>
    <dsp:sp modelId="{00ED0588-B5B7-4490-976C-D663BCA9C300}">
      <dsp:nvSpPr>
        <dsp:cNvPr id="0" name=""/>
        <dsp:cNvSpPr/>
      </dsp:nvSpPr>
      <dsp:spPr>
        <a:xfrm>
          <a:off x="1759373" y="486457"/>
          <a:ext cx="1574483" cy="753052"/>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PE" sz="1400" kern="1200" dirty="0">
              <a:solidFill>
                <a:schemeClr val="tx1"/>
              </a:solidFill>
            </a:rPr>
            <a:t>Consolida las Necesidades</a:t>
          </a:r>
        </a:p>
      </dsp:txBody>
      <dsp:txXfrm>
        <a:off x="1781429" y="508513"/>
        <a:ext cx="1530371" cy="708940"/>
      </dsp:txXfrm>
    </dsp:sp>
    <dsp:sp modelId="{864700C6-7877-494A-B1C6-F99DB3208E85}">
      <dsp:nvSpPr>
        <dsp:cNvPr id="0" name=""/>
        <dsp:cNvSpPr/>
      </dsp:nvSpPr>
      <dsp:spPr>
        <a:xfrm>
          <a:off x="3459365" y="707352"/>
          <a:ext cx="266078" cy="31126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PE" sz="1100" kern="1200">
            <a:solidFill>
              <a:schemeClr val="tx1"/>
            </a:solidFill>
          </a:endParaRPr>
        </a:p>
      </dsp:txBody>
      <dsp:txXfrm>
        <a:off x="3459365" y="769604"/>
        <a:ext cx="186255" cy="186757"/>
      </dsp:txXfrm>
    </dsp:sp>
    <dsp:sp modelId="{C0C847C2-F753-4EB7-9BE4-5F1009574074}">
      <dsp:nvSpPr>
        <dsp:cNvPr id="0" name=""/>
        <dsp:cNvSpPr/>
      </dsp:nvSpPr>
      <dsp:spPr>
        <a:xfrm>
          <a:off x="3835891" y="486457"/>
          <a:ext cx="1255088" cy="753052"/>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PE" sz="1400" kern="1200" dirty="0">
              <a:solidFill>
                <a:schemeClr val="tx1"/>
              </a:solidFill>
            </a:rPr>
            <a:t>Genera el requerimiento</a:t>
          </a:r>
        </a:p>
      </dsp:txBody>
      <dsp:txXfrm>
        <a:off x="3857947" y="508513"/>
        <a:ext cx="1210976" cy="708940"/>
      </dsp:txXfrm>
    </dsp:sp>
    <dsp:sp modelId="{475A2F5D-3684-4EE6-8E61-75F3E0C75AB2}">
      <dsp:nvSpPr>
        <dsp:cNvPr id="0" name=""/>
        <dsp:cNvSpPr/>
      </dsp:nvSpPr>
      <dsp:spPr>
        <a:xfrm>
          <a:off x="5216488" y="707352"/>
          <a:ext cx="266078" cy="31126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PE" sz="1100" kern="1200">
            <a:solidFill>
              <a:schemeClr val="tx1"/>
            </a:solidFill>
          </a:endParaRPr>
        </a:p>
      </dsp:txBody>
      <dsp:txXfrm>
        <a:off x="5216488" y="769604"/>
        <a:ext cx="186255" cy="186757"/>
      </dsp:txXfrm>
    </dsp:sp>
    <dsp:sp modelId="{E79E4ABA-1591-4F4C-9D1C-E1B2EC1A387C}">
      <dsp:nvSpPr>
        <dsp:cNvPr id="0" name=""/>
        <dsp:cNvSpPr/>
      </dsp:nvSpPr>
      <dsp:spPr>
        <a:xfrm>
          <a:off x="5593015" y="486457"/>
          <a:ext cx="1255088" cy="753052"/>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PE" sz="1400" kern="1200" dirty="0">
              <a:solidFill>
                <a:schemeClr val="tx1"/>
              </a:solidFill>
            </a:rPr>
            <a:t>Aprueba y Suscribe el Requerimiento</a:t>
          </a:r>
        </a:p>
      </dsp:txBody>
      <dsp:txXfrm>
        <a:off x="5615071" y="508513"/>
        <a:ext cx="1210976" cy="708940"/>
      </dsp:txXfrm>
    </dsp:sp>
    <dsp:sp modelId="{8347AF6B-2F27-4F19-A1DD-37E612CFF651}">
      <dsp:nvSpPr>
        <dsp:cNvPr id="0" name=""/>
        <dsp:cNvSpPr/>
      </dsp:nvSpPr>
      <dsp:spPr>
        <a:xfrm>
          <a:off x="6973612" y="707352"/>
          <a:ext cx="266078" cy="31126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PE" sz="1100" kern="1200">
            <a:solidFill>
              <a:schemeClr val="tx1"/>
            </a:solidFill>
          </a:endParaRPr>
        </a:p>
      </dsp:txBody>
      <dsp:txXfrm>
        <a:off x="6973612" y="769604"/>
        <a:ext cx="186255" cy="186757"/>
      </dsp:txXfrm>
    </dsp:sp>
    <dsp:sp modelId="{36A3E113-A1E4-4F32-A8F4-21108E4AC868}">
      <dsp:nvSpPr>
        <dsp:cNvPr id="0" name=""/>
        <dsp:cNvSpPr/>
      </dsp:nvSpPr>
      <dsp:spPr>
        <a:xfrm>
          <a:off x="7350138" y="486457"/>
          <a:ext cx="1255088" cy="753052"/>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PE" sz="1400" kern="1200" dirty="0">
              <a:solidFill>
                <a:schemeClr val="tx1"/>
              </a:solidFill>
            </a:rPr>
            <a:t>Suscribe el Requerimiento</a:t>
          </a:r>
        </a:p>
      </dsp:txBody>
      <dsp:txXfrm>
        <a:off x="7372194" y="508513"/>
        <a:ext cx="1210976" cy="708940"/>
      </dsp:txXfrm>
    </dsp:sp>
    <dsp:sp modelId="{DEBB447B-D014-48B8-8957-2EBA63423AED}">
      <dsp:nvSpPr>
        <dsp:cNvPr id="0" name=""/>
        <dsp:cNvSpPr/>
      </dsp:nvSpPr>
      <dsp:spPr>
        <a:xfrm>
          <a:off x="8730735" y="707352"/>
          <a:ext cx="266078" cy="31126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PE" sz="1100" kern="1200">
            <a:solidFill>
              <a:schemeClr val="tx1"/>
            </a:solidFill>
          </a:endParaRPr>
        </a:p>
      </dsp:txBody>
      <dsp:txXfrm>
        <a:off x="8730735" y="769604"/>
        <a:ext cx="186255" cy="186757"/>
      </dsp:txXfrm>
    </dsp:sp>
    <dsp:sp modelId="{90100B75-0EEF-4971-A16D-87CD7112D8A2}">
      <dsp:nvSpPr>
        <dsp:cNvPr id="0" name=""/>
        <dsp:cNvSpPr/>
      </dsp:nvSpPr>
      <dsp:spPr>
        <a:xfrm>
          <a:off x="9107262" y="486457"/>
          <a:ext cx="1255088" cy="753052"/>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PE" sz="1400" kern="1200" dirty="0">
              <a:solidFill>
                <a:schemeClr val="tx1"/>
              </a:solidFill>
            </a:rPr>
            <a:t>Recibe el Requerimiento</a:t>
          </a:r>
        </a:p>
      </dsp:txBody>
      <dsp:txXfrm>
        <a:off x="9129318" y="508513"/>
        <a:ext cx="1210976" cy="70894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06EA4B4-CE19-4D6F-92E3-88A54D68FF5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 xmlns:a16="http://schemas.microsoft.com/office/drawing/2014/main" id="{9C2967F8-EA00-4489-B131-FB60223B81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 xmlns:a16="http://schemas.microsoft.com/office/drawing/2014/main" id="{3CBC9282-74DD-4E8E-A57B-9F110D2D091B}"/>
              </a:ext>
            </a:extLst>
          </p:cNvPr>
          <p:cNvSpPr>
            <a:spLocks noGrp="1"/>
          </p:cNvSpPr>
          <p:nvPr>
            <p:ph type="dt" sz="half" idx="10"/>
          </p:nvPr>
        </p:nvSpPr>
        <p:spPr/>
        <p:txBody>
          <a:bodyPr/>
          <a:lstStyle/>
          <a:p>
            <a:fld id="{ADA503EC-BAEC-4A76-BD12-24EFEF67221E}" type="datetimeFigureOut">
              <a:rPr lang="es-PE" smtClean="0"/>
              <a:t>03/02/2021</a:t>
            </a:fld>
            <a:endParaRPr lang="es-PE"/>
          </a:p>
        </p:txBody>
      </p:sp>
      <p:sp>
        <p:nvSpPr>
          <p:cNvPr id="5" name="Marcador de pie de página 4">
            <a:extLst>
              <a:ext uri="{FF2B5EF4-FFF2-40B4-BE49-F238E27FC236}">
                <a16:creationId xmlns="" xmlns:a16="http://schemas.microsoft.com/office/drawing/2014/main" id="{F2B1289C-B922-4825-8909-948D796F2B7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 xmlns:a16="http://schemas.microsoft.com/office/drawing/2014/main" id="{5DA74C84-389C-4A77-9C72-0E6CDE94159B}"/>
              </a:ext>
            </a:extLst>
          </p:cNvPr>
          <p:cNvSpPr>
            <a:spLocks noGrp="1"/>
          </p:cNvSpPr>
          <p:nvPr>
            <p:ph type="sldNum" sz="quarter" idx="12"/>
          </p:nvPr>
        </p:nvSpPr>
        <p:spPr/>
        <p:txBody>
          <a:bodyPr/>
          <a:lstStyle/>
          <a:p>
            <a:fld id="{C5C40B27-8E3B-40C5-9DC2-32F526D6B325}" type="slidenum">
              <a:rPr lang="es-PE" smtClean="0"/>
              <a:t>‹Nº›</a:t>
            </a:fld>
            <a:endParaRPr lang="es-PE"/>
          </a:p>
        </p:txBody>
      </p:sp>
    </p:spTree>
    <p:extLst>
      <p:ext uri="{BB962C8B-B14F-4D97-AF65-F5344CB8AC3E}">
        <p14:creationId xmlns:p14="http://schemas.microsoft.com/office/powerpoint/2010/main" val="1038307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C794134-30F5-4E2E-B4CF-D3E7B9863E50}"/>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 xmlns:a16="http://schemas.microsoft.com/office/drawing/2014/main" id="{C46EFC0F-292A-45C8-9D6C-0161CE30930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 xmlns:a16="http://schemas.microsoft.com/office/drawing/2014/main" id="{337550DA-024A-45AB-88EE-F1FA1212618C}"/>
              </a:ext>
            </a:extLst>
          </p:cNvPr>
          <p:cNvSpPr>
            <a:spLocks noGrp="1"/>
          </p:cNvSpPr>
          <p:nvPr>
            <p:ph type="dt" sz="half" idx="10"/>
          </p:nvPr>
        </p:nvSpPr>
        <p:spPr/>
        <p:txBody>
          <a:bodyPr/>
          <a:lstStyle/>
          <a:p>
            <a:fld id="{ADA503EC-BAEC-4A76-BD12-24EFEF67221E}" type="datetimeFigureOut">
              <a:rPr lang="es-PE" smtClean="0"/>
              <a:t>03/02/2021</a:t>
            </a:fld>
            <a:endParaRPr lang="es-PE"/>
          </a:p>
        </p:txBody>
      </p:sp>
      <p:sp>
        <p:nvSpPr>
          <p:cNvPr id="5" name="Marcador de pie de página 4">
            <a:extLst>
              <a:ext uri="{FF2B5EF4-FFF2-40B4-BE49-F238E27FC236}">
                <a16:creationId xmlns="" xmlns:a16="http://schemas.microsoft.com/office/drawing/2014/main" id="{82FDF476-8BAB-454C-938C-856EF9059033}"/>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 xmlns:a16="http://schemas.microsoft.com/office/drawing/2014/main" id="{A86CBDC1-F6D0-447B-A8A0-2B59ACC45CAD}"/>
              </a:ext>
            </a:extLst>
          </p:cNvPr>
          <p:cNvSpPr>
            <a:spLocks noGrp="1"/>
          </p:cNvSpPr>
          <p:nvPr>
            <p:ph type="sldNum" sz="quarter" idx="12"/>
          </p:nvPr>
        </p:nvSpPr>
        <p:spPr/>
        <p:txBody>
          <a:bodyPr/>
          <a:lstStyle/>
          <a:p>
            <a:fld id="{C5C40B27-8E3B-40C5-9DC2-32F526D6B325}" type="slidenum">
              <a:rPr lang="es-PE" smtClean="0"/>
              <a:t>‹Nº›</a:t>
            </a:fld>
            <a:endParaRPr lang="es-PE"/>
          </a:p>
        </p:txBody>
      </p:sp>
    </p:spTree>
    <p:extLst>
      <p:ext uri="{BB962C8B-B14F-4D97-AF65-F5344CB8AC3E}">
        <p14:creationId xmlns:p14="http://schemas.microsoft.com/office/powerpoint/2010/main" val="4219365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38557EF7-1962-49F9-837E-94C64AFB670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 xmlns:a16="http://schemas.microsoft.com/office/drawing/2014/main" id="{8D7F1D9A-D577-4B56-9762-CA19BF12F98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 xmlns:a16="http://schemas.microsoft.com/office/drawing/2014/main" id="{6655AF52-5A13-4F78-9D3E-AD38179A0EDC}"/>
              </a:ext>
            </a:extLst>
          </p:cNvPr>
          <p:cNvSpPr>
            <a:spLocks noGrp="1"/>
          </p:cNvSpPr>
          <p:nvPr>
            <p:ph type="dt" sz="half" idx="10"/>
          </p:nvPr>
        </p:nvSpPr>
        <p:spPr/>
        <p:txBody>
          <a:bodyPr/>
          <a:lstStyle/>
          <a:p>
            <a:fld id="{ADA503EC-BAEC-4A76-BD12-24EFEF67221E}" type="datetimeFigureOut">
              <a:rPr lang="es-PE" smtClean="0"/>
              <a:t>03/02/2021</a:t>
            </a:fld>
            <a:endParaRPr lang="es-PE"/>
          </a:p>
        </p:txBody>
      </p:sp>
      <p:sp>
        <p:nvSpPr>
          <p:cNvPr id="5" name="Marcador de pie de página 4">
            <a:extLst>
              <a:ext uri="{FF2B5EF4-FFF2-40B4-BE49-F238E27FC236}">
                <a16:creationId xmlns="" xmlns:a16="http://schemas.microsoft.com/office/drawing/2014/main" id="{7D2A9DED-3679-43B4-8743-1E47B519065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 xmlns:a16="http://schemas.microsoft.com/office/drawing/2014/main" id="{DE4BDFE2-5C6C-4781-B0C6-1E2629F16E37}"/>
              </a:ext>
            </a:extLst>
          </p:cNvPr>
          <p:cNvSpPr>
            <a:spLocks noGrp="1"/>
          </p:cNvSpPr>
          <p:nvPr>
            <p:ph type="sldNum" sz="quarter" idx="12"/>
          </p:nvPr>
        </p:nvSpPr>
        <p:spPr/>
        <p:txBody>
          <a:bodyPr/>
          <a:lstStyle/>
          <a:p>
            <a:fld id="{C5C40B27-8E3B-40C5-9DC2-32F526D6B325}" type="slidenum">
              <a:rPr lang="es-PE" smtClean="0"/>
              <a:t>‹Nº›</a:t>
            </a:fld>
            <a:endParaRPr lang="es-PE"/>
          </a:p>
        </p:txBody>
      </p:sp>
    </p:spTree>
    <p:extLst>
      <p:ext uri="{BB962C8B-B14F-4D97-AF65-F5344CB8AC3E}">
        <p14:creationId xmlns:p14="http://schemas.microsoft.com/office/powerpoint/2010/main" val="2742365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6085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5095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3845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4581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98172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29838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4021063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1269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9948E33-9303-465C-B520-D75DD6453034}"/>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 xmlns:a16="http://schemas.microsoft.com/office/drawing/2014/main" id="{0177984E-D02B-48CF-A8F8-140CAF21167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 xmlns:a16="http://schemas.microsoft.com/office/drawing/2014/main" id="{DFA1B37C-2F20-45E4-8CE4-14118C2486E7}"/>
              </a:ext>
            </a:extLst>
          </p:cNvPr>
          <p:cNvSpPr>
            <a:spLocks noGrp="1"/>
          </p:cNvSpPr>
          <p:nvPr>
            <p:ph type="dt" sz="half" idx="10"/>
          </p:nvPr>
        </p:nvSpPr>
        <p:spPr/>
        <p:txBody>
          <a:bodyPr/>
          <a:lstStyle/>
          <a:p>
            <a:fld id="{ADA503EC-BAEC-4A76-BD12-24EFEF67221E}" type="datetimeFigureOut">
              <a:rPr lang="es-PE" smtClean="0"/>
              <a:t>03/02/2021</a:t>
            </a:fld>
            <a:endParaRPr lang="es-PE"/>
          </a:p>
        </p:txBody>
      </p:sp>
      <p:sp>
        <p:nvSpPr>
          <p:cNvPr id="5" name="Marcador de pie de página 4">
            <a:extLst>
              <a:ext uri="{FF2B5EF4-FFF2-40B4-BE49-F238E27FC236}">
                <a16:creationId xmlns="" xmlns:a16="http://schemas.microsoft.com/office/drawing/2014/main" id="{19C83A27-C945-48E7-9951-F16AC77ACB8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 xmlns:a16="http://schemas.microsoft.com/office/drawing/2014/main" id="{97753534-5341-4626-BB09-DB80DD43639C}"/>
              </a:ext>
            </a:extLst>
          </p:cNvPr>
          <p:cNvSpPr>
            <a:spLocks noGrp="1"/>
          </p:cNvSpPr>
          <p:nvPr>
            <p:ph type="sldNum" sz="quarter" idx="12"/>
          </p:nvPr>
        </p:nvSpPr>
        <p:spPr/>
        <p:txBody>
          <a:bodyPr/>
          <a:lstStyle/>
          <a:p>
            <a:fld id="{C5C40B27-8E3B-40C5-9DC2-32F526D6B325}" type="slidenum">
              <a:rPr lang="es-PE" smtClean="0"/>
              <a:t>‹Nº›</a:t>
            </a:fld>
            <a:endParaRPr lang="es-PE"/>
          </a:p>
        </p:txBody>
      </p:sp>
    </p:spTree>
    <p:extLst>
      <p:ext uri="{BB962C8B-B14F-4D97-AF65-F5344CB8AC3E}">
        <p14:creationId xmlns:p14="http://schemas.microsoft.com/office/powerpoint/2010/main" val="38998075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2/3/2021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99466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9542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30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A70200A-5F51-4711-A205-215ED104304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 xmlns:a16="http://schemas.microsoft.com/office/drawing/2014/main" id="{B37B3652-AC40-4EE1-B533-93C08CF92B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 xmlns:a16="http://schemas.microsoft.com/office/drawing/2014/main" id="{756A47FB-4229-4763-8583-F76C86628F44}"/>
              </a:ext>
            </a:extLst>
          </p:cNvPr>
          <p:cNvSpPr>
            <a:spLocks noGrp="1"/>
          </p:cNvSpPr>
          <p:nvPr>
            <p:ph type="dt" sz="half" idx="10"/>
          </p:nvPr>
        </p:nvSpPr>
        <p:spPr/>
        <p:txBody>
          <a:bodyPr/>
          <a:lstStyle/>
          <a:p>
            <a:fld id="{ADA503EC-BAEC-4A76-BD12-24EFEF67221E}" type="datetimeFigureOut">
              <a:rPr lang="es-PE" smtClean="0"/>
              <a:t>03/02/2021</a:t>
            </a:fld>
            <a:endParaRPr lang="es-PE"/>
          </a:p>
        </p:txBody>
      </p:sp>
      <p:sp>
        <p:nvSpPr>
          <p:cNvPr id="5" name="Marcador de pie de página 4">
            <a:extLst>
              <a:ext uri="{FF2B5EF4-FFF2-40B4-BE49-F238E27FC236}">
                <a16:creationId xmlns="" xmlns:a16="http://schemas.microsoft.com/office/drawing/2014/main" id="{E015A53A-F082-4455-8C5A-FFE42A8CC11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 xmlns:a16="http://schemas.microsoft.com/office/drawing/2014/main" id="{D68B37F0-E674-4F8D-BD26-B4C6FAD59364}"/>
              </a:ext>
            </a:extLst>
          </p:cNvPr>
          <p:cNvSpPr>
            <a:spLocks noGrp="1"/>
          </p:cNvSpPr>
          <p:nvPr>
            <p:ph type="sldNum" sz="quarter" idx="12"/>
          </p:nvPr>
        </p:nvSpPr>
        <p:spPr/>
        <p:txBody>
          <a:bodyPr/>
          <a:lstStyle/>
          <a:p>
            <a:fld id="{C5C40B27-8E3B-40C5-9DC2-32F526D6B325}" type="slidenum">
              <a:rPr lang="es-PE" smtClean="0"/>
              <a:t>‹Nº›</a:t>
            </a:fld>
            <a:endParaRPr lang="es-PE"/>
          </a:p>
        </p:txBody>
      </p:sp>
    </p:spTree>
    <p:extLst>
      <p:ext uri="{BB962C8B-B14F-4D97-AF65-F5344CB8AC3E}">
        <p14:creationId xmlns:p14="http://schemas.microsoft.com/office/powerpoint/2010/main" val="3260666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DA7CF72-74F3-4F35-AC1E-48E4F2F20196}"/>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 xmlns:a16="http://schemas.microsoft.com/office/drawing/2014/main" id="{2190F74E-9859-4980-B5D4-89085914161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 xmlns:a16="http://schemas.microsoft.com/office/drawing/2014/main" id="{47CA8955-7A36-4035-8E39-F29E079ED8F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 xmlns:a16="http://schemas.microsoft.com/office/drawing/2014/main" id="{58F7B7CA-DCD2-4C11-B52F-9004729B52FC}"/>
              </a:ext>
            </a:extLst>
          </p:cNvPr>
          <p:cNvSpPr>
            <a:spLocks noGrp="1"/>
          </p:cNvSpPr>
          <p:nvPr>
            <p:ph type="dt" sz="half" idx="10"/>
          </p:nvPr>
        </p:nvSpPr>
        <p:spPr/>
        <p:txBody>
          <a:bodyPr/>
          <a:lstStyle/>
          <a:p>
            <a:fld id="{ADA503EC-BAEC-4A76-BD12-24EFEF67221E}" type="datetimeFigureOut">
              <a:rPr lang="es-PE" smtClean="0"/>
              <a:t>03/02/2021</a:t>
            </a:fld>
            <a:endParaRPr lang="es-PE"/>
          </a:p>
        </p:txBody>
      </p:sp>
      <p:sp>
        <p:nvSpPr>
          <p:cNvPr id="6" name="Marcador de pie de página 5">
            <a:extLst>
              <a:ext uri="{FF2B5EF4-FFF2-40B4-BE49-F238E27FC236}">
                <a16:creationId xmlns="" xmlns:a16="http://schemas.microsoft.com/office/drawing/2014/main" id="{36E052E0-2190-49AA-AE45-89E31052EE48}"/>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 xmlns:a16="http://schemas.microsoft.com/office/drawing/2014/main" id="{FD203E02-5B7F-412D-9533-E8A84D161B89}"/>
              </a:ext>
            </a:extLst>
          </p:cNvPr>
          <p:cNvSpPr>
            <a:spLocks noGrp="1"/>
          </p:cNvSpPr>
          <p:nvPr>
            <p:ph type="sldNum" sz="quarter" idx="12"/>
          </p:nvPr>
        </p:nvSpPr>
        <p:spPr/>
        <p:txBody>
          <a:bodyPr/>
          <a:lstStyle/>
          <a:p>
            <a:fld id="{C5C40B27-8E3B-40C5-9DC2-32F526D6B325}" type="slidenum">
              <a:rPr lang="es-PE" smtClean="0"/>
              <a:t>‹Nº›</a:t>
            </a:fld>
            <a:endParaRPr lang="es-PE"/>
          </a:p>
        </p:txBody>
      </p:sp>
    </p:spTree>
    <p:extLst>
      <p:ext uri="{BB962C8B-B14F-4D97-AF65-F5344CB8AC3E}">
        <p14:creationId xmlns:p14="http://schemas.microsoft.com/office/powerpoint/2010/main" val="2333345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BB6394A-B18C-472C-BAAF-04CEDE4500D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 xmlns:a16="http://schemas.microsoft.com/office/drawing/2014/main" id="{3FF911A6-3E69-4AEC-82CC-D5A4DA7637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 xmlns:a16="http://schemas.microsoft.com/office/drawing/2014/main" id="{C91D2AA4-B29F-46CD-8089-BBDCD7E4F5A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 xmlns:a16="http://schemas.microsoft.com/office/drawing/2014/main" id="{B1DC0E54-CBEF-42BA-ACDF-21B9180ECB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 xmlns:a16="http://schemas.microsoft.com/office/drawing/2014/main" id="{6BCE79FC-92D6-4208-B02A-C4507627B5C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 xmlns:a16="http://schemas.microsoft.com/office/drawing/2014/main" id="{B449B137-1EC2-4BAB-B942-99DB5B94EA84}"/>
              </a:ext>
            </a:extLst>
          </p:cNvPr>
          <p:cNvSpPr>
            <a:spLocks noGrp="1"/>
          </p:cNvSpPr>
          <p:nvPr>
            <p:ph type="dt" sz="half" idx="10"/>
          </p:nvPr>
        </p:nvSpPr>
        <p:spPr/>
        <p:txBody>
          <a:bodyPr/>
          <a:lstStyle/>
          <a:p>
            <a:fld id="{ADA503EC-BAEC-4A76-BD12-24EFEF67221E}" type="datetimeFigureOut">
              <a:rPr lang="es-PE" smtClean="0"/>
              <a:t>03/02/2021</a:t>
            </a:fld>
            <a:endParaRPr lang="es-PE"/>
          </a:p>
        </p:txBody>
      </p:sp>
      <p:sp>
        <p:nvSpPr>
          <p:cNvPr id="8" name="Marcador de pie de página 7">
            <a:extLst>
              <a:ext uri="{FF2B5EF4-FFF2-40B4-BE49-F238E27FC236}">
                <a16:creationId xmlns="" xmlns:a16="http://schemas.microsoft.com/office/drawing/2014/main" id="{43C96243-5D3A-4EEE-81DA-9175CD160C78}"/>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 xmlns:a16="http://schemas.microsoft.com/office/drawing/2014/main" id="{67DD9126-6E6F-43DF-A24A-1D9F52A81CFC}"/>
              </a:ext>
            </a:extLst>
          </p:cNvPr>
          <p:cNvSpPr>
            <a:spLocks noGrp="1"/>
          </p:cNvSpPr>
          <p:nvPr>
            <p:ph type="sldNum" sz="quarter" idx="12"/>
          </p:nvPr>
        </p:nvSpPr>
        <p:spPr/>
        <p:txBody>
          <a:bodyPr/>
          <a:lstStyle/>
          <a:p>
            <a:fld id="{C5C40B27-8E3B-40C5-9DC2-32F526D6B325}" type="slidenum">
              <a:rPr lang="es-PE" smtClean="0"/>
              <a:t>‹Nº›</a:t>
            </a:fld>
            <a:endParaRPr lang="es-PE"/>
          </a:p>
        </p:txBody>
      </p:sp>
    </p:spTree>
    <p:extLst>
      <p:ext uri="{BB962C8B-B14F-4D97-AF65-F5344CB8AC3E}">
        <p14:creationId xmlns:p14="http://schemas.microsoft.com/office/powerpoint/2010/main" val="656107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42890FD-5928-4CB3-BD0E-E96780891FF8}"/>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 xmlns:a16="http://schemas.microsoft.com/office/drawing/2014/main" id="{DD6117FE-3B50-490B-B0DA-08C4E2EBAD96}"/>
              </a:ext>
            </a:extLst>
          </p:cNvPr>
          <p:cNvSpPr>
            <a:spLocks noGrp="1"/>
          </p:cNvSpPr>
          <p:nvPr>
            <p:ph type="dt" sz="half" idx="10"/>
          </p:nvPr>
        </p:nvSpPr>
        <p:spPr/>
        <p:txBody>
          <a:bodyPr/>
          <a:lstStyle/>
          <a:p>
            <a:fld id="{ADA503EC-BAEC-4A76-BD12-24EFEF67221E}" type="datetimeFigureOut">
              <a:rPr lang="es-PE" smtClean="0"/>
              <a:t>03/02/2021</a:t>
            </a:fld>
            <a:endParaRPr lang="es-PE"/>
          </a:p>
        </p:txBody>
      </p:sp>
      <p:sp>
        <p:nvSpPr>
          <p:cNvPr id="4" name="Marcador de pie de página 3">
            <a:extLst>
              <a:ext uri="{FF2B5EF4-FFF2-40B4-BE49-F238E27FC236}">
                <a16:creationId xmlns="" xmlns:a16="http://schemas.microsoft.com/office/drawing/2014/main" id="{E6642E5D-995A-4BB9-B56D-E09B6F6A4B04}"/>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 xmlns:a16="http://schemas.microsoft.com/office/drawing/2014/main" id="{91FD01A6-4433-4FF4-A96E-31F8E599A8CB}"/>
              </a:ext>
            </a:extLst>
          </p:cNvPr>
          <p:cNvSpPr>
            <a:spLocks noGrp="1"/>
          </p:cNvSpPr>
          <p:nvPr>
            <p:ph type="sldNum" sz="quarter" idx="12"/>
          </p:nvPr>
        </p:nvSpPr>
        <p:spPr/>
        <p:txBody>
          <a:bodyPr/>
          <a:lstStyle/>
          <a:p>
            <a:fld id="{C5C40B27-8E3B-40C5-9DC2-32F526D6B325}" type="slidenum">
              <a:rPr lang="es-PE" smtClean="0"/>
              <a:t>‹Nº›</a:t>
            </a:fld>
            <a:endParaRPr lang="es-PE"/>
          </a:p>
        </p:txBody>
      </p:sp>
    </p:spTree>
    <p:extLst>
      <p:ext uri="{BB962C8B-B14F-4D97-AF65-F5344CB8AC3E}">
        <p14:creationId xmlns:p14="http://schemas.microsoft.com/office/powerpoint/2010/main" val="1829960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 xmlns:a16="http://schemas.microsoft.com/office/drawing/2014/main" id="{737F3299-B326-48CD-8224-2C34764D93A0}"/>
              </a:ext>
            </a:extLst>
          </p:cNvPr>
          <p:cNvSpPr>
            <a:spLocks noGrp="1"/>
          </p:cNvSpPr>
          <p:nvPr>
            <p:ph type="dt" sz="half" idx="10"/>
          </p:nvPr>
        </p:nvSpPr>
        <p:spPr/>
        <p:txBody>
          <a:bodyPr/>
          <a:lstStyle/>
          <a:p>
            <a:fld id="{ADA503EC-BAEC-4A76-BD12-24EFEF67221E}" type="datetimeFigureOut">
              <a:rPr lang="es-PE" smtClean="0"/>
              <a:t>03/02/2021</a:t>
            </a:fld>
            <a:endParaRPr lang="es-PE"/>
          </a:p>
        </p:txBody>
      </p:sp>
      <p:sp>
        <p:nvSpPr>
          <p:cNvPr id="3" name="Marcador de pie de página 2">
            <a:extLst>
              <a:ext uri="{FF2B5EF4-FFF2-40B4-BE49-F238E27FC236}">
                <a16:creationId xmlns="" xmlns:a16="http://schemas.microsoft.com/office/drawing/2014/main" id="{5F0E10FD-54C4-4C83-AC51-E8941B2EDD30}"/>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 xmlns:a16="http://schemas.microsoft.com/office/drawing/2014/main" id="{CB6CD845-7363-41DB-98FE-66A13CEC8B25}"/>
              </a:ext>
            </a:extLst>
          </p:cNvPr>
          <p:cNvSpPr>
            <a:spLocks noGrp="1"/>
          </p:cNvSpPr>
          <p:nvPr>
            <p:ph type="sldNum" sz="quarter" idx="12"/>
          </p:nvPr>
        </p:nvSpPr>
        <p:spPr/>
        <p:txBody>
          <a:bodyPr/>
          <a:lstStyle/>
          <a:p>
            <a:fld id="{C5C40B27-8E3B-40C5-9DC2-32F526D6B325}" type="slidenum">
              <a:rPr lang="es-PE" smtClean="0"/>
              <a:t>‹Nº›</a:t>
            </a:fld>
            <a:endParaRPr lang="es-PE"/>
          </a:p>
        </p:txBody>
      </p:sp>
    </p:spTree>
    <p:extLst>
      <p:ext uri="{BB962C8B-B14F-4D97-AF65-F5344CB8AC3E}">
        <p14:creationId xmlns:p14="http://schemas.microsoft.com/office/powerpoint/2010/main" val="3540911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F25DDF9-C8F9-4A44-AEF9-BD59ADE070E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 xmlns:a16="http://schemas.microsoft.com/office/drawing/2014/main" id="{4EA99240-C4AE-47A0-A86D-68394DD20F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 xmlns:a16="http://schemas.microsoft.com/office/drawing/2014/main" id="{121A0AB0-2C03-4130-AFD7-FF82C356A6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C9A31DEC-04B2-4608-A14D-ECB9F57686E5}"/>
              </a:ext>
            </a:extLst>
          </p:cNvPr>
          <p:cNvSpPr>
            <a:spLocks noGrp="1"/>
          </p:cNvSpPr>
          <p:nvPr>
            <p:ph type="dt" sz="half" idx="10"/>
          </p:nvPr>
        </p:nvSpPr>
        <p:spPr/>
        <p:txBody>
          <a:bodyPr/>
          <a:lstStyle/>
          <a:p>
            <a:fld id="{ADA503EC-BAEC-4A76-BD12-24EFEF67221E}" type="datetimeFigureOut">
              <a:rPr lang="es-PE" smtClean="0"/>
              <a:t>03/02/2021</a:t>
            </a:fld>
            <a:endParaRPr lang="es-PE"/>
          </a:p>
        </p:txBody>
      </p:sp>
      <p:sp>
        <p:nvSpPr>
          <p:cNvPr id="6" name="Marcador de pie de página 5">
            <a:extLst>
              <a:ext uri="{FF2B5EF4-FFF2-40B4-BE49-F238E27FC236}">
                <a16:creationId xmlns="" xmlns:a16="http://schemas.microsoft.com/office/drawing/2014/main" id="{F5B19F46-58AA-4B62-838D-E9FDBAC57916}"/>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 xmlns:a16="http://schemas.microsoft.com/office/drawing/2014/main" id="{75522CEE-CF36-4951-B049-3132EEC55233}"/>
              </a:ext>
            </a:extLst>
          </p:cNvPr>
          <p:cNvSpPr>
            <a:spLocks noGrp="1"/>
          </p:cNvSpPr>
          <p:nvPr>
            <p:ph type="sldNum" sz="quarter" idx="12"/>
          </p:nvPr>
        </p:nvSpPr>
        <p:spPr/>
        <p:txBody>
          <a:bodyPr/>
          <a:lstStyle/>
          <a:p>
            <a:fld id="{C5C40B27-8E3B-40C5-9DC2-32F526D6B325}" type="slidenum">
              <a:rPr lang="es-PE" smtClean="0"/>
              <a:t>‹Nº›</a:t>
            </a:fld>
            <a:endParaRPr lang="es-PE"/>
          </a:p>
        </p:txBody>
      </p:sp>
    </p:spTree>
    <p:extLst>
      <p:ext uri="{BB962C8B-B14F-4D97-AF65-F5344CB8AC3E}">
        <p14:creationId xmlns:p14="http://schemas.microsoft.com/office/powerpoint/2010/main" val="540974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322D079-F498-4589-9EBE-A9B2CAF33F2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 xmlns:a16="http://schemas.microsoft.com/office/drawing/2014/main" id="{33F9FDA0-3497-4C0A-B112-6B0048D248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 xmlns:a16="http://schemas.microsoft.com/office/drawing/2014/main" id="{AFE29C47-C794-49D0-856E-469A0D9343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FB36F256-4BB3-446D-BA80-EDC826ECEA71}"/>
              </a:ext>
            </a:extLst>
          </p:cNvPr>
          <p:cNvSpPr>
            <a:spLocks noGrp="1"/>
          </p:cNvSpPr>
          <p:nvPr>
            <p:ph type="dt" sz="half" idx="10"/>
          </p:nvPr>
        </p:nvSpPr>
        <p:spPr/>
        <p:txBody>
          <a:bodyPr/>
          <a:lstStyle/>
          <a:p>
            <a:fld id="{ADA503EC-BAEC-4A76-BD12-24EFEF67221E}" type="datetimeFigureOut">
              <a:rPr lang="es-PE" smtClean="0"/>
              <a:t>03/02/2021</a:t>
            </a:fld>
            <a:endParaRPr lang="es-PE"/>
          </a:p>
        </p:txBody>
      </p:sp>
      <p:sp>
        <p:nvSpPr>
          <p:cNvPr id="6" name="Marcador de pie de página 5">
            <a:extLst>
              <a:ext uri="{FF2B5EF4-FFF2-40B4-BE49-F238E27FC236}">
                <a16:creationId xmlns="" xmlns:a16="http://schemas.microsoft.com/office/drawing/2014/main" id="{840A01D8-B5DC-4021-B937-8E8DB81098AC}"/>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 xmlns:a16="http://schemas.microsoft.com/office/drawing/2014/main" id="{DCFDCE1E-F93C-41F4-A04C-FD1C8B980C20}"/>
              </a:ext>
            </a:extLst>
          </p:cNvPr>
          <p:cNvSpPr>
            <a:spLocks noGrp="1"/>
          </p:cNvSpPr>
          <p:nvPr>
            <p:ph type="sldNum" sz="quarter" idx="12"/>
          </p:nvPr>
        </p:nvSpPr>
        <p:spPr/>
        <p:txBody>
          <a:bodyPr/>
          <a:lstStyle/>
          <a:p>
            <a:fld id="{C5C40B27-8E3B-40C5-9DC2-32F526D6B325}" type="slidenum">
              <a:rPr lang="es-PE" smtClean="0"/>
              <a:t>‹Nº›</a:t>
            </a:fld>
            <a:endParaRPr lang="es-PE"/>
          </a:p>
        </p:txBody>
      </p:sp>
    </p:spTree>
    <p:extLst>
      <p:ext uri="{BB962C8B-B14F-4D97-AF65-F5344CB8AC3E}">
        <p14:creationId xmlns:p14="http://schemas.microsoft.com/office/powerpoint/2010/main" val="1719489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 xmlns:a16="http://schemas.microsoft.com/office/drawing/2014/main" id="{0A5EF47A-E41F-4C49-9935-7C828C9EA7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 xmlns:a16="http://schemas.microsoft.com/office/drawing/2014/main" id="{FFB991F7-FE52-451A-9130-E1D0626459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 xmlns:a16="http://schemas.microsoft.com/office/drawing/2014/main" id="{7D2F3244-4A71-4783-9559-678F2FE8EE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A503EC-BAEC-4A76-BD12-24EFEF67221E}" type="datetimeFigureOut">
              <a:rPr lang="es-PE" smtClean="0"/>
              <a:t>03/02/2021</a:t>
            </a:fld>
            <a:endParaRPr lang="es-PE"/>
          </a:p>
        </p:txBody>
      </p:sp>
      <p:sp>
        <p:nvSpPr>
          <p:cNvPr id="5" name="Marcador de pie de página 4">
            <a:extLst>
              <a:ext uri="{FF2B5EF4-FFF2-40B4-BE49-F238E27FC236}">
                <a16:creationId xmlns="" xmlns:a16="http://schemas.microsoft.com/office/drawing/2014/main" id="{4B66E2C0-A16A-44BE-B49C-6C4DD9CFC8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 xmlns:a16="http://schemas.microsoft.com/office/drawing/2014/main" id="{D33ED49D-C1A7-4A9B-8569-5EB063D681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C40B27-8E3B-40C5-9DC2-32F526D6B325}" type="slidenum">
              <a:rPr lang="es-PE" smtClean="0"/>
              <a:t>‹Nº›</a:t>
            </a:fld>
            <a:endParaRPr lang="es-PE"/>
          </a:p>
        </p:txBody>
      </p:sp>
    </p:spTree>
    <p:extLst>
      <p:ext uri="{BB962C8B-B14F-4D97-AF65-F5344CB8AC3E}">
        <p14:creationId xmlns:p14="http://schemas.microsoft.com/office/powerpoint/2010/main" val="1428596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2/3/2021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479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6E70088-9C73-4085-81FC-D516B5003AC2}"/>
              </a:ext>
            </a:extLst>
          </p:cNvPr>
          <p:cNvSpPr>
            <a:spLocks noGrp="1"/>
          </p:cNvSpPr>
          <p:nvPr>
            <p:ph type="ctrTitle"/>
          </p:nvPr>
        </p:nvSpPr>
        <p:spPr>
          <a:xfrm>
            <a:off x="1982795" y="887569"/>
            <a:ext cx="8637073" cy="2541431"/>
          </a:xfrm>
        </p:spPr>
        <p:txBody>
          <a:bodyPr/>
          <a:lstStyle/>
          <a:p>
            <a:r>
              <a:rPr lang="es-PE" dirty="0" err="1"/>
              <a:t>Siganet</a:t>
            </a:r>
            <a:r>
              <a:rPr lang="es-PE" dirty="0"/>
              <a:t> –</a:t>
            </a:r>
            <a:br>
              <a:rPr lang="es-PE" dirty="0"/>
            </a:br>
            <a:r>
              <a:rPr lang="es-PE" dirty="0"/>
              <a:t>flujo 2021</a:t>
            </a:r>
          </a:p>
        </p:txBody>
      </p:sp>
      <p:pic>
        <p:nvPicPr>
          <p:cNvPr id="5" name="Imagen 4">
            <a:extLst>
              <a:ext uri="{FF2B5EF4-FFF2-40B4-BE49-F238E27FC236}">
                <a16:creationId xmlns="" xmlns:a16="http://schemas.microsoft.com/office/drawing/2014/main" id="{D2B524C8-91BF-4CCF-ADBF-7FF0D86D5558}"/>
              </a:ext>
            </a:extLst>
          </p:cNvPr>
          <p:cNvPicPr>
            <a:picLocks noChangeAspect="1"/>
          </p:cNvPicPr>
          <p:nvPr/>
        </p:nvPicPr>
        <p:blipFill rotWithShape="1">
          <a:blip r:embed="rId2"/>
          <a:srcRect l="33712" t="34747" r="31439" b="28195"/>
          <a:stretch/>
        </p:blipFill>
        <p:spPr>
          <a:xfrm>
            <a:off x="7082268" y="3732704"/>
            <a:ext cx="3537600" cy="2116061"/>
          </a:xfrm>
          <a:prstGeom prst="rect">
            <a:avLst/>
          </a:prstGeom>
        </p:spPr>
      </p:pic>
    </p:spTree>
    <p:extLst>
      <p:ext uri="{BB962C8B-B14F-4D97-AF65-F5344CB8AC3E}">
        <p14:creationId xmlns:p14="http://schemas.microsoft.com/office/powerpoint/2010/main" val="715229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 xmlns:a16="http://schemas.microsoft.com/office/drawing/2014/main" id="{F7A0F182-F1E7-4B41-A3A8-9C31A422E88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928" r="-1"/>
          <a:stretch/>
        </p:blipFill>
        <p:spPr>
          <a:xfrm>
            <a:off x="-230908" y="2315944"/>
            <a:ext cx="8154554" cy="3943350"/>
          </a:xfrm>
        </p:spPr>
      </p:pic>
      <p:cxnSp>
        <p:nvCxnSpPr>
          <p:cNvPr id="6" name="Conector recto de flecha 5">
            <a:extLst>
              <a:ext uri="{FF2B5EF4-FFF2-40B4-BE49-F238E27FC236}">
                <a16:creationId xmlns="" xmlns:a16="http://schemas.microsoft.com/office/drawing/2014/main" id="{55002869-1344-4B5D-8335-16EE759AA417}"/>
              </a:ext>
            </a:extLst>
          </p:cNvPr>
          <p:cNvCxnSpPr>
            <a:cxnSpLocks/>
            <a:endCxn id="10" idx="1"/>
          </p:cNvCxnSpPr>
          <p:nvPr/>
        </p:nvCxnSpPr>
        <p:spPr>
          <a:xfrm flipV="1">
            <a:off x="5837671" y="3159783"/>
            <a:ext cx="2622838" cy="2104938"/>
          </a:xfrm>
          <a:prstGeom prst="straightConnector1">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 xmlns:a16="http://schemas.microsoft.com/office/drawing/2014/main" id="{898E2FA6-005E-42E5-8149-2DD860B29876}"/>
              </a:ext>
            </a:extLst>
          </p:cNvPr>
          <p:cNvSpPr txBox="1"/>
          <p:nvPr/>
        </p:nvSpPr>
        <p:spPr>
          <a:xfrm>
            <a:off x="8460509" y="2836617"/>
            <a:ext cx="3288146" cy="646331"/>
          </a:xfrm>
          <a:prstGeom prst="rect">
            <a:avLst/>
          </a:prstGeom>
          <a:noFill/>
        </p:spPr>
        <p:txBody>
          <a:bodyPr wrap="square" rtlCol="0">
            <a:spAutoFit/>
          </a:bodyPr>
          <a:lstStyle/>
          <a:p>
            <a:r>
              <a:rPr lang="es-PE" dirty="0">
                <a:solidFill>
                  <a:schemeClr val="accent6"/>
                </a:solidFill>
              </a:rPr>
              <a:t>Requerimiento para firma digital del Director Ejecutivo.</a:t>
            </a:r>
          </a:p>
        </p:txBody>
      </p:sp>
      <p:cxnSp>
        <p:nvCxnSpPr>
          <p:cNvPr id="11" name="Conector recto de flecha 10">
            <a:extLst>
              <a:ext uri="{FF2B5EF4-FFF2-40B4-BE49-F238E27FC236}">
                <a16:creationId xmlns="" xmlns:a16="http://schemas.microsoft.com/office/drawing/2014/main" id="{255008C7-9DE9-42B8-B605-42941DBC8B7E}"/>
              </a:ext>
            </a:extLst>
          </p:cNvPr>
          <p:cNvCxnSpPr>
            <a:cxnSpLocks/>
          </p:cNvCxnSpPr>
          <p:nvPr/>
        </p:nvCxnSpPr>
        <p:spPr>
          <a:xfrm flipV="1">
            <a:off x="6096000" y="3973152"/>
            <a:ext cx="2364509" cy="1592705"/>
          </a:xfrm>
          <a:prstGeom prst="straightConnector1">
            <a:avLst/>
          </a:prstGeom>
          <a:ln w="285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 xmlns:a16="http://schemas.microsoft.com/office/drawing/2014/main" id="{5A8343EA-A5B6-404B-A936-8D9A55D1A0D9}"/>
              </a:ext>
            </a:extLst>
          </p:cNvPr>
          <p:cNvCxnSpPr>
            <a:cxnSpLocks/>
          </p:cNvCxnSpPr>
          <p:nvPr/>
        </p:nvCxnSpPr>
        <p:spPr>
          <a:xfrm flipV="1">
            <a:off x="6926768" y="5152063"/>
            <a:ext cx="1450614" cy="685780"/>
          </a:xfrm>
          <a:prstGeom prst="straightConnector1">
            <a:avLst/>
          </a:prstGeom>
          <a:ln w="28575">
            <a:solidFill>
              <a:srgbClr val="2A97AE"/>
            </a:solidFill>
            <a:tailEnd type="triangle"/>
          </a:ln>
        </p:spPr>
        <p:style>
          <a:lnRef idx="1">
            <a:schemeClr val="accent1"/>
          </a:lnRef>
          <a:fillRef idx="0">
            <a:schemeClr val="accent1"/>
          </a:fillRef>
          <a:effectRef idx="0">
            <a:schemeClr val="accent1"/>
          </a:effectRef>
          <a:fontRef idx="minor">
            <a:schemeClr val="tx1"/>
          </a:fontRef>
        </p:style>
      </p:cxnSp>
      <p:sp>
        <p:nvSpPr>
          <p:cNvPr id="17" name="CuadroTexto 16">
            <a:extLst>
              <a:ext uri="{FF2B5EF4-FFF2-40B4-BE49-F238E27FC236}">
                <a16:creationId xmlns="" xmlns:a16="http://schemas.microsoft.com/office/drawing/2014/main" id="{9B4153E0-2262-48EC-9774-F191DF9B47CB}"/>
              </a:ext>
            </a:extLst>
          </p:cNvPr>
          <p:cNvSpPr txBox="1"/>
          <p:nvPr/>
        </p:nvSpPr>
        <p:spPr>
          <a:xfrm>
            <a:off x="8460509" y="4880908"/>
            <a:ext cx="3288146" cy="646331"/>
          </a:xfrm>
          <a:prstGeom prst="rect">
            <a:avLst/>
          </a:prstGeom>
          <a:noFill/>
        </p:spPr>
        <p:txBody>
          <a:bodyPr wrap="square" rtlCol="0">
            <a:spAutoFit/>
          </a:bodyPr>
          <a:lstStyle/>
          <a:p>
            <a:r>
              <a:rPr lang="es-PE" dirty="0">
                <a:solidFill>
                  <a:srgbClr val="2A97AE"/>
                </a:solidFill>
              </a:rPr>
              <a:t>Requerimiento para firma digital del Director General. Pasa a OEL.</a:t>
            </a:r>
          </a:p>
        </p:txBody>
      </p:sp>
      <p:cxnSp>
        <p:nvCxnSpPr>
          <p:cNvPr id="18" name="Conector recto de flecha 17">
            <a:extLst>
              <a:ext uri="{FF2B5EF4-FFF2-40B4-BE49-F238E27FC236}">
                <a16:creationId xmlns="" xmlns:a16="http://schemas.microsoft.com/office/drawing/2014/main" id="{243B17CA-B0C4-4809-A193-F7AC8B36BE0C}"/>
              </a:ext>
            </a:extLst>
          </p:cNvPr>
          <p:cNvCxnSpPr>
            <a:cxnSpLocks/>
          </p:cNvCxnSpPr>
          <p:nvPr/>
        </p:nvCxnSpPr>
        <p:spPr>
          <a:xfrm>
            <a:off x="6159898" y="6090977"/>
            <a:ext cx="2217484" cy="0"/>
          </a:xfrm>
          <a:prstGeom prst="straightConnector1">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 xmlns:a16="http://schemas.microsoft.com/office/drawing/2014/main" id="{47F5AA33-C64E-49D1-8242-B81AA8AA8B34}"/>
              </a:ext>
            </a:extLst>
          </p:cNvPr>
          <p:cNvSpPr txBox="1"/>
          <p:nvPr/>
        </p:nvSpPr>
        <p:spPr>
          <a:xfrm>
            <a:off x="8460509" y="5803608"/>
            <a:ext cx="3288146" cy="646331"/>
          </a:xfrm>
          <a:prstGeom prst="rect">
            <a:avLst/>
          </a:prstGeom>
          <a:noFill/>
        </p:spPr>
        <p:txBody>
          <a:bodyPr wrap="square" rtlCol="0">
            <a:spAutoFit/>
          </a:bodyPr>
          <a:lstStyle/>
          <a:p>
            <a:r>
              <a:rPr lang="es-PE" dirty="0">
                <a:solidFill>
                  <a:schemeClr val="accent4">
                    <a:lumMod val="75000"/>
                  </a:schemeClr>
                </a:solidFill>
              </a:rPr>
              <a:t>Requerimiento para ser </a:t>
            </a:r>
            <a:r>
              <a:rPr lang="es-PE" dirty="0" err="1">
                <a:solidFill>
                  <a:schemeClr val="accent4">
                    <a:lumMod val="75000"/>
                  </a:schemeClr>
                </a:solidFill>
              </a:rPr>
              <a:t>recepcionado</a:t>
            </a:r>
            <a:r>
              <a:rPr lang="es-PE" dirty="0">
                <a:solidFill>
                  <a:schemeClr val="accent4">
                    <a:lumMod val="75000"/>
                  </a:schemeClr>
                </a:solidFill>
              </a:rPr>
              <a:t> en OEL. </a:t>
            </a:r>
          </a:p>
        </p:txBody>
      </p:sp>
      <p:sp>
        <p:nvSpPr>
          <p:cNvPr id="31" name="Título 1">
            <a:extLst>
              <a:ext uri="{FF2B5EF4-FFF2-40B4-BE49-F238E27FC236}">
                <a16:creationId xmlns="" xmlns:a16="http://schemas.microsoft.com/office/drawing/2014/main" id="{9076CE31-2CAC-4142-A16F-628F946AAD07}"/>
              </a:ext>
            </a:extLst>
          </p:cNvPr>
          <p:cNvSpPr txBox="1">
            <a:spLocks/>
          </p:cNvSpPr>
          <p:nvPr/>
        </p:nvSpPr>
        <p:spPr>
          <a:xfrm>
            <a:off x="838200" y="559091"/>
            <a:ext cx="10515600" cy="132556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dirty="0">
                <a:solidFill>
                  <a:schemeClr val="tx1">
                    <a:lumMod val="65000"/>
                    <a:lumOff val="35000"/>
                  </a:schemeClr>
                </a:solidFill>
              </a:rPr>
              <a:t>DIRECTOR EJECUTIVO - DIRECTOR GENERAL</a:t>
            </a:r>
          </a:p>
          <a:p>
            <a:r>
              <a:rPr lang="es-PE" sz="3100" dirty="0" smtClean="0">
                <a:solidFill>
                  <a:schemeClr val="tx1">
                    <a:lumMod val="65000"/>
                    <a:lumOff val="35000"/>
                  </a:schemeClr>
                </a:solidFill>
              </a:rPr>
              <a:t>CENTRO </a:t>
            </a:r>
            <a:r>
              <a:rPr lang="es-PE" sz="3100" dirty="0">
                <a:solidFill>
                  <a:schemeClr val="tx1">
                    <a:lumMod val="65000"/>
                    <a:lumOff val="35000"/>
                  </a:schemeClr>
                </a:solidFill>
              </a:rPr>
              <a:t>NACIONAL U OFICINA GENERAL</a:t>
            </a:r>
            <a:r>
              <a:rPr lang="es-PE" dirty="0">
                <a:solidFill>
                  <a:schemeClr val="tx1">
                    <a:lumMod val="65000"/>
                    <a:lumOff val="35000"/>
                  </a:schemeClr>
                </a:solidFill>
              </a:rPr>
              <a:t/>
            </a:r>
            <a:br>
              <a:rPr lang="es-PE" dirty="0">
                <a:solidFill>
                  <a:schemeClr val="tx1">
                    <a:lumMod val="65000"/>
                    <a:lumOff val="35000"/>
                  </a:schemeClr>
                </a:solidFill>
              </a:rPr>
            </a:br>
            <a:endParaRPr lang="es-PE" dirty="0"/>
          </a:p>
        </p:txBody>
      </p:sp>
      <p:sp>
        <p:nvSpPr>
          <p:cNvPr id="32" name="CuadroTexto 31">
            <a:extLst>
              <a:ext uri="{FF2B5EF4-FFF2-40B4-BE49-F238E27FC236}">
                <a16:creationId xmlns="" xmlns:a16="http://schemas.microsoft.com/office/drawing/2014/main" id="{F9D03BE0-A0C5-4F26-A686-A66116957776}"/>
              </a:ext>
            </a:extLst>
          </p:cNvPr>
          <p:cNvSpPr txBox="1"/>
          <p:nvPr/>
        </p:nvSpPr>
        <p:spPr>
          <a:xfrm>
            <a:off x="958273" y="1491588"/>
            <a:ext cx="4396508" cy="523220"/>
          </a:xfrm>
          <a:prstGeom prst="rect">
            <a:avLst/>
          </a:prstGeom>
          <a:noFill/>
        </p:spPr>
        <p:txBody>
          <a:bodyPr wrap="square" rtlCol="0">
            <a:spAutoFit/>
          </a:bodyPr>
          <a:lstStyle/>
          <a:p>
            <a:r>
              <a:rPr lang="es-PE" sz="2800" b="1" dirty="0">
                <a:solidFill>
                  <a:schemeClr val="tx1">
                    <a:lumMod val="65000"/>
                    <a:lumOff val="35000"/>
                  </a:schemeClr>
                </a:solidFill>
              </a:rPr>
              <a:t>Bandeja: </a:t>
            </a:r>
            <a:r>
              <a:rPr lang="es-PE" sz="2800" b="1" u="sng" dirty="0">
                <a:solidFill>
                  <a:schemeClr val="tx1">
                    <a:lumMod val="65000"/>
                    <a:lumOff val="35000"/>
                  </a:schemeClr>
                </a:solidFill>
              </a:rPr>
              <a:t>Requerimiento</a:t>
            </a:r>
          </a:p>
        </p:txBody>
      </p:sp>
      <p:sp>
        <p:nvSpPr>
          <p:cNvPr id="12" name="CuadroTexto 11">
            <a:extLst>
              <a:ext uri="{FF2B5EF4-FFF2-40B4-BE49-F238E27FC236}">
                <a16:creationId xmlns="" xmlns:a16="http://schemas.microsoft.com/office/drawing/2014/main" id="{5AB6D194-F57B-4627-8DE2-4CFCE44915CF}"/>
              </a:ext>
            </a:extLst>
          </p:cNvPr>
          <p:cNvSpPr txBox="1"/>
          <p:nvPr/>
        </p:nvSpPr>
        <p:spPr>
          <a:xfrm>
            <a:off x="8460509" y="3684726"/>
            <a:ext cx="3288146" cy="923330"/>
          </a:xfrm>
          <a:prstGeom prst="rect">
            <a:avLst/>
          </a:prstGeom>
          <a:noFill/>
        </p:spPr>
        <p:txBody>
          <a:bodyPr wrap="square" rtlCol="0">
            <a:spAutoFit/>
          </a:bodyPr>
          <a:lstStyle/>
          <a:p>
            <a:r>
              <a:rPr lang="es-PE" dirty="0">
                <a:solidFill>
                  <a:schemeClr val="tx1">
                    <a:lumMod val="65000"/>
                    <a:lumOff val="35000"/>
                  </a:schemeClr>
                </a:solidFill>
              </a:rPr>
              <a:t>(Status opcional) Solo para los requerimientos que necesitan validación de otras Oficinas.</a:t>
            </a:r>
          </a:p>
        </p:txBody>
      </p:sp>
    </p:spTree>
    <p:extLst>
      <p:ext uri="{BB962C8B-B14F-4D97-AF65-F5344CB8AC3E}">
        <p14:creationId xmlns:p14="http://schemas.microsoft.com/office/powerpoint/2010/main" val="589480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D15F3CBE-2DA2-47E3-BF82-C8BDA9B7B034}"/>
              </a:ext>
            </a:extLst>
          </p:cNvPr>
          <p:cNvSpPr txBox="1">
            <a:spLocks/>
          </p:cNvSpPr>
          <p:nvPr/>
        </p:nvSpPr>
        <p:spPr>
          <a:xfrm>
            <a:off x="1622577" y="1735172"/>
            <a:ext cx="8637073" cy="25414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sz="6000" b="1" dirty="0">
                <a:solidFill>
                  <a:schemeClr val="tx1">
                    <a:lumMod val="65000"/>
                    <a:lumOff val="35000"/>
                  </a:schemeClr>
                </a:solidFill>
              </a:rPr>
              <a:t>CASOS PRÁCTICOS</a:t>
            </a:r>
          </a:p>
        </p:txBody>
      </p:sp>
    </p:spTree>
    <p:extLst>
      <p:ext uri="{BB962C8B-B14F-4D97-AF65-F5344CB8AC3E}">
        <p14:creationId xmlns:p14="http://schemas.microsoft.com/office/powerpoint/2010/main" val="2373485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ángulo 34">
            <a:extLst>
              <a:ext uri="{FF2B5EF4-FFF2-40B4-BE49-F238E27FC236}">
                <a16:creationId xmlns="" xmlns:a16="http://schemas.microsoft.com/office/drawing/2014/main" id="{CC786073-AC7C-416B-99C2-42E377BB42BF}"/>
              </a:ext>
            </a:extLst>
          </p:cNvPr>
          <p:cNvSpPr/>
          <p:nvPr/>
        </p:nvSpPr>
        <p:spPr>
          <a:xfrm>
            <a:off x="10518484" y="973183"/>
            <a:ext cx="1617286" cy="5672133"/>
          </a:xfrm>
          <a:prstGeom prst="rect">
            <a:avLst/>
          </a:prstGeom>
          <a:solidFill>
            <a:srgbClr val="FFCCFF">
              <a:alpha val="486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noFill/>
            </a:endParaRPr>
          </a:p>
        </p:txBody>
      </p:sp>
      <p:sp>
        <p:nvSpPr>
          <p:cNvPr id="34" name="Rectángulo 33">
            <a:extLst>
              <a:ext uri="{FF2B5EF4-FFF2-40B4-BE49-F238E27FC236}">
                <a16:creationId xmlns="" xmlns:a16="http://schemas.microsoft.com/office/drawing/2014/main" id="{ACF50BBC-7B45-498E-B38C-5A8477569570}"/>
              </a:ext>
            </a:extLst>
          </p:cNvPr>
          <p:cNvSpPr/>
          <p:nvPr/>
        </p:nvSpPr>
        <p:spPr>
          <a:xfrm>
            <a:off x="8780755" y="976361"/>
            <a:ext cx="1746603" cy="5672133"/>
          </a:xfrm>
          <a:prstGeom prst="rect">
            <a:avLst/>
          </a:prstGeom>
          <a:solidFill>
            <a:schemeClr val="accent5">
              <a:lumMod val="40000"/>
              <a:lumOff val="6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noFill/>
            </a:endParaRPr>
          </a:p>
        </p:txBody>
      </p:sp>
      <p:sp>
        <p:nvSpPr>
          <p:cNvPr id="33" name="Rectángulo 32">
            <a:extLst>
              <a:ext uri="{FF2B5EF4-FFF2-40B4-BE49-F238E27FC236}">
                <a16:creationId xmlns="" xmlns:a16="http://schemas.microsoft.com/office/drawing/2014/main" id="{B524173F-F66C-4985-9E50-1100D940F799}"/>
              </a:ext>
            </a:extLst>
          </p:cNvPr>
          <p:cNvSpPr/>
          <p:nvPr/>
        </p:nvSpPr>
        <p:spPr>
          <a:xfrm>
            <a:off x="7006697" y="972293"/>
            <a:ext cx="1774057" cy="5672133"/>
          </a:xfrm>
          <a:prstGeom prst="rect">
            <a:avLst/>
          </a:prstGeom>
          <a:solidFill>
            <a:schemeClr val="accent4">
              <a:lumMod val="60000"/>
              <a:lumOff val="4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noFill/>
            </a:endParaRPr>
          </a:p>
        </p:txBody>
      </p:sp>
      <p:sp>
        <p:nvSpPr>
          <p:cNvPr id="32" name="Rectángulo 31">
            <a:extLst>
              <a:ext uri="{FF2B5EF4-FFF2-40B4-BE49-F238E27FC236}">
                <a16:creationId xmlns="" xmlns:a16="http://schemas.microsoft.com/office/drawing/2014/main" id="{ADE8655B-A665-4742-8EEF-C5E9E82C80D5}"/>
              </a:ext>
            </a:extLst>
          </p:cNvPr>
          <p:cNvSpPr/>
          <p:nvPr/>
        </p:nvSpPr>
        <p:spPr>
          <a:xfrm>
            <a:off x="5221906" y="955066"/>
            <a:ext cx="1776276" cy="5672133"/>
          </a:xfrm>
          <a:prstGeom prst="rect">
            <a:avLst/>
          </a:prstGeom>
          <a:solidFill>
            <a:srgbClr val="FFFF0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noFill/>
            </a:endParaRPr>
          </a:p>
        </p:txBody>
      </p:sp>
      <p:sp>
        <p:nvSpPr>
          <p:cNvPr id="4" name="Rectángulo 3">
            <a:extLst>
              <a:ext uri="{FF2B5EF4-FFF2-40B4-BE49-F238E27FC236}">
                <a16:creationId xmlns="" xmlns:a16="http://schemas.microsoft.com/office/drawing/2014/main" id="{01118BB1-0206-4F02-B77D-CD09008774D4}"/>
              </a:ext>
            </a:extLst>
          </p:cNvPr>
          <p:cNvSpPr/>
          <p:nvPr/>
        </p:nvSpPr>
        <p:spPr>
          <a:xfrm>
            <a:off x="1575865" y="955070"/>
            <a:ext cx="3636805" cy="5672133"/>
          </a:xfrm>
          <a:prstGeom prst="rect">
            <a:avLst/>
          </a:prstGeom>
          <a:solidFill>
            <a:srgbClr val="92D05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noFill/>
            </a:endParaRPr>
          </a:p>
        </p:txBody>
      </p:sp>
      <p:graphicFrame>
        <p:nvGraphicFramePr>
          <p:cNvPr id="5" name="Marcador de contenido 4">
            <a:extLst>
              <a:ext uri="{FF2B5EF4-FFF2-40B4-BE49-F238E27FC236}">
                <a16:creationId xmlns="" xmlns:a16="http://schemas.microsoft.com/office/drawing/2014/main" id="{65E2177F-A908-4988-BA99-C002CADDBE81}"/>
              </a:ext>
            </a:extLst>
          </p:cNvPr>
          <p:cNvGraphicFramePr>
            <a:graphicFrameLocks/>
          </p:cNvGraphicFramePr>
          <p:nvPr>
            <p:extLst>
              <p:ext uri="{D42A27DB-BD31-4B8C-83A1-F6EECF244321}">
                <p14:modId xmlns:p14="http://schemas.microsoft.com/office/powerpoint/2010/main" val="63137948"/>
              </p:ext>
            </p:extLst>
          </p:nvPr>
        </p:nvGraphicFramePr>
        <p:xfrm>
          <a:off x="1664641" y="1767020"/>
          <a:ext cx="10364600" cy="17259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uadroTexto 5">
            <a:extLst>
              <a:ext uri="{FF2B5EF4-FFF2-40B4-BE49-F238E27FC236}">
                <a16:creationId xmlns="" xmlns:a16="http://schemas.microsoft.com/office/drawing/2014/main" id="{6025F290-6A09-41BB-A6B7-DF10ED5329B4}"/>
              </a:ext>
            </a:extLst>
          </p:cNvPr>
          <p:cNvSpPr txBox="1"/>
          <p:nvPr/>
        </p:nvSpPr>
        <p:spPr>
          <a:xfrm>
            <a:off x="93536" y="2695508"/>
            <a:ext cx="1364206" cy="276999"/>
          </a:xfrm>
          <a:prstGeom prst="rect">
            <a:avLst/>
          </a:prstGeom>
          <a:solidFill>
            <a:srgbClr val="FF0000"/>
          </a:solidFill>
          <a:ln>
            <a:solidFill>
              <a:srgbClr val="FF0000"/>
            </a:solidFill>
          </a:ln>
        </p:spPr>
        <p:txBody>
          <a:bodyPr wrap="square" rtlCol="0">
            <a:spAutoFit/>
          </a:bodyPr>
          <a:lstStyle/>
          <a:p>
            <a:pPr algn="ctr"/>
            <a:r>
              <a:rPr lang="es-PE" sz="1200" b="1" dirty="0">
                <a:solidFill>
                  <a:schemeClr val="bg1"/>
                </a:solidFill>
              </a:rPr>
              <a:t>Centro de Costo 1</a:t>
            </a:r>
          </a:p>
        </p:txBody>
      </p:sp>
      <p:graphicFrame>
        <p:nvGraphicFramePr>
          <p:cNvPr id="26" name="Marcador de contenido 4">
            <a:extLst>
              <a:ext uri="{FF2B5EF4-FFF2-40B4-BE49-F238E27FC236}">
                <a16:creationId xmlns="" xmlns:a16="http://schemas.microsoft.com/office/drawing/2014/main" id="{8D932E29-8B99-4A44-86FD-5269E3F6540E}"/>
              </a:ext>
            </a:extLst>
          </p:cNvPr>
          <p:cNvGraphicFramePr>
            <a:graphicFrameLocks/>
          </p:cNvGraphicFramePr>
          <p:nvPr>
            <p:extLst>
              <p:ext uri="{D42A27DB-BD31-4B8C-83A1-F6EECF244321}">
                <p14:modId xmlns:p14="http://schemas.microsoft.com/office/powerpoint/2010/main" val="3890572959"/>
              </p:ext>
            </p:extLst>
          </p:nvPr>
        </p:nvGraphicFramePr>
        <p:xfrm>
          <a:off x="1664641" y="3188926"/>
          <a:ext cx="10364600" cy="17259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7" name="CuadroTexto 26">
            <a:extLst>
              <a:ext uri="{FF2B5EF4-FFF2-40B4-BE49-F238E27FC236}">
                <a16:creationId xmlns="" xmlns:a16="http://schemas.microsoft.com/office/drawing/2014/main" id="{EE683D5E-9756-4D96-B339-CA585CD88B1F}"/>
              </a:ext>
            </a:extLst>
          </p:cNvPr>
          <p:cNvSpPr txBox="1"/>
          <p:nvPr/>
        </p:nvSpPr>
        <p:spPr>
          <a:xfrm>
            <a:off x="127244" y="4071907"/>
            <a:ext cx="1364206" cy="276999"/>
          </a:xfrm>
          <a:prstGeom prst="rect">
            <a:avLst/>
          </a:prstGeom>
          <a:solidFill>
            <a:schemeClr val="accent5"/>
          </a:solidFill>
          <a:ln>
            <a:solidFill>
              <a:schemeClr val="accent5"/>
            </a:solidFill>
          </a:ln>
        </p:spPr>
        <p:txBody>
          <a:bodyPr wrap="square" rtlCol="0">
            <a:spAutoFit/>
          </a:bodyPr>
          <a:lstStyle/>
          <a:p>
            <a:pPr algn="ctr"/>
            <a:r>
              <a:rPr lang="es-PE" sz="1200" b="1" dirty="0"/>
              <a:t>Centro de Costo 2</a:t>
            </a:r>
          </a:p>
        </p:txBody>
      </p:sp>
      <p:graphicFrame>
        <p:nvGraphicFramePr>
          <p:cNvPr id="29" name="Marcador de contenido 4">
            <a:extLst>
              <a:ext uri="{FF2B5EF4-FFF2-40B4-BE49-F238E27FC236}">
                <a16:creationId xmlns="" xmlns:a16="http://schemas.microsoft.com/office/drawing/2014/main" id="{4114F5BE-C6FC-4FCB-8358-862B8EB26F44}"/>
              </a:ext>
            </a:extLst>
          </p:cNvPr>
          <p:cNvGraphicFramePr>
            <a:graphicFrameLocks/>
          </p:cNvGraphicFramePr>
          <p:nvPr>
            <p:extLst>
              <p:ext uri="{D42A27DB-BD31-4B8C-83A1-F6EECF244321}">
                <p14:modId xmlns:p14="http://schemas.microsoft.com/office/powerpoint/2010/main" val="2088657295"/>
              </p:ext>
            </p:extLst>
          </p:nvPr>
        </p:nvGraphicFramePr>
        <p:xfrm>
          <a:off x="1673517" y="4637894"/>
          <a:ext cx="10364600" cy="172596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30" name="CuadroTexto 29">
            <a:extLst>
              <a:ext uri="{FF2B5EF4-FFF2-40B4-BE49-F238E27FC236}">
                <a16:creationId xmlns="" xmlns:a16="http://schemas.microsoft.com/office/drawing/2014/main" id="{80B0751F-0A1A-48B6-A520-96F6C4453B83}"/>
              </a:ext>
            </a:extLst>
          </p:cNvPr>
          <p:cNvSpPr txBox="1"/>
          <p:nvPr/>
        </p:nvSpPr>
        <p:spPr>
          <a:xfrm>
            <a:off x="136120" y="5511630"/>
            <a:ext cx="1364206" cy="276999"/>
          </a:xfrm>
          <a:prstGeom prst="rect">
            <a:avLst/>
          </a:prstGeom>
          <a:solidFill>
            <a:schemeClr val="bg2">
              <a:lumMod val="75000"/>
            </a:schemeClr>
          </a:solidFill>
          <a:ln>
            <a:solidFill>
              <a:schemeClr val="bg2">
                <a:lumMod val="75000"/>
              </a:schemeClr>
            </a:solidFill>
          </a:ln>
        </p:spPr>
        <p:txBody>
          <a:bodyPr wrap="square" rtlCol="0">
            <a:spAutoFit/>
          </a:bodyPr>
          <a:lstStyle/>
          <a:p>
            <a:pPr algn="ctr"/>
            <a:r>
              <a:rPr lang="es-PE" sz="1200" b="1" dirty="0"/>
              <a:t>Centro de Costo 3</a:t>
            </a:r>
          </a:p>
        </p:txBody>
      </p:sp>
      <p:sp>
        <p:nvSpPr>
          <p:cNvPr id="36" name="CuadroTexto 35">
            <a:extLst>
              <a:ext uri="{FF2B5EF4-FFF2-40B4-BE49-F238E27FC236}">
                <a16:creationId xmlns="" xmlns:a16="http://schemas.microsoft.com/office/drawing/2014/main" id="{571EF701-EB97-45E8-B157-0552B47F9EFC}"/>
              </a:ext>
            </a:extLst>
          </p:cNvPr>
          <p:cNvSpPr txBox="1"/>
          <p:nvPr/>
        </p:nvSpPr>
        <p:spPr>
          <a:xfrm>
            <a:off x="5257061" y="923275"/>
            <a:ext cx="1785150" cy="1200329"/>
          </a:xfrm>
          <a:prstGeom prst="rect">
            <a:avLst/>
          </a:prstGeom>
          <a:noFill/>
        </p:spPr>
        <p:txBody>
          <a:bodyPr wrap="square" rtlCol="0">
            <a:spAutoFit/>
          </a:bodyPr>
          <a:lstStyle/>
          <a:p>
            <a:pPr algn="ctr"/>
            <a:r>
              <a:rPr lang="es-PE" sz="1600" dirty="0">
                <a:solidFill>
                  <a:schemeClr val="tx1">
                    <a:lumMod val="65000"/>
                    <a:lumOff val="35000"/>
                  </a:schemeClr>
                </a:solidFill>
              </a:rPr>
              <a:t>DIRECCIÓN</a:t>
            </a:r>
          </a:p>
          <a:p>
            <a:pPr algn="ctr"/>
            <a:r>
              <a:rPr lang="es-PE" sz="1600" dirty="0">
                <a:solidFill>
                  <a:schemeClr val="tx1">
                    <a:lumMod val="65000"/>
                    <a:lumOff val="35000"/>
                  </a:schemeClr>
                </a:solidFill>
              </a:rPr>
              <a:t>EJECUTIVA</a:t>
            </a:r>
          </a:p>
          <a:p>
            <a:pPr algn="ctr"/>
            <a:r>
              <a:rPr lang="es-PE" sz="1200" dirty="0">
                <a:solidFill>
                  <a:schemeClr val="tx1">
                    <a:lumMod val="65000"/>
                    <a:lumOff val="35000"/>
                  </a:schemeClr>
                </a:solidFill>
              </a:rPr>
              <a:t>CENTRO NACIONAL U OFICINA GENERAL</a:t>
            </a:r>
          </a:p>
          <a:p>
            <a:pPr algn="ctr"/>
            <a:endParaRPr lang="es-PE" sz="1600" dirty="0">
              <a:solidFill>
                <a:schemeClr val="tx1">
                  <a:lumMod val="65000"/>
                  <a:lumOff val="35000"/>
                </a:schemeClr>
              </a:solidFill>
            </a:endParaRPr>
          </a:p>
        </p:txBody>
      </p:sp>
      <p:sp>
        <p:nvSpPr>
          <p:cNvPr id="38" name="CuadroTexto 37">
            <a:extLst>
              <a:ext uri="{FF2B5EF4-FFF2-40B4-BE49-F238E27FC236}">
                <a16:creationId xmlns="" xmlns:a16="http://schemas.microsoft.com/office/drawing/2014/main" id="{F63AC9F7-1ACD-42A3-8C03-061D8DD06982}"/>
              </a:ext>
            </a:extLst>
          </p:cNvPr>
          <p:cNvSpPr txBox="1"/>
          <p:nvPr/>
        </p:nvSpPr>
        <p:spPr>
          <a:xfrm>
            <a:off x="10438989" y="1156959"/>
            <a:ext cx="1785150" cy="523220"/>
          </a:xfrm>
          <a:prstGeom prst="rect">
            <a:avLst/>
          </a:prstGeom>
          <a:noFill/>
        </p:spPr>
        <p:txBody>
          <a:bodyPr wrap="square" rtlCol="0">
            <a:spAutoFit/>
          </a:bodyPr>
          <a:lstStyle/>
          <a:p>
            <a:pPr algn="ctr"/>
            <a:r>
              <a:rPr lang="es-PE" sz="1600" dirty="0">
                <a:solidFill>
                  <a:schemeClr val="tx1">
                    <a:lumMod val="65000"/>
                    <a:lumOff val="35000"/>
                  </a:schemeClr>
                </a:solidFill>
              </a:rPr>
              <a:t>OEL</a:t>
            </a:r>
          </a:p>
          <a:p>
            <a:pPr algn="ctr"/>
            <a:r>
              <a:rPr lang="es-PE" sz="1200" dirty="0">
                <a:solidFill>
                  <a:schemeClr val="tx1">
                    <a:lumMod val="65000"/>
                    <a:lumOff val="35000"/>
                  </a:schemeClr>
                </a:solidFill>
              </a:rPr>
              <a:t>DIRECCIÓN EJECUTIVA</a:t>
            </a:r>
          </a:p>
        </p:txBody>
      </p:sp>
      <p:sp>
        <p:nvSpPr>
          <p:cNvPr id="40" name="CuadroTexto 39">
            <a:extLst>
              <a:ext uri="{FF2B5EF4-FFF2-40B4-BE49-F238E27FC236}">
                <a16:creationId xmlns="" xmlns:a16="http://schemas.microsoft.com/office/drawing/2014/main" id="{77A6DCD7-7BD9-4668-9BC2-646F7EA34D67}"/>
              </a:ext>
            </a:extLst>
          </p:cNvPr>
          <p:cNvSpPr txBox="1"/>
          <p:nvPr/>
        </p:nvSpPr>
        <p:spPr>
          <a:xfrm>
            <a:off x="1482574" y="972293"/>
            <a:ext cx="1785150" cy="707886"/>
          </a:xfrm>
          <a:prstGeom prst="rect">
            <a:avLst/>
          </a:prstGeom>
          <a:noFill/>
        </p:spPr>
        <p:txBody>
          <a:bodyPr wrap="square" rtlCol="0">
            <a:spAutoFit/>
          </a:bodyPr>
          <a:lstStyle/>
          <a:p>
            <a:pPr algn="ctr"/>
            <a:r>
              <a:rPr lang="es-PE" sz="1600" dirty="0">
                <a:solidFill>
                  <a:schemeClr val="tx1">
                    <a:lumMod val="65000"/>
                    <a:lumOff val="35000"/>
                  </a:schemeClr>
                </a:solidFill>
              </a:rPr>
              <a:t>ÁREA USUARIA</a:t>
            </a:r>
          </a:p>
          <a:p>
            <a:pPr algn="ctr"/>
            <a:r>
              <a:rPr lang="es-PE" sz="1200" dirty="0">
                <a:solidFill>
                  <a:schemeClr val="tx1">
                    <a:lumMod val="65000"/>
                    <a:lumOff val="35000"/>
                  </a:schemeClr>
                </a:solidFill>
              </a:rPr>
              <a:t>CENTRO NACIONAL U OFICINA GENERAL</a:t>
            </a:r>
          </a:p>
        </p:txBody>
      </p:sp>
      <p:sp>
        <p:nvSpPr>
          <p:cNvPr id="41" name="CuadroTexto 40">
            <a:extLst>
              <a:ext uri="{FF2B5EF4-FFF2-40B4-BE49-F238E27FC236}">
                <a16:creationId xmlns="" xmlns:a16="http://schemas.microsoft.com/office/drawing/2014/main" id="{47B7924B-7907-4BC4-8B70-18E6AC29766B}"/>
              </a:ext>
            </a:extLst>
          </p:cNvPr>
          <p:cNvSpPr txBox="1"/>
          <p:nvPr/>
        </p:nvSpPr>
        <p:spPr>
          <a:xfrm>
            <a:off x="3374391" y="919025"/>
            <a:ext cx="1785150" cy="954107"/>
          </a:xfrm>
          <a:prstGeom prst="rect">
            <a:avLst/>
          </a:prstGeom>
          <a:noFill/>
        </p:spPr>
        <p:txBody>
          <a:bodyPr wrap="square" rtlCol="0">
            <a:spAutoFit/>
          </a:bodyPr>
          <a:lstStyle/>
          <a:p>
            <a:pPr algn="ctr"/>
            <a:r>
              <a:rPr lang="es-PE" sz="1600" dirty="0">
                <a:solidFill>
                  <a:schemeClr val="tx1">
                    <a:lumMod val="65000"/>
                    <a:lumOff val="35000"/>
                  </a:schemeClr>
                </a:solidFill>
              </a:rPr>
              <a:t>RESPONSABLE CENTRO DE COSTO</a:t>
            </a:r>
          </a:p>
          <a:p>
            <a:pPr algn="ctr"/>
            <a:r>
              <a:rPr lang="es-PE" sz="1200" dirty="0">
                <a:solidFill>
                  <a:schemeClr val="tx1">
                    <a:lumMod val="65000"/>
                    <a:lumOff val="35000"/>
                  </a:schemeClr>
                </a:solidFill>
              </a:rPr>
              <a:t>CENTRO NACIONAL U OFICINA GENERAL</a:t>
            </a:r>
          </a:p>
        </p:txBody>
      </p:sp>
      <p:sp>
        <p:nvSpPr>
          <p:cNvPr id="42" name="CuadroTexto 41">
            <a:extLst>
              <a:ext uri="{FF2B5EF4-FFF2-40B4-BE49-F238E27FC236}">
                <a16:creationId xmlns="" xmlns:a16="http://schemas.microsoft.com/office/drawing/2014/main" id="{8EBCF582-5CD4-4437-B25D-307B9D9DDE93}"/>
              </a:ext>
            </a:extLst>
          </p:cNvPr>
          <p:cNvSpPr txBox="1"/>
          <p:nvPr/>
        </p:nvSpPr>
        <p:spPr>
          <a:xfrm>
            <a:off x="3375865" y="2997967"/>
            <a:ext cx="1899461" cy="400110"/>
          </a:xfrm>
          <a:prstGeom prst="rect">
            <a:avLst/>
          </a:prstGeom>
          <a:noFill/>
        </p:spPr>
        <p:txBody>
          <a:bodyPr wrap="square" rtlCol="0">
            <a:spAutoFit/>
          </a:bodyPr>
          <a:lstStyle/>
          <a:p>
            <a:pPr marL="92075" indent="-92075">
              <a:buFont typeface="Arial" panose="020B0604020202020204" pitchFamily="34" charset="0"/>
              <a:buChar char="•"/>
            </a:pPr>
            <a:r>
              <a:rPr lang="es-PE" sz="1000" dirty="0"/>
              <a:t>Firma electrónica</a:t>
            </a:r>
          </a:p>
          <a:p>
            <a:pPr marL="92075" indent="-92075">
              <a:buFont typeface="Arial" panose="020B0604020202020204" pitchFamily="34" charset="0"/>
              <a:buChar char="•"/>
            </a:pPr>
            <a:r>
              <a:rPr lang="es-PE" sz="1000" dirty="0"/>
              <a:t>Incluye la solicitud de pedido</a:t>
            </a:r>
          </a:p>
        </p:txBody>
      </p:sp>
      <p:sp>
        <p:nvSpPr>
          <p:cNvPr id="43" name="CuadroTexto 42">
            <a:extLst>
              <a:ext uri="{FF2B5EF4-FFF2-40B4-BE49-F238E27FC236}">
                <a16:creationId xmlns="" xmlns:a16="http://schemas.microsoft.com/office/drawing/2014/main" id="{3BD5DFB9-80A5-4023-A28F-A6EEB8262DB5}"/>
              </a:ext>
            </a:extLst>
          </p:cNvPr>
          <p:cNvSpPr txBox="1"/>
          <p:nvPr/>
        </p:nvSpPr>
        <p:spPr>
          <a:xfrm>
            <a:off x="5557797" y="3025029"/>
            <a:ext cx="1076406" cy="246221"/>
          </a:xfrm>
          <a:prstGeom prst="rect">
            <a:avLst/>
          </a:prstGeom>
          <a:noFill/>
        </p:spPr>
        <p:txBody>
          <a:bodyPr wrap="square" rtlCol="0">
            <a:spAutoFit/>
          </a:bodyPr>
          <a:lstStyle/>
          <a:p>
            <a:pPr marL="92075" indent="-92075">
              <a:buFont typeface="Arial" panose="020B0604020202020204" pitchFamily="34" charset="0"/>
              <a:buChar char="•"/>
            </a:pPr>
            <a:r>
              <a:rPr lang="es-PE" sz="1000" dirty="0"/>
              <a:t>Firma digital</a:t>
            </a:r>
          </a:p>
        </p:txBody>
      </p:sp>
      <p:sp>
        <p:nvSpPr>
          <p:cNvPr id="44" name="CuadroTexto 43">
            <a:extLst>
              <a:ext uri="{FF2B5EF4-FFF2-40B4-BE49-F238E27FC236}">
                <a16:creationId xmlns="" xmlns:a16="http://schemas.microsoft.com/office/drawing/2014/main" id="{4DD2CDAD-4ED2-492F-AA60-9C393301ADA6}"/>
              </a:ext>
            </a:extLst>
          </p:cNvPr>
          <p:cNvSpPr txBox="1"/>
          <p:nvPr/>
        </p:nvSpPr>
        <p:spPr>
          <a:xfrm>
            <a:off x="7295526" y="3025028"/>
            <a:ext cx="1076406" cy="246221"/>
          </a:xfrm>
          <a:prstGeom prst="rect">
            <a:avLst/>
          </a:prstGeom>
          <a:noFill/>
        </p:spPr>
        <p:txBody>
          <a:bodyPr wrap="square" rtlCol="0">
            <a:spAutoFit/>
          </a:bodyPr>
          <a:lstStyle/>
          <a:p>
            <a:pPr marL="92075" indent="-92075">
              <a:buFont typeface="Arial" panose="020B0604020202020204" pitchFamily="34" charset="0"/>
              <a:buChar char="•"/>
            </a:pPr>
            <a:r>
              <a:rPr lang="es-PE" sz="1000" dirty="0"/>
              <a:t>Firma digital</a:t>
            </a:r>
          </a:p>
        </p:txBody>
      </p:sp>
      <p:cxnSp>
        <p:nvCxnSpPr>
          <p:cNvPr id="46" name="Conector recto 45">
            <a:extLst>
              <a:ext uri="{FF2B5EF4-FFF2-40B4-BE49-F238E27FC236}">
                <a16:creationId xmlns="" xmlns:a16="http://schemas.microsoft.com/office/drawing/2014/main" id="{273BAD8A-8266-4138-9125-8FD8EEA87832}"/>
              </a:ext>
            </a:extLst>
          </p:cNvPr>
          <p:cNvCxnSpPr/>
          <p:nvPr/>
        </p:nvCxnSpPr>
        <p:spPr>
          <a:xfrm>
            <a:off x="1664641" y="1873132"/>
            <a:ext cx="10364600" cy="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7" name="CuadroTexto 46">
            <a:extLst>
              <a:ext uri="{FF2B5EF4-FFF2-40B4-BE49-F238E27FC236}">
                <a16:creationId xmlns="" xmlns:a16="http://schemas.microsoft.com/office/drawing/2014/main" id="{E5C0793E-F5C1-4930-94D9-AA1EFA1D486C}"/>
              </a:ext>
            </a:extLst>
          </p:cNvPr>
          <p:cNvSpPr txBox="1"/>
          <p:nvPr/>
        </p:nvSpPr>
        <p:spPr>
          <a:xfrm>
            <a:off x="7033337" y="935036"/>
            <a:ext cx="1785150" cy="1200329"/>
          </a:xfrm>
          <a:prstGeom prst="rect">
            <a:avLst/>
          </a:prstGeom>
          <a:noFill/>
        </p:spPr>
        <p:txBody>
          <a:bodyPr wrap="square" rtlCol="0">
            <a:spAutoFit/>
          </a:bodyPr>
          <a:lstStyle/>
          <a:p>
            <a:pPr algn="ctr"/>
            <a:r>
              <a:rPr lang="es-PE" sz="1600" dirty="0">
                <a:solidFill>
                  <a:schemeClr val="tx1">
                    <a:lumMod val="65000"/>
                    <a:lumOff val="35000"/>
                  </a:schemeClr>
                </a:solidFill>
              </a:rPr>
              <a:t>DIRECCIÓN</a:t>
            </a:r>
          </a:p>
          <a:p>
            <a:pPr algn="ctr"/>
            <a:r>
              <a:rPr lang="es-PE" sz="1600" dirty="0">
                <a:solidFill>
                  <a:schemeClr val="tx1">
                    <a:lumMod val="65000"/>
                    <a:lumOff val="35000"/>
                  </a:schemeClr>
                </a:solidFill>
              </a:rPr>
              <a:t>GENERAL</a:t>
            </a:r>
          </a:p>
          <a:p>
            <a:pPr algn="ctr"/>
            <a:r>
              <a:rPr lang="es-PE" sz="1200" dirty="0">
                <a:solidFill>
                  <a:schemeClr val="tx1">
                    <a:lumMod val="65000"/>
                    <a:lumOff val="35000"/>
                  </a:schemeClr>
                </a:solidFill>
              </a:rPr>
              <a:t>CENTRO NACIONAL U OFICINA GENERAL</a:t>
            </a:r>
          </a:p>
          <a:p>
            <a:pPr algn="ctr"/>
            <a:endParaRPr lang="es-PE" sz="1600" dirty="0">
              <a:solidFill>
                <a:schemeClr val="tx1">
                  <a:lumMod val="65000"/>
                  <a:lumOff val="35000"/>
                </a:schemeClr>
              </a:solidFill>
            </a:endParaRPr>
          </a:p>
        </p:txBody>
      </p:sp>
      <p:sp>
        <p:nvSpPr>
          <p:cNvPr id="48" name="CuadroTexto 47">
            <a:extLst>
              <a:ext uri="{FF2B5EF4-FFF2-40B4-BE49-F238E27FC236}">
                <a16:creationId xmlns="" xmlns:a16="http://schemas.microsoft.com/office/drawing/2014/main" id="{74692360-2E82-4794-8A4C-0D52B9D94A4B}"/>
              </a:ext>
            </a:extLst>
          </p:cNvPr>
          <p:cNvSpPr txBox="1"/>
          <p:nvPr/>
        </p:nvSpPr>
        <p:spPr>
          <a:xfrm>
            <a:off x="8794265" y="1156959"/>
            <a:ext cx="1785150" cy="523220"/>
          </a:xfrm>
          <a:prstGeom prst="rect">
            <a:avLst/>
          </a:prstGeom>
          <a:noFill/>
        </p:spPr>
        <p:txBody>
          <a:bodyPr wrap="square" rtlCol="0">
            <a:spAutoFit/>
          </a:bodyPr>
          <a:lstStyle/>
          <a:p>
            <a:pPr algn="ctr"/>
            <a:r>
              <a:rPr lang="es-PE" sz="1600" dirty="0">
                <a:solidFill>
                  <a:schemeClr val="tx1">
                    <a:lumMod val="65000"/>
                    <a:lumOff val="35000"/>
                  </a:schemeClr>
                </a:solidFill>
              </a:rPr>
              <a:t>OGA</a:t>
            </a:r>
          </a:p>
          <a:p>
            <a:pPr algn="ctr"/>
            <a:r>
              <a:rPr lang="es-PE" sz="1200" dirty="0">
                <a:solidFill>
                  <a:schemeClr val="tx1">
                    <a:lumMod val="65000"/>
                    <a:lumOff val="35000"/>
                  </a:schemeClr>
                </a:solidFill>
              </a:rPr>
              <a:t>DIRECCIÓN GENERAL</a:t>
            </a:r>
          </a:p>
        </p:txBody>
      </p:sp>
      <p:sp>
        <p:nvSpPr>
          <p:cNvPr id="51" name="Rectángulo 50">
            <a:extLst>
              <a:ext uri="{FF2B5EF4-FFF2-40B4-BE49-F238E27FC236}">
                <a16:creationId xmlns="" xmlns:a16="http://schemas.microsoft.com/office/drawing/2014/main" id="{331BC54E-1F90-42A3-A45C-2A4406E8825A}"/>
              </a:ext>
            </a:extLst>
          </p:cNvPr>
          <p:cNvSpPr/>
          <p:nvPr/>
        </p:nvSpPr>
        <p:spPr>
          <a:xfrm>
            <a:off x="4915099" y="174515"/>
            <a:ext cx="2361801" cy="646331"/>
          </a:xfrm>
          <a:prstGeom prst="rect">
            <a:avLst/>
          </a:prstGeom>
          <a:noFill/>
        </p:spPr>
        <p:txBody>
          <a:bodyPr wrap="none" lIns="91440" tIns="45720" rIns="91440" bIns="45720">
            <a:spAutoFit/>
          </a:bodyPr>
          <a:lstStyle/>
          <a:p>
            <a:pPr algn="ctr"/>
            <a:r>
              <a:rPr lang="es-ES" sz="3600" dirty="0">
                <a:ln w="0"/>
                <a:solidFill>
                  <a:schemeClr val="tx1">
                    <a:lumMod val="65000"/>
                    <a:lumOff val="35000"/>
                  </a:schemeClr>
                </a:solidFill>
                <a:effectLst>
                  <a:outerShdw blurRad="38100" dist="19050" dir="2700000" algn="tl" rotWithShape="0">
                    <a:schemeClr val="dk1">
                      <a:alpha val="40000"/>
                    </a:schemeClr>
                  </a:outerShdw>
                </a:effectLst>
              </a:rPr>
              <a:t>FLUJO 2020</a:t>
            </a:r>
          </a:p>
        </p:txBody>
      </p:sp>
      <p:sp>
        <p:nvSpPr>
          <p:cNvPr id="52" name="CuadroTexto 51">
            <a:extLst>
              <a:ext uri="{FF2B5EF4-FFF2-40B4-BE49-F238E27FC236}">
                <a16:creationId xmlns="" xmlns:a16="http://schemas.microsoft.com/office/drawing/2014/main" id="{E9E43B4A-E749-4F7B-91C3-6E909C9B9507}"/>
              </a:ext>
            </a:extLst>
          </p:cNvPr>
          <p:cNvSpPr txBox="1"/>
          <p:nvPr/>
        </p:nvSpPr>
        <p:spPr>
          <a:xfrm>
            <a:off x="3397624" y="4408670"/>
            <a:ext cx="1899461" cy="400110"/>
          </a:xfrm>
          <a:prstGeom prst="rect">
            <a:avLst/>
          </a:prstGeom>
          <a:noFill/>
        </p:spPr>
        <p:txBody>
          <a:bodyPr wrap="square" rtlCol="0">
            <a:spAutoFit/>
          </a:bodyPr>
          <a:lstStyle/>
          <a:p>
            <a:pPr marL="92075" indent="-92075">
              <a:buFont typeface="Arial" panose="020B0604020202020204" pitchFamily="34" charset="0"/>
              <a:buChar char="•"/>
            </a:pPr>
            <a:r>
              <a:rPr lang="es-PE" sz="1000" dirty="0"/>
              <a:t>Firma electrónica</a:t>
            </a:r>
          </a:p>
          <a:p>
            <a:pPr marL="92075" indent="-92075">
              <a:buFont typeface="Arial" panose="020B0604020202020204" pitchFamily="34" charset="0"/>
              <a:buChar char="•"/>
            </a:pPr>
            <a:r>
              <a:rPr lang="es-PE" sz="1000" dirty="0"/>
              <a:t>Incluye la solicitud de pedido</a:t>
            </a:r>
          </a:p>
        </p:txBody>
      </p:sp>
      <p:sp>
        <p:nvSpPr>
          <p:cNvPr id="53" name="CuadroTexto 52">
            <a:extLst>
              <a:ext uri="{FF2B5EF4-FFF2-40B4-BE49-F238E27FC236}">
                <a16:creationId xmlns="" xmlns:a16="http://schemas.microsoft.com/office/drawing/2014/main" id="{CD9EEA13-4077-4DF7-8251-29B3AE26F886}"/>
              </a:ext>
            </a:extLst>
          </p:cNvPr>
          <p:cNvSpPr txBox="1"/>
          <p:nvPr/>
        </p:nvSpPr>
        <p:spPr>
          <a:xfrm>
            <a:off x="5579556" y="4435732"/>
            <a:ext cx="1076406" cy="246221"/>
          </a:xfrm>
          <a:prstGeom prst="rect">
            <a:avLst/>
          </a:prstGeom>
          <a:noFill/>
        </p:spPr>
        <p:txBody>
          <a:bodyPr wrap="square" rtlCol="0">
            <a:spAutoFit/>
          </a:bodyPr>
          <a:lstStyle/>
          <a:p>
            <a:pPr marL="92075" indent="-92075">
              <a:buFont typeface="Arial" panose="020B0604020202020204" pitchFamily="34" charset="0"/>
              <a:buChar char="•"/>
            </a:pPr>
            <a:r>
              <a:rPr lang="es-PE" sz="1000" dirty="0"/>
              <a:t>Firma digital</a:t>
            </a:r>
          </a:p>
        </p:txBody>
      </p:sp>
      <p:sp>
        <p:nvSpPr>
          <p:cNvPr id="54" name="CuadroTexto 53">
            <a:extLst>
              <a:ext uri="{FF2B5EF4-FFF2-40B4-BE49-F238E27FC236}">
                <a16:creationId xmlns="" xmlns:a16="http://schemas.microsoft.com/office/drawing/2014/main" id="{22D31ACE-6F7A-4EB0-ACB4-6AA5296E6266}"/>
              </a:ext>
            </a:extLst>
          </p:cNvPr>
          <p:cNvSpPr txBox="1"/>
          <p:nvPr/>
        </p:nvSpPr>
        <p:spPr>
          <a:xfrm>
            <a:off x="7317285" y="4435731"/>
            <a:ext cx="1076406" cy="246221"/>
          </a:xfrm>
          <a:prstGeom prst="rect">
            <a:avLst/>
          </a:prstGeom>
          <a:noFill/>
        </p:spPr>
        <p:txBody>
          <a:bodyPr wrap="square" rtlCol="0">
            <a:spAutoFit/>
          </a:bodyPr>
          <a:lstStyle/>
          <a:p>
            <a:pPr marL="92075" indent="-92075">
              <a:buFont typeface="Arial" panose="020B0604020202020204" pitchFamily="34" charset="0"/>
              <a:buChar char="•"/>
            </a:pPr>
            <a:r>
              <a:rPr lang="es-PE" sz="1000" dirty="0"/>
              <a:t>Firma digital</a:t>
            </a:r>
          </a:p>
        </p:txBody>
      </p:sp>
      <p:sp>
        <p:nvSpPr>
          <p:cNvPr id="55" name="CuadroTexto 54">
            <a:extLst>
              <a:ext uri="{FF2B5EF4-FFF2-40B4-BE49-F238E27FC236}">
                <a16:creationId xmlns="" xmlns:a16="http://schemas.microsoft.com/office/drawing/2014/main" id="{6EA20FF9-A9EA-440A-AC70-6A1C5EB06F2D}"/>
              </a:ext>
            </a:extLst>
          </p:cNvPr>
          <p:cNvSpPr txBox="1"/>
          <p:nvPr/>
        </p:nvSpPr>
        <p:spPr>
          <a:xfrm>
            <a:off x="3420750" y="5867235"/>
            <a:ext cx="1899461" cy="400110"/>
          </a:xfrm>
          <a:prstGeom prst="rect">
            <a:avLst/>
          </a:prstGeom>
          <a:noFill/>
        </p:spPr>
        <p:txBody>
          <a:bodyPr wrap="square" rtlCol="0">
            <a:spAutoFit/>
          </a:bodyPr>
          <a:lstStyle/>
          <a:p>
            <a:pPr marL="92075" indent="-92075">
              <a:buFont typeface="Arial" panose="020B0604020202020204" pitchFamily="34" charset="0"/>
              <a:buChar char="•"/>
            </a:pPr>
            <a:r>
              <a:rPr lang="es-PE" sz="1000" dirty="0"/>
              <a:t>Firma electrónica</a:t>
            </a:r>
          </a:p>
          <a:p>
            <a:pPr marL="92075" indent="-92075">
              <a:buFont typeface="Arial" panose="020B0604020202020204" pitchFamily="34" charset="0"/>
              <a:buChar char="•"/>
            </a:pPr>
            <a:r>
              <a:rPr lang="es-PE" sz="1000" dirty="0"/>
              <a:t>Incluye la solicitud de pedido</a:t>
            </a:r>
          </a:p>
        </p:txBody>
      </p:sp>
      <p:sp>
        <p:nvSpPr>
          <p:cNvPr id="56" name="CuadroTexto 55">
            <a:extLst>
              <a:ext uri="{FF2B5EF4-FFF2-40B4-BE49-F238E27FC236}">
                <a16:creationId xmlns="" xmlns:a16="http://schemas.microsoft.com/office/drawing/2014/main" id="{C6398FC1-71E0-4EC9-9308-20311AE017A5}"/>
              </a:ext>
            </a:extLst>
          </p:cNvPr>
          <p:cNvSpPr txBox="1"/>
          <p:nvPr/>
        </p:nvSpPr>
        <p:spPr>
          <a:xfrm>
            <a:off x="5602682" y="5894297"/>
            <a:ext cx="1076406" cy="246221"/>
          </a:xfrm>
          <a:prstGeom prst="rect">
            <a:avLst/>
          </a:prstGeom>
          <a:noFill/>
        </p:spPr>
        <p:txBody>
          <a:bodyPr wrap="square" rtlCol="0">
            <a:spAutoFit/>
          </a:bodyPr>
          <a:lstStyle/>
          <a:p>
            <a:pPr marL="92075" indent="-92075">
              <a:buFont typeface="Arial" panose="020B0604020202020204" pitchFamily="34" charset="0"/>
              <a:buChar char="•"/>
            </a:pPr>
            <a:r>
              <a:rPr lang="es-PE" sz="1000" dirty="0"/>
              <a:t>Firma digital</a:t>
            </a:r>
          </a:p>
        </p:txBody>
      </p:sp>
      <p:sp>
        <p:nvSpPr>
          <p:cNvPr id="57" name="CuadroTexto 56">
            <a:extLst>
              <a:ext uri="{FF2B5EF4-FFF2-40B4-BE49-F238E27FC236}">
                <a16:creationId xmlns="" xmlns:a16="http://schemas.microsoft.com/office/drawing/2014/main" id="{CA7A9CD9-3073-483B-B1F8-C5BF484791DD}"/>
              </a:ext>
            </a:extLst>
          </p:cNvPr>
          <p:cNvSpPr txBox="1"/>
          <p:nvPr/>
        </p:nvSpPr>
        <p:spPr>
          <a:xfrm>
            <a:off x="7340411" y="5894296"/>
            <a:ext cx="1076406" cy="246221"/>
          </a:xfrm>
          <a:prstGeom prst="rect">
            <a:avLst/>
          </a:prstGeom>
          <a:noFill/>
        </p:spPr>
        <p:txBody>
          <a:bodyPr wrap="square" rtlCol="0">
            <a:spAutoFit/>
          </a:bodyPr>
          <a:lstStyle/>
          <a:p>
            <a:pPr marL="92075" indent="-92075">
              <a:buFont typeface="Arial" panose="020B0604020202020204" pitchFamily="34" charset="0"/>
              <a:buChar char="•"/>
            </a:pPr>
            <a:r>
              <a:rPr lang="es-PE" sz="1000" dirty="0"/>
              <a:t>Firma digital</a:t>
            </a:r>
          </a:p>
        </p:txBody>
      </p:sp>
      <p:grpSp>
        <p:nvGrpSpPr>
          <p:cNvPr id="60" name="Grupo 59">
            <a:extLst>
              <a:ext uri="{FF2B5EF4-FFF2-40B4-BE49-F238E27FC236}">
                <a16:creationId xmlns="" xmlns:a16="http://schemas.microsoft.com/office/drawing/2014/main" id="{D1458DB5-931A-421B-8F6B-8D5DB7A3EFE9}"/>
              </a:ext>
            </a:extLst>
          </p:cNvPr>
          <p:cNvGrpSpPr/>
          <p:nvPr/>
        </p:nvGrpSpPr>
        <p:grpSpPr>
          <a:xfrm>
            <a:off x="136218" y="2304630"/>
            <a:ext cx="1338181" cy="322364"/>
            <a:chOff x="145454" y="2350810"/>
            <a:chExt cx="1338181" cy="322364"/>
          </a:xfrm>
        </p:grpSpPr>
        <p:sp>
          <p:nvSpPr>
            <p:cNvPr id="58" name="Elipse 57">
              <a:extLst>
                <a:ext uri="{FF2B5EF4-FFF2-40B4-BE49-F238E27FC236}">
                  <a16:creationId xmlns="" xmlns:a16="http://schemas.microsoft.com/office/drawing/2014/main" id="{6681D5CA-C7B1-4660-9EC0-63E16DF5E3A9}"/>
                </a:ext>
              </a:extLst>
            </p:cNvPr>
            <p:cNvSpPr/>
            <p:nvPr/>
          </p:nvSpPr>
          <p:spPr>
            <a:xfrm>
              <a:off x="335111" y="2350810"/>
              <a:ext cx="965551" cy="32236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5" name="CuadroTexto 24">
              <a:extLst>
                <a:ext uri="{FF2B5EF4-FFF2-40B4-BE49-F238E27FC236}">
                  <a16:creationId xmlns="" xmlns:a16="http://schemas.microsoft.com/office/drawing/2014/main" id="{276B7147-40A3-4B95-B2D7-28DEF67F9E26}"/>
                </a:ext>
              </a:extLst>
            </p:cNvPr>
            <p:cNvSpPr txBox="1"/>
            <p:nvPr/>
          </p:nvSpPr>
          <p:spPr>
            <a:xfrm>
              <a:off x="145454" y="2377703"/>
              <a:ext cx="1338181" cy="276999"/>
            </a:xfrm>
            <a:prstGeom prst="rect">
              <a:avLst/>
            </a:prstGeom>
            <a:noFill/>
            <a:ln>
              <a:noFill/>
            </a:ln>
          </p:spPr>
          <p:txBody>
            <a:bodyPr wrap="square" rtlCol="0">
              <a:spAutoFit/>
            </a:bodyPr>
            <a:lstStyle/>
            <a:p>
              <a:pPr algn="ctr"/>
              <a:r>
                <a:rPr lang="es-PE" sz="1200" b="1" dirty="0"/>
                <a:t>Bien A </a:t>
              </a:r>
            </a:p>
          </p:txBody>
        </p:sp>
      </p:grpSp>
      <p:grpSp>
        <p:nvGrpSpPr>
          <p:cNvPr id="61" name="Grupo 60">
            <a:extLst>
              <a:ext uri="{FF2B5EF4-FFF2-40B4-BE49-F238E27FC236}">
                <a16:creationId xmlns="" xmlns:a16="http://schemas.microsoft.com/office/drawing/2014/main" id="{F5EB5D0C-5FAA-489E-AC7F-1113529535B4}"/>
              </a:ext>
            </a:extLst>
          </p:cNvPr>
          <p:cNvGrpSpPr/>
          <p:nvPr/>
        </p:nvGrpSpPr>
        <p:grpSpPr>
          <a:xfrm>
            <a:off x="144393" y="3686219"/>
            <a:ext cx="1338181" cy="322364"/>
            <a:chOff x="145454" y="2350810"/>
            <a:chExt cx="1338181" cy="322364"/>
          </a:xfrm>
        </p:grpSpPr>
        <p:sp>
          <p:nvSpPr>
            <p:cNvPr id="62" name="Elipse 61">
              <a:extLst>
                <a:ext uri="{FF2B5EF4-FFF2-40B4-BE49-F238E27FC236}">
                  <a16:creationId xmlns="" xmlns:a16="http://schemas.microsoft.com/office/drawing/2014/main" id="{5E77529F-FCD6-4C9D-9B80-2692C8385DF1}"/>
                </a:ext>
              </a:extLst>
            </p:cNvPr>
            <p:cNvSpPr/>
            <p:nvPr/>
          </p:nvSpPr>
          <p:spPr>
            <a:xfrm>
              <a:off x="335111" y="2350810"/>
              <a:ext cx="965551" cy="32236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3" name="CuadroTexto 62">
              <a:extLst>
                <a:ext uri="{FF2B5EF4-FFF2-40B4-BE49-F238E27FC236}">
                  <a16:creationId xmlns="" xmlns:a16="http://schemas.microsoft.com/office/drawing/2014/main" id="{68ADCB93-686B-4CBF-9D93-ED07316E78AA}"/>
                </a:ext>
              </a:extLst>
            </p:cNvPr>
            <p:cNvSpPr txBox="1"/>
            <p:nvPr/>
          </p:nvSpPr>
          <p:spPr>
            <a:xfrm>
              <a:off x="145454" y="2377703"/>
              <a:ext cx="1338181" cy="276999"/>
            </a:xfrm>
            <a:prstGeom prst="rect">
              <a:avLst/>
            </a:prstGeom>
            <a:noFill/>
            <a:ln>
              <a:noFill/>
            </a:ln>
          </p:spPr>
          <p:txBody>
            <a:bodyPr wrap="square" rtlCol="0">
              <a:spAutoFit/>
            </a:bodyPr>
            <a:lstStyle/>
            <a:p>
              <a:pPr algn="ctr"/>
              <a:r>
                <a:rPr lang="es-PE" sz="1200" b="1" dirty="0"/>
                <a:t>Bien A </a:t>
              </a:r>
            </a:p>
          </p:txBody>
        </p:sp>
      </p:grpSp>
      <p:grpSp>
        <p:nvGrpSpPr>
          <p:cNvPr id="67" name="Grupo 66">
            <a:extLst>
              <a:ext uri="{FF2B5EF4-FFF2-40B4-BE49-F238E27FC236}">
                <a16:creationId xmlns="" xmlns:a16="http://schemas.microsoft.com/office/drawing/2014/main" id="{A6B5B7CF-40BF-4287-A3D3-CF1726A5DFC4}"/>
              </a:ext>
            </a:extLst>
          </p:cNvPr>
          <p:cNvGrpSpPr/>
          <p:nvPr/>
        </p:nvGrpSpPr>
        <p:grpSpPr>
          <a:xfrm>
            <a:off x="152728" y="5115891"/>
            <a:ext cx="1338181" cy="322364"/>
            <a:chOff x="145454" y="2350810"/>
            <a:chExt cx="1338181" cy="322364"/>
          </a:xfrm>
        </p:grpSpPr>
        <p:sp>
          <p:nvSpPr>
            <p:cNvPr id="68" name="Elipse 67">
              <a:extLst>
                <a:ext uri="{FF2B5EF4-FFF2-40B4-BE49-F238E27FC236}">
                  <a16:creationId xmlns="" xmlns:a16="http://schemas.microsoft.com/office/drawing/2014/main" id="{8BE28EB4-FBFC-494E-8666-92FFE3156C72}"/>
                </a:ext>
              </a:extLst>
            </p:cNvPr>
            <p:cNvSpPr/>
            <p:nvPr/>
          </p:nvSpPr>
          <p:spPr>
            <a:xfrm>
              <a:off x="335111" y="2350810"/>
              <a:ext cx="965551" cy="32236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9" name="CuadroTexto 68">
              <a:extLst>
                <a:ext uri="{FF2B5EF4-FFF2-40B4-BE49-F238E27FC236}">
                  <a16:creationId xmlns="" xmlns:a16="http://schemas.microsoft.com/office/drawing/2014/main" id="{ED4CDE2E-6CA0-4EA5-84A3-6F2CCA26F446}"/>
                </a:ext>
              </a:extLst>
            </p:cNvPr>
            <p:cNvSpPr txBox="1"/>
            <p:nvPr/>
          </p:nvSpPr>
          <p:spPr>
            <a:xfrm>
              <a:off x="145454" y="2377703"/>
              <a:ext cx="1338181" cy="276999"/>
            </a:xfrm>
            <a:prstGeom prst="rect">
              <a:avLst/>
            </a:prstGeom>
            <a:noFill/>
            <a:ln>
              <a:noFill/>
            </a:ln>
          </p:spPr>
          <p:txBody>
            <a:bodyPr wrap="square" rtlCol="0">
              <a:spAutoFit/>
            </a:bodyPr>
            <a:lstStyle/>
            <a:p>
              <a:pPr algn="ctr"/>
              <a:r>
                <a:rPr lang="es-PE" sz="1200" b="1" dirty="0"/>
                <a:t>Bien A </a:t>
              </a:r>
            </a:p>
          </p:txBody>
        </p:sp>
      </p:grpSp>
    </p:spTree>
    <p:extLst>
      <p:ext uri="{BB962C8B-B14F-4D97-AF65-F5344CB8AC3E}">
        <p14:creationId xmlns:p14="http://schemas.microsoft.com/office/powerpoint/2010/main" val="657319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 xmlns:a16="http://schemas.microsoft.com/office/drawing/2014/main" id="{006BA034-FD7A-497C-9165-5D03BEBE323D}"/>
              </a:ext>
            </a:extLst>
          </p:cNvPr>
          <p:cNvSpPr>
            <a:spLocks noGrp="1"/>
          </p:cNvSpPr>
          <p:nvPr>
            <p:ph idx="1"/>
          </p:nvPr>
        </p:nvSpPr>
        <p:spPr/>
        <p:txBody>
          <a:bodyPr/>
          <a:lstStyle/>
          <a:p>
            <a:r>
              <a:rPr lang="es-PE" dirty="0">
                <a:solidFill>
                  <a:schemeClr val="tx1">
                    <a:lumMod val="65000"/>
                    <a:lumOff val="35000"/>
                  </a:schemeClr>
                </a:solidFill>
              </a:rPr>
              <a:t>Fraccionamiento.</a:t>
            </a:r>
          </a:p>
          <a:p>
            <a:r>
              <a:rPr lang="es-PE" dirty="0">
                <a:solidFill>
                  <a:schemeClr val="tx1">
                    <a:lumMod val="65000"/>
                    <a:lumOff val="35000"/>
                  </a:schemeClr>
                </a:solidFill>
              </a:rPr>
              <a:t>Requerimientos con montos muy bajos (por ejemplo, llegaban a OEL requerimientos por montos de S/20, </a:t>
            </a:r>
            <a:r>
              <a:rPr lang="es-PE" dirty="0" smtClean="0">
                <a:solidFill>
                  <a:schemeClr val="tx1">
                    <a:lumMod val="65000"/>
                    <a:lumOff val="35000"/>
                  </a:schemeClr>
                </a:solidFill>
              </a:rPr>
              <a:t>S/30).</a:t>
            </a:r>
            <a:endParaRPr lang="es-PE" dirty="0">
              <a:solidFill>
                <a:schemeClr val="tx1">
                  <a:lumMod val="65000"/>
                  <a:lumOff val="35000"/>
                </a:schemeClr>
              </a:solidFill>
            </a:endParaRPr>
          </a:p>
          <a:p>
            <a:r>
              <a:rPr lang="es-PE" dirty="0">
                <a:solidFill>
                  <a:schemeClr val="tx1">
                    <a:lumMod val="65000"/>
                    <a:lumOff val="35000"/>
                  </a:schemeClr>
                </a:solidFill>
              </a:rPr>
              <a:t>Recurso humano utilizado ineficientemente.</a:t>
            </a:r>
          </a:p>
          <a:p>
            <a:r>
              <a:rPr lang="es-PE" dirty="0">
                <a:solidFill>
                  <a:schemeClr val="tx1">
                    <a:lumMod val="65000"/>
                    <a:lumOff val="35000"/>
                  </a:schemeClr>
                </a:solidFill>
              </a:rPr>
              <a:t>El sistema SIGANET no reflejaba lo indicado en la norma de contrataciones vigente.</a:t>
            </a:r>
          </a:p>
          <a:p>
            <a:r>
              <a:rPr lang="es-PE" dirty="0">
                <a:solidFill>
                  <a:schemeClr val="tx1">
                    <a:lumMod val="65000"/>
                    <a:lumOff val="35000"/>
                  </a:schemeClr>
                </a:solidFill>
              </a:rPr>
              <a:t>Ineficiencia en las contrataciones.</a:t>
            </a:r>
          </a:p>
        </p:txBody>
      </p:sp>
      <p:sp>
        <p:nvSpPr>
          <p:cNvPr id="4" name="Rectángulo 3">
            <a:extLst>
              <a:ext uri="{FF2B5EF4-FFF2-40B4-BE49-F238E27FC236}">
                <a16:creationId xmlns="" xmlns:a16="http://schemas.microsoft.com/office/drawing/2014/main" id="{C1CB9158-214D-4CC5-A681-57B3E926E4FD}"/>
              </a:ext>
            </a:extLst>
          </p:cNvPr>
          <p:cNvSpPr/>
          <p:nvPr/>
        </p:nvSpPr>
        <p:spPr>
          <a:xfrm>
            <a:off x="4915099" y="737934"/>
            <a:ext cx="2361801" cy="646331"/>
          </a:xfrm>
          <a:prstGeom prst="rect">
            <a:avLst/>
          </a:prstGeom>
          <a:noFill/>
        </p:spPr>
        <p:txBody>
          <a:bodyPr wrap="none" lIns="91440" tIns="45720" rIns="91440" bIns="45720">
            <a:spAutoFit/>
          </a:bodyPr>
          <a:lstStyle/>
          <a:p>
            <a:pPr algn="ctr"/>
            <a:r>
              <a:rPr lang="es-ES" sz="3600" dirty="0">
                <a:ln w="0"/>
                <a:solidFill>
                  <a:schemeClr val="tx1">
                    <a:lumMod val="65000"/>
                    <a:lumOff val="35000"/>
                  </a:schemeClr>
                </a:solidFill>
                <a:effectLst>
                  <a:outerShdw blurRad="38100" dist="19050" dir="2700000" algn="tl" rotWithShape="0">
                    <a:schemeClr val="dk1">
                      <a:alpha val="40000"/>
                    </a:schemeClr>
                  </a:outerShdw>
                </a:effectLst>
              </a:rPr>
              <a:t>FLUJO 2020</a:t>
            </a:r>
          </a:p>
        </p:txBody>
      </p:sp>
    </p:spTree>
    <p:extLst>
      <p:ext uri="{BB962C8B-B14F-4D97-AF65-F5344CB8AC3E}">
        <p14:creationId xmlns:p14="http://schemas.microsoft.com/office/powerpoint/2010/main" val="1059809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 xmlns:a16="http://schemas.microsoft.com/office/drawing/2014/main" id="{598B9F94-EFFA-48C5-AB10-E20CF7034215}"/>
              </a:ext>
            </a:extLst>
          </p:cNvPr>
          <p:cNvSpPr/>
          <p:nvPr/>
        </p:nvSpPr>
        <p:spPr>
          <a:xfrm>
            <a:off x="10509248" y="973183"/>
            <a:ext cx="1617286" cy="5672133"/>
          </a:xfrm>
          <a:prstGeom prst="rect">
            <a:avLst/>
          </a:prstGeom>
          <a:solidFill>
            <a:srgbClr val="FFCCFF">
              <a:alpha val="486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noFill/>
            </a:endParaRPr>
          </a:p>
        </p:txBody>
      </p:sp>
      <p:sp>
        <p:nvSpPr>
          <p:cNvPr id="10" name="Rectángulo 9">
            <a:extLst>
              <a:ext uri="{FF2B5EF4-FFF2-40B4-BE49-F238E27FC236}">
                <a16:creationId xmlns="" xmlns:a16="http://schemas.microsoft.com/office/drawing/2014/main" id="{E4B821C8-2846-4EF5-BA76-C1C9DF64D436}"/>
              </a:ext>
            </a:extLst>
          </p:cNvPr>
          <p:cNvSpPr/>
          <p:nvPr/>
        </p:nvSpPr>
        <p:spPr>
          <a:xfrm>
            <a:off x="8733889" y="972293"/>
            <a:ext cx="1774057" cy="5672133"/>
          </a:xfrm>
          <a:prstGeom prst="rect">
            <a:avLst/>
          </a:prstGeom>
          <a:solidFill>
            <a:schemeClr val="accent4">
              <a:lumMod val="60000"/>
              <a:lumOff val="4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noFill/>
            </a:endParaRPr>
          </a:p>
        </p:txBody>
      </p:sp>
      <p:sp>
        <p:nvSpPr>
          <p:cNvPr id="11" name="Rectángulo 10">
            <a:extLst>
              <a:ext uri="{FF2B5EF4-FFF2-40B4-BE49-F238E27FC236}">
                <a16:creationId xmlns="" xmlns:a16="http://schemas.microsoft.com/office/drawing/2014/main" id="{1B365505-CDFD-4871-A8C5-EEB55774EDC3}"/>
              </a:ext>
            </a:extLst>
          </p:cNvPr>
          <p:cNvSpPr/>
          <p:nvPr/>
        </p:nvSpPr>
        <p:spPr>
          <a:xfrm>
            <a:off x="3265775" y="955066"/>
            <a:ext cx="5468114" cy="5672133"/>
          </a:xfrm>
          <a:prstGeom prst="rect">
            <a:avLst/>
          </a:prstGeom>
          <a:solidFill>
            <a:srgbClr val="FFFF0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noFill/>
            </a:endParaRPr>
          </a:p>
        </p:txBody>
      </p:sp>
      <p:sp>
        <p:nvSpPr>
          <p:cNvPr id="12" name="Rectángulo 11">
            <a:extLst>
              <a:ext uri="{FF2B5EF4-FFF2-40B4-BE49-F238E27FC236}">
                <a16:creationId xmlns="" xmlns:a16="http://schemas.microsoft.com/office/drawing/2014/main" id="{149D396C-CDB9-45D8-AF0A-B3BCC2ABED54}"/>
              </a:ext>
            </a:extLst>
          </p:cNvPr>
          <p:cNvSpPr/>
          <p:nvPr/>
        </p:nvSpPr>
        <p:spPr>
          <a:xfrm>
            <a:off x="1585102" y="955070"/>
            <a:ext cx="1697610" cy="5672133"/>
          </a:xfrm>
          <a:prstGeom prst="rect">
            <a:avLst/>
          </a:prstGeom>
          <a:solidFill>
            <a:srgbClr val="92D05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noFill/>
            </a:endParaRPr>
          </a:p>
        </p:txBody>
      </p:sp>
      <p:grpSp>
        <p:nvGrpSpPr>
          <p:cNvPr id="32" name="Grupo 31">
            <a:extLst>
              <a:ext uri="{FF2B5EF4-FFF2-40B4-BE49-F238E27FC236}">
                <a16:creationId xmlns="" xmlns:a16="http://schemas.microsoft.com/office/drawing/2014/main" id="{ED258517-EEF5-4FCE-9681-3D520FDD5FB8}"/>
              </a:ext>
            </a:extLst>
          </p:cNvPr>
          <p:cNvGrpSpPr/>
          <p:nvPr/>
        </p:nvGrpSpPr>
        <p:grpSpPr>
          <a:xfrm>
            <a:off x="1664641" y="1767020"/>
            <a:ext cx="10364600" cy="1725967"/>
            <a:chOff x="1664641" y="1767020"/>
            <a:chExt cx="10364600" cy="1725967"/>
          </a:xfrm>
        </p:grpSpPr>
        <p:sp>
          <p:nvSpPr>
            <p:cNvPr id="33" name="Rectángulo 32">
              <a:extLst>
                <a:ext uri="{FF2B5EF4-FFF2-40B4-BE49-F238E27FC236}">
                  <a16:creationId xmlns="" xmlns:a16="http://schemas.microsoft.com/office/drawing/2014/main" id="{E46E3FB2-B2F0-468C-90D4-DF9E0D2EA473}"/>
                </a:ext>
              </a:extLst>
            </p:cNvPr>
            <p:cNvSpPr/>
            <p:nvPr/>
          </p:nvSpPr>
          <p:spPr>
            <a:xfrm>
              <a:off x="1664641" y="1767020"/>
              <a:ext cx="10364600" cy="1725967"/>
            </a:xfrm>
            <a:prstGeom prst="rect">
              <a:avLst/>
            </a:prstGeom>
            <a:noFill/>
          </p:spPr>
        </p:sp>
        <p:sp>
          <p:nvSpPr>
            <p:cNvPr id="34" name="Forma libre: forma 33">
              <a:extLst>
                <a:ext uri="{FF2B5EF4-FFF2-40B4-BE49-F238E27FC236}">
                  <a16:creationId xmlns="" xmlns:a16="http://schemas.microsoft.com/office/drawing/2014/main" id="{8BACDAEA-3052-4DF2-ADE8-2FA99F5B3782}"/>
                </a:ext>
              </a:extLst>
            </p:cNvPr>
            <p:cNvSpPr/>
            <p:nvPr/>
          </p:nvSpPr>
          <p:spPr>
            <a:xfrm>
              <a:off x="1666890" y="2253477"/>
              <a:ext cx="1255088" cy="753052"/>
            </a:xfrm>
            <a:custGeom>
              <a:avLst/>
              <a:gdLst>
                <a:gd name="connsiteX0" fmla="*/ 0 w 1255088"/>
                <a:gd name="connsiteY0" fmla="*/ 75305 h 753052"/>
                <a:gd name="connsiteX1" fmla="*/ 75305 w 1255088"/>
                <a:gd name="connsiteY1" fmla="*/ 0 h 753052"/>
                <a:gd name="connsiteX2" fmla="*/ 1179783 w 1255088"/>
                <a:gd name="connsiteY2" fmla="*/ 0 h 753052"/>
                <a:gd name="connsiteX3" fmla="*/ 1255088 w 1255088"/>
                <a:gd name="connsiteY3" fmla="*/ 75305 h 753052"/>
                <a:gd name="connsiteX4" fmla="*/ 1255088 w 1255088"/>
                <a:gd name="connsiteY4" fmla="*/ 677747 h 753052"/>
                <a:gd name="connsiteX5" fmla="*/ 1179783 w 1255088"/>
                <a:gd name="connsiteY5" fmla="*/ 753052 h 753052"/>
                <a:gd name="connsiteX6" fmla="*/ 75305 w 1255088"/>
                <a:gd name="connsiteY6" fmla="*/ 753052 h 753052"/>
                <a:gd name="connsiteX7" fmla="*/ 0 w 1255088"/>
                <a:gd name="connsiteY7" fmla="*/ 677747 h 753052"/>
                <a:gd name="connsiteX8" fmla="*/ 0 w 1255088"/>
                <a:gd name="connsiteY8" fmla="*/ 75305 h 75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088" h="753052">
                  <a:moveTo>
                    <a:pt x="0" y="75305"/>
                  </a:moveTo>
                  <a:cubicBezTo>
                    <a:pt x="0" y="33715"/>
                    <a:pt x="33715" y="0"/>
                    <a:pt x="75305" y="0"/>
                  </a:cubicBezTo>
                  <a:lnTo>
                    <a:pt x="1179783" y="0"/>
                  </a:lnTo>
                  <a:cubicBezTo>
                    <a:pt x="1221373" y="0"/>
                    <a:pt x="1255088" y="33715"/>
                    <a:pt x="1255088" y="75305"/>
                  </a:cubicBezTo>
                  <a:lnTo>
                    <a:pt x="1255088" y="677747"/>
                  </a:lnTo>
                  <a:cubicBezTo>
                    <a:pt x="1255088" y="719337"/>
                    <a:pt x="1221373" y="753052"/>
                    <a:pt x="1179783" y="753052"/>
                  </a:cubicBezTo>
                  <a:lnTo>
                    <a:pt x="75305" y="753052"/>
                  </a:lnTo>
                  <a:cubicBezTo>
                    <a:pt x="33715" y="753052"/>
                    <a:pt x="0" y="719337"/>
                    <a:pt x="0" y="677747"/>
                  </a:cubicBezTo>
                  <a:lnTo>
                    <a:pt x="0" y="75305"/>
                  </a:lnTo>
                  <a:close/>
                </a:path>
              </a:pathLst>
            </a:cu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75396" tIns="75396" rIns="75396" bIns="75396" numCol="1" spcCol="1270" anchor="ctr" anchorCtr="0">
              <a:noAutofit/>
            </a:bodyPr>
            <a:lstStyle/>
            <a:p>
              <a:pPr marL="0" lvl="0" indent="0" algn="ctr" defTabSz="622300">
                <a:lnSpc>
                  <a:spcPct val="90000"/>
                </a:lnSpc>
                <a:spcBef>
                  <a:spcPct val="0"/>
                </a:spcBef>
                <a:spcAft>
                  <a:spcPct val="35000"/>
                </a:spcAft>
                <a:buNone/>
              </a:pPr>
              <a:r>
                <a:rPr lang="es-PE" sz="1400" kern="1200" dirty="0">
                  <a:solidFill>
                    <a:schemeClr val="tx1"/>
                  </a:solidFill>
                </a:rPr>
                <a:t>Registra y Suscribe la Necesidad</a:t>
              </a:r>
            </a:p>
          </p:txBody>
        </p:sp>
        <p:sp>
          <p:nvSpPr>
            <p:cNvPr id="35" name="Forma libre: forma 34">
              <a:extLst>
                <a:ext uri="{FF2B5EF4-FFF2-40B4-BE49-F238E27FC236}">
                  <a16:creationId xmlns="" xmlns:a16="http://schemas.microsoft.com/office/drawing/2014/main" id="{4D927F7B-BC98-415E-92AE-24DCDA2E9C2E}"/>
                </a:ext>
              </a:extLst>
            </p:cNvPr>
            <p:cNvSpPr/>
            <p:nvPr/>
          </p:nvSpPr>
          <p:spPr>
            <a:xfrm rot="2152256">
              <a:off x="3093372" y="3054967"/>
              <a:ext cx="266078" cy="311261"/>
            </a:xfrm>
            <a:custGeom>
              <a:avLst/>
              <a:gdLst>
                <a:gd name="connsiteX0" fmla="*/ 0 w 266078"/>
                <a:gd name="connsiteY0" fmla="*/ 62252 h 311261"/>
                <a:gd name="connsiteX1" fmla="*/ 133039 w 266078"/>
                <a:gd name="connsiteY1" fmla="*/ 62252 h 311261"/>
                <a:gd name="connsiteX2" fmla="*/ 133039 w 266078"/>
                <a:gd name="connsiteY2" fmla="*/ 0 h 311261"/>
                <a:gd name="connsiteX3" fmla="*/ 266078 w 266078"/>
                <a:gd name="connsiteY3" fmla="*/ 155631 h 311261"/>
                <a:gd name="connsiteX4" fmla="*/ 133039 w 266078"/>
                <a:gd name="connsiteY4" fmla="*/ 311261 h 311261"/>
                <a:gd name="connsiteX5" fmla="*/ 133039 w 266078"/>
                <a:gd name="connsiteY5" fmla="*/ 249009 h 311261"/>
                <a:gd name="connsiteX6" fmla="*/ 0 w 266078"/>
                <a:gd name="connsiteY6" fmla="*/ 249009 h 311261"/>
                <a:gd name="connsiteX7" fmla="*/ 0 w 266078"/>
                <a:gd name="connsiteY7" fmla="*/ 62252 h 311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6078" h="311261">
                  <a:moveTo>
                    <a:pt x="0" y="62252"/>
                  </a:moveTo>
                  <a:lnTo>
                    <a:pt x="133039" y="62252"/>
                  </a:lnTo>
                  <a:lnTo>
                    <a:pt x="133039" y="0"/>
                  </a:lnTo>
                  <a:lnTo>
                    <a:pt x="266078" y="155631"/>
                  </a:lnTo>
                  <a:lnTo>
                    <a:pt x="133039" y="311261"/>
                  </a:lnTo>
                  <a:lnTo>
                    <a:pt x="133039" y="249009"/>
                  </a:lnTo>
                  <a:lnTo>
                    <a:pt x="0" y="249009"/>
                  </a:lnTo>
                  <a:lnTo>
                    <a:pt x="0" y="62252"/>
                  </a:lnTo>
                  <a:close/>
                </a:path>
              </a:pathLst>
            </a:cu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dk2">
                <a:hueOff val="0"/>
                <a:satOff val="0"/>
                <a:lumOff val="0"/>
                <a:alphaOff val="0"/>
              </a:schemeClr>
            </a:fontRef>
          </p:style>
          <p:txBody>
            <a:bodyPr spcFirstLastPara="0" vert="horz" wrap="square" lIns="0" tIns="62252" rIns="79823" bIns="62252" numCol="1" spcCol="1270" anchor="ctr" anchorCtr="0">
              <a:noAutofit/>
            </a:bodyPr>
            <a:lstStyle/>
            <a:p>
              <a:pPr marL="0" lvl="0" indent="0" algn="ctr" defTabSz="488950">
                <a:lnSpc>
                  <a:spcPct val="90000"/>
                </a:lnSpc>
                <a:spcBef>
                  <a:spcPct val="0"/>
                </a:spcBef>
                <a:spcAft>
                  <a:spcPct val="35000"/>
                </a:spcAft>
                <a:buNone/>
              </a:pPr>
              <a:endParaRPr lang="es-PE" sz="1100" kern="1200">
                <a:solidFill>
                  <a:schemeClr val="tx1"/>
                </a:solidFill>
              </a:endParaRPr>
            </a:p>
          </p:txBody>
        </p:sp>
      </p:grpSp>
      <p:graphicFrame>
        <p:nvGraphicFramePr>
          <p:cNvPr id="16" name="Marcador de contenido 4">
            <a:extLst>
              <a:ext uri="{FF2B5EF4-FFF2-40B4-BE49-F238E27FC236}">
                <a16:creationId xmlns="" xmlns:a16="http://schemas.microsoft.com/office/drawing/2014/main" id="{7B214295-7A82-442A-A4D2-96D41BAAC50B}"/>
              </a:ext>
            </a:extLst>
          </p:cNvPr>
          <p:cNvGraphicFramePr>
            <a:graphicFrameLocks/>
          </p:cNvGraphicFramePr>
          <p:nvPr>
            <p:extLst>
              <p:ext uri="{D42A27DB-BD31-4B8C-83A1-F6EECF244321}">
                <p14:modId xmlns:p14="http://schemas.microsoft.com/office/powerpoint/2010/main" val="2512328906"/>
              </p:ext>
            </p:extLst>
          </p:nvPr>
        </p:nvGraphicFramePr>
        <p:xfrm>
          <a:off x="1664641" y="3188926"/>
          <a:ext cx="10364600" cy="17259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5" name="Grupo 44">
            <a:extLst>
              <a:ext uri="{FF2B5EF4-FFF2-40B4-BE49-F238E27FC236}">
                <a16:creationId xmlns="" xmlns:a16="http://schemas.microsoft.com/office/drawing/2014/main" id="{E5AECFB5-FA09-4EFA-88F5-22D982385D6C}"/>
              </a:ext>
            </a:extLst>
          </p:cNvPr>
          <p:cNvGrpSpPr/>
          <p:nvPr/>
        </p:nvGrpSpPr>
        <p:grpSpPr>
          <a:xfrm>
            <a:off x="1673517" y="4637894"/>
            <a:ext cx="10364600" cy="1725967"/>
            <a:chOff x="1673517" y="4637894"/>
            <a:chExt cx="10364600" cy="1725967"/>
          </a:xfrm>
        </p:grpSpPr>
        <p:sp>
          <p:nvSpPr>
            <p:cNvPr id="46" name="Rectángulo 45">
              <a:extLst>
                <a:ext uri="{FF2B5EF4-FFF2-40B4-BE49-F238E27FC236}">
                  <a16:creationId xmlns="" xmlns:a16="http://schemas.microsoft.com/office/drawing/2014/main" id="{9F1DC53E-DCE5-4DE6-AAEF-1C75C1AB8138}"/>
                </a:ext>
              </a:extLst>
            </p:cNvPr>
            <p:cNvSpPr/>
            <p:nvPr/>
          </p:nvSpPr>
          <p:spPr>
            <a:xfrm>
              <a:off x="1673517" y="4637894"/>
              <a:ext cx="10364600" cy="1725967"/>
            </a:xfrm>
            <a:prstGeom prst="rect">
              <a:avLst/>
            </a:prstGeom>
            <a:noFill/>
          </p:spPr>
        </p:sp>
        <p:sp>
          <p:nvSpPr>
            <p:cNvPr id="47" name="Forma libre: forma 46">
              <a:extLst>
                <a:ext uri="{FF2B5EF4-FFF2-40B4-BE49-F238E27FC236}">
                  <a16:creationId xmlns="" xmlns:a16="http://schemas.microsoft.com/office/drawing/2014/main" id="{58883E76-6697-41A4-85FE-98F627A27637}"/>
                </a:ext>
              </a:extLst>
            </p:cNvPr>
            <p:cNvSpPr/>
            <p:nvPr/>
          </p:nvSpPr>
          <p:spPr>
            <a:xfrm>
              <a:off x="1675766" y="5124351"/>
              <a:ext cx="1255088" cy="753052"/>
            </a:xfrm>
            <a:custGeom>
              <a:avLst/>
              <a:gdLst>
                <a:gd name="connsiteX0" fmla="*/ 0 w 1255088"/>
                <a:gd name="connsiteY0" fmla="*/ 75305 h 753052"/>
                <a:gd name="connsiteX1" fmla="*/ 75305 w 1255088"/>
                <a:gd name="connsiteY1" fmla="*/ 0 h 753052"/>
                <a:gd name="connsiteX2" fmla="*/ 1179783 w 1255088"/>
                <a:gd name="connsiteY2" fmla="*/ 0 h 753052"/>
                <a:gd name="connsiteX3" fmla="*/ 1255088 w 1255088"/>
                <a:gd name="connsiteY3" fmla="*/ 75305 h 753052"/>
                <a:gd name="connsiteX4" fmla="*/ 1255088 w 1255088"/>
                <a:gd name="connsiteY4" fmla="*/ 677747 h 753052"/>
                <a:gd name="connsiteX5" fmla="*/ 1179783 w 1255088"/>
                <a:gd name="connsiteY5" fmla="*/ 753052 h 753052"/>
                <a:gd name="connsiteX6" fmla="*/ 75305 w 1255088"/>
                <a:gd name="connsiteY6" fmla="*/ 753052 h 753052"/>
                <a:gd name="connsiteX7" fmla="*/ 0 w 1255088"/>
                <a:gd name="connsiteY7" fmla="*/ 677747 h 753052"/>
                <a:gd name="connsiteX8" fmla="*/ 0 w 1255088"/>
                <a:gd name="connsiteY8" fmla="*/ 75305 h 75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088" h="753052">
                  <a:moveTo>
                    <a:pt x="0" y="75305"/>
                  </a:moveTo>
                  <a:cubicBezTo>
                    <a:pt x="0" y="33715"/>
                    <a:pt x="33715" y="0"/>
                    <a:pt x="75305" y="0"/>
                  </a:cubicBezTo>
                  <a:lnTo>
                    <a:pt x="1179783" y="0"/>
                  </a:lnTo>
                  <a:cubicBezTo>
                    <a:pt x="1221373" y="0"/>
                    <a:pt x="1255088" y="33715"/>
                    <a:pt x="1255088" y="75305"/>
                  </a:cubicBezTo>
                  <a:lnTo>
                    <a:pt x="1255088" y="677747"/>
                  </a:lnTo>
                  <a:cubicBezTo>
                    <a:pt x="1255088" y="719337"/>
                    <a:pt x="1221373" y="753052"/>
                    <a:pt x="1179783" y="753052"/>
                  </a:cubicBezTo>
                  <a:lnTo>
                    <a:pt x="75305" y="753052"/>
                  </a:lnTo>
                  <a:cubicBezTo>
                    <a:pt x="33715" y="753052"/>
                    <a:pt x="0" y="719337"/>
                    <a:pt x="0" y="677747"/>
                  </a:cubicBezTo>
                  <a:lnTo>
                    <a:pt x="0" y="75305"/>
                  </a:lnTo>
                  <a:close/>
                </a:path>
              </a:pathLst>
            </a:cu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75396" tIns="75396" rIns="75396" bIns="75396" numCol="1" spcCol="1270" anchor="ctr" anchorCtr="0">
              <a:noAutofit/>
            </a:bodyPr>
            <a:lstStyle/>
            <a:p>
              <a:pPr marL="0" lvl="0" indent="0" algn="ctr" defTabSz="622300">
                <a:lnSpc>
                  <a:spcPct val="90000"/>
                </a:lnSpc>
                <a:spcBef>
                  <a:spcPct val="0"/>
                </a:spcBef>
                <a:spcAft>
                  <a:spcPct val="35000"/>
                </a:spcAft>
                <a:buNone/>
              </a:pPr>
              <a:r>
                <a:rPr lang="es-PE" sz="1400" kern="1200" dirty="0">
                  <a:solidFill>
                    <a:schemeClr val="tx1"/>
                  </a:solidFill>
                </a:rPr>
                <a:t>Registra y Suscribe la Necesidad</a:t>
              </a:r>
            </a:p>
          </p:txBody>
        </p:sp>
        <p:sp>
          <p:nvSpPr>
            <p:cNvPr id="48" name="Forma libre: forma 47">
              <a:extLst>
                <a:ext uri="{FF2B5EF4-FFF2-40B4-BE49-F238E27FC236}">
                  <a16:creationId xmlns="" xmlns:a16="http://schemas.microsoft.com/office/drawing/2014/main" id="{3D27A7F5-E2C1-44C1-9D34-F7271216E20C}"/>
                </a:ext>
              </a:extLst>
            </p:cNvPr>
            <p:cNvSpPr/>
            <p:nvPr/>
          </p:nvSpPr>
          <p:spPr>
            <a:xfrm rot="19851531">
              <a:off x="3083013" y="4839424"/>
              <a:ext cx="266078" cy="311261"/>
            </a:xfrm>
            <a:custGeom>
              <a:avLst/>
              <a:gdLst>
                <a:gd name="connsiteX0" fmla="*/ 0 w 266078"/>
                <a:gd name="connsiteY0" fmla="*/ 62252 h 311261"/>
                <a:gd name="connsiteX1" fmla="*/ 133039 w 266078"/>
                <a:gd name="connsiteY1" fmla="*/ 62252 h 311261"/>
                <a:gd name="connsiteX2" fmla="*/ 133039 w 266078"/>
                <a:gd name="connsiteY2" fmla="*/ 0 h 311261"/>
                <a:gd name="connsiteX3" fmla="*/ 266078 w 266078"/>
                <a:gd name="connsiteY3" fmla="*/ 155631 h 311261"/>
                <a:gd name="connsiteX4" fmla="*/ 133039 w 266078"/>
                <a:gd name="connsiteY4" fmla="*/ 311261 h 311261"/>
                <a:gd name="connsiteX5" fmla="*/ 133039 w 266078"/>
                <a:gd name="connsiteY5" fmla="*/ 249009 h 311261"/>
                <a:gd name="connsiteX6" fmla="*/ 0 w 266078"/>
                <a:gd name="connsiteY6" fmla="*/ 249009 h 311261"/>
                <a:gd name="connsiteX7" fmla="*/ 0 w 266078"/>
                <a:gd name="connsiteY7" fmla="*/ 62252 h 311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6078" h="311261">
                  <a:moveTo>
                    <a:pt x="0" y="62252"/>
                  </a:moveTo>
                  <a:lnTo>
                    <a:pt x="133039" y="62252"/>
                  </a:lnTo>
                  <a:lnTo>
                    <a:pt x="133039" y="0"/>
                  </a:lnTo>
                  <a:lnTo>
                    <a:pt x="266078" y="155631"/>
                  </a:lnTo>
                  <a:lnTo>
                    <a:pt x="133039" y="311261"/>
                  </a:lnTo>
                  <a:lnTo>
                    <a:pt x="133039" y="249009"/>
                  </a:lnTo>
                  <a:lnTo>
                    <a:pt x="0" y="249009"/>
                  </a:lnTo>
                  <a:lnTo>
                    <a:pt x="0" y="62252"/>
                  </a:lnTo>
                  <a:close/>
                </a:path>
              </a:pathLst>
            </a:cu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dk2">
                <a:hueOff val="0"/>
                <a:satOff val="0"/>
                <a:lumOff val="0"/>
                <a:alphaOff val="0"/>
              </a:schemeClr>
            </a:fontRef>
          </p:style>
          <p:txBody>
            <a:bodyPr spcFirstLastPara="0" vert="horz" wrap="square" lIns="0" tIns="62251" rIns="79822" bIns="62252" numCol="1" spcCol="1270" anchor="ctr" anchorCtr="0">
              <a:noAutofit/>
            </a:bodyPr>
            <a:lstStyle/>
            <a:p>
              <a:pPr marL="0" lvl="0" indent="0" algn="ctr" defTabSz="488950">
                <a:lnSpc>
                  <a:spcPct val="90000"/>
                </a:lnSpc>
                <a:spcBef>
                  <a:spcPct val="0"/>
                </a:spcBef>
                <a:spcAft>
                  <a:spcPct val="35000"/>
                </a:spcAft>
                <a:buNone/>
              </a:pPr>
              <a:endParaRPr lang="es-PE" sz="1100" kern="1200">
                <a:solidFill>
                  <a:schemeClr val="tx1"/>
                </a:solidFill>
              </a:endParaRPr>
            </a:p>
          </p:txBody>
        </p:sp>
      </p:grpSp>
      <p:sp>
        <p:nvSpPr>
          <p:cNvPr id="22" name="CuadroTexto 21">
            <a:extLst>
              <a:ext uri="{FF2B5EF4-FFF2-40B4-BE49-F238E27FC236}">
                <a16:creationId xmlns="" xmlns:a16="http://schemas.microsoft.com/office/drawing/2014/main" id="{251B14B4-6F25-4184-A35F-E6E4AB6C83CF}"/>
              </a:ext>
            </a:extLst>
          </p:cNvPr>
          <p:cNvSpPr txBox="1"/>
          <p:nvPr/>
        </p:nvSpPr>
        <p:spPr>
          <a:xfrm>
            <a:off x="5257061" y="923275"/>
            <a:ext cx="1785150" cy="1200329"/>
          </a:xfrm>
          <a:prstGeom prst="rect">
            <a:avLst/>
          </a:prstGeom>
          <a:noFill/>
        </p:spPr>
        <p:txBody>
          <a:bodyPr wrap="square" rtlCol="0">
            <a:spAutoFit/>
          </a:bodyPr>
          <a:lstStyle/>
          <a:p>
            <a:pPr algn="ctr"/>
            <a:r>
              <a:rPr lang="es-PE" sz="1600" dirty="0">
                <a:solidFill>
                  <a:schemeClr val="tx1">
                    <a:lumMod val="65000"/>
                    <a:lumOff val="35000"/>
                  </a:schemeClr>
                </a:solidFill>
              </a:rPr>
              <a:t>DIRECCIÓN</a:t>
            </a:r>
          </a:p>
          <a:p>
            <a:pPr algn="ctr"/>
            <a:r>
              <a:rPr lang="es-PE" sz="1600" dirty="0">
                <a:solidFill>
                  <a:schemeClr val="tx1">
                    <a:lumMod val="65000"/>
                    <a:lumOff val="35000"/>
                  </a:schemeClr>
                </a:solidFill>
              </a:rPr>
              <a:t>EJECUTIVA</a:t>
            </a:r>
          </a:p>
          <a:p>
            <a:pPr algn="ctr"/>
            <a:r>
              <a:rPr lang="es-PE" sz="1200" dirty="0">
                <a:solidFill>
                  <a:schemeClr val="tx1">
                    <a:lumMod val="65000"/>
                    <a:lumOff val="35000"/>
                  </a:schemeClr>
                </a:solidFill>
              </a:rPr>
              <a:t>CENTRO NACIONAL U OFICINA GENERAL</a:t>
            </a:r>
          </a:p>
          <a:p>
            <a:pPr algn="ctr"/>
            <a:endParaRPr lang="es-PE" sz="1600" dirty="0">
              <a:solidFill>
                <a:schemeClr val="tx1">
                  <a:lumMod val="65000"/>
                  <a:lumOff val="35000"/>
                </a:schemeClr>
              </a:solidFill>
            </a:endParaRPr>
          </a:p>
        </p:txBody>
      </p:sp>
      <p:sp>
        <p:nvSpPr>
          <p:cNvPr id="23" name="CuadroTexto 22">
            <a:extLst>
              <a:ext uri="{FF2B5EF4-FFF2-40B4-BE49-F238E27FC236}">
                <a16:creationId xmlns="" xmlns:a16="http://schemas.microsoft.com/office/drawing/2014/main" id="{AC917817-616E-43A7-AC5C-17494FAD3339}"/>
              </a:ext>
            </a:extLst>
          </p:cNvPr>
          <p:cNvSpPr txBox="1"/>
          <p:nvPr/>
        </p:nvSpPr>
        <p:spPr>
          <a:xfrm>
            <a:off x="10438989" y="1156959"/>
            <a:ext cx="1785150" cy="523220"/>
          </a:xfrm>
          <a:prstGeom prst="rect">
            <a:avLst/>
          </a:prstGeom>
          <a:noFill/>
        </p:spPr>
        <p:txBody>
          <a:bodyPr wrap="square" rtlCol="0">
            <a:spAutoFit/>
          </a:bodyPr>
          <a:lstStyle/>
          <a:p>
            <a:pPr algn="ctr"/>
            <a:r>
              <a:rPr lang="es-PE" sz="1600" dirty="0">
                <a:solidFill>
                  <a:schemeClr val="tx1">
                    <a:lumMod val="65000"/>
                    <a:lumOff val="35000"/>
                  </a:schemeClr>
                </a:solidFill>
              </a:rPr>
              <a:t>OEL</a:t>
            </a:r>
          </a:p>
          <a:p>
            <a:pPr algn="ctr"/>
            <a:r>
              <a:rPr lang="es-PE" sz="1200" dirty="0">
                <a:solidFill>
                  <a:schemeClr val="tx1">
                    <a:lumMod val="65000"/>
                    <a:lumOff val="35000"/>
                  </a:schemeClr>
                </a:solidFill>
              </a:rPr>
              <a:t>DIRECCIÓN EJECUTIVA</a:t>
            </a:r>
          </a:p>
        </p:txBody>
      </p:sp>
      <p:sp>
        <p:nvSpPr>
          <p:cNvPr id="24" name="CuadroTexto 23">
            <a:extLst>
              <a:ext uri="{FF2B5EF4-FFF2-40B4-BE49-F238E27FC236}">
                <a16:creationId xmlns="" xmlns:a16="http://schemas.microsoft.com/office/drawing/2014/main" id="{9AB24D32-8BB6-4C1E-B927-E75C3386D592}"/>
              </a:ext>
            </a:extLst>
          </p:cNvPr>
          <p:cNvSpPr txBox="1"/>
          <p:nvPr/>
        </p:nvSpPr>
        <p:spPr>
          <a:xfrm>
            <a:off x="1482574" y="935349"/>
            <a:ext cx="1890122" cy="954107"/>
          </a:xfrm>
          <a:prstGeom prst="rect">
            <a:avLst/>
          </a:prstGeom>
          <a:noFill/>
        </p:spPr>
        <p:txBody>
          <a:bodyPr wrap="square" rtlCol="0">
            <a:spAutoFit/>
          </a:bodyPr>
          <a:lstStyle/>
          <a:p>
            <a:pPr algn="ctr"/>
            <a:r>
              <a:rPr lang="es-PE" sz="1600" dirty="0">
                <a:solidFill>
                  <a:schemeClr val="tx1">
                    <a:lumMod val="65000"/>
                    <a:lumOff val="35000"/>
                  </a:schemeClr>
                </a:solidFill>
              </a:rPr>
              <a:t>ÁREA USUARIA /</a:t>
            </a:r>
          </a:p>
          <a:p>
            <a:pPr algn="ctr"/>
            <a:r>
              <a:rPr lang="es-PE" sz="1600" dirty="0">
                <a:solidFill>
                  <a:schemeClr val="tx1">
                    <a:lumMod val="65000"/>
                    <a:lumOff val="35000"/>
                  </a:schemeClr>
                </a:solidFill>
              </a:rPr>
              <a:t> CENTRO DE COSTO</a:t>
            </a:r>
          </a:p>
          <a:p>
            <a:pPr algn="ctr"/>
            <a:r>
              <a:rPr lang="es-PE" sz="1200" dirty="0">
                <a:solidFill>
                  <a:schemeClr val="tx1">
                    <a:lumMod val="65000"/>
                    <a:lumOff val="35000"/>
                  </a:schemeClr>
                </a:solidFill>
              </a:rPr>
              <a:t>CENTRO NACIONAL U OFICINA GENERAL</a:t>
            </a:r>
          </a:p>
        </p:txBody>
      </p:sp>
      <p:sp>
        <p:nvSpPr>
          <p:cNvPr id="26" name="CuadroTexto 25">
            <a:extLst>
              <a:ext uri="{FF2B5EF4-FFF2-40B4-BE49-F238E27FC236}">
                <a16:creationId xmlns="" xmlns:a16="http://schemas.microsoft.com/office/drawing/2014/main" id="{5986E6BA-54D0-457F-A327-BB982798E2DD}"/>
              </a:ext>
            </a:extLst>
          </p:cNvPr>
          <p:cNvSpPr txBox="1"/>
          <p:nvPr/>
        </p:nvSpPr>
        <p:spPr>
          <a:xfrm>
            <a:off x="7109969" y="4435198"/>
            <a:ext cx="1899461" cy="553998"/>
          </a:xfrm>
          <a:prstGeom prst="rect">
            <a:avLst/>
          </a:prstGeom>
          <a:noFill/>
        </p:spPr>
        <p:txBody>
          <a:bodyPr wrap="square" rtlCol="0">
            <a:spAutoFit/>
          </a:bodyPr>
          <a:lstStyle/>
          <a:p>
            <a:pPr marL="92075" indent="-92075">
              <a:buFont typeface="Arial" panose="020B0604020202020204" pitchFamily="34" charset="0"/>
              <a:buChar char="•"/>
            </a:pPr>
            <a:r>
              <a:rPr lang="es-PE" sz="1000" dirty="0"/>
              <a:t>Firma digital</a:t>
            </a:r>
          </a:p>
          <a:p>
            <a:pPr marL="92075" indent="-92075">
              <a:buFont typeface="Arial" panose="020B0604020202020204" pitchFamily="34" charset="0"/>
              <a:buChar char="•"/>
            </a:pPr>
            <a:r>
              <a:rPr lang="es-PE" sz="1000" dirty="0"/>
              <a:t>Incluye las solicitudes de pedido</a:t>
            </a:r>
          </a:p>
        </p:txBody>
      </p:sp>
      <p:sp>
        <p:nvSpPr>
          <p:cNvPr id="27" name="CuadroTexto 26">
            <a:extLst>
              <a:ext uri="{FF2B5EF4-FFF2-40B4-BE49-F238E27FC236}">
                <a16:creationId xmlns="" xmlns:a16="http://schemas.microsoft.com/office/drawing/2014/main" id="{D66154BD-64A8-4313-B73A-E8057147E1B4}"/>
              </a:ext>
            </a:extLst>
          </p:cNvPr>
          <p:cNvSpPr txBox="1"/>
          <p:nvPr/>
        </p:nvSpPr>
        <p:spPr>
          <a:xfrm>
            <a:off x="1662979" y="4444843"/>
            <a:ext cx="1213752" cy="246221"/>
          </a:xfrm>
          <a:prstGeom prst="rect">
            <a:avLst/>
          </a:prstGeom>
          <a:noFill/>
        </p:spPr>
        <p:txBody>
          <a:bodyPr wrap="square" rtlCol="0">
            <a:spAutoFit/>
          </a:bodyPr>
          <a:lstStyle/>
          <a:p>
            <a:pPr marL="92075" indent="-92075">
              <a:buFont typeface="Arial" panose="020B0604020202020204" pitchFamily="34" charset="0"/>
              <a:buChar char="•"/>
            </a:pPr>
            <a:r>
              <a:rPr lang="es-PE" sz="1000" dirty="0"/>
              <a:t>Firma electrónica</a:t>
            </a:r>
          </a:p>
        </p:txBody>
      </p:sp>
      <p:sp>
        <p:nvSpPr>
          <p:cNvPr id="28" name="CuadroTexto 27">
            <a:extLst>
              <a:ext uri="{FF2B5EF4-FFF2-40B4-BE49-F238E27FC236}">
                <a16:creationId xmlns="" xmlns:a16="http://schemas.microsoft.com/office/drawing/2014/main" id="{EC0F0DEB-914B-4E89-AA0E-5A696AF4C02B}"/>
              </a:ext>
            </a:extLst>
          </p:cNvPr>
          <p:cNvSpPr txBox="1"/>
          <p:nvPr/>
        </p:nvSpPr>
        <p:spPr>
          <a:xfrm>
            <a:off x="9057977" y="4435198"/>
            <a:ext cx="1076406" cy="246221"/>
          </a:xfrm>
          <a:prstGeom prst="rect">
            <a:avLst/>
          </a:prstGeom>
          <a:noFill/>
        </p:spPr>
        <p:txBody>
          <a:bodyPr wrap="square" rtlCol="0">
            <a:spAutoFit/>
          </a:bodyPr>
          <a:lstStyle/>
          <a:p>
            <a:pPr marL="92075" indent="-92075">
              <a:buFont typeface="Arial" panose="020B0604020202020204" pitchFamily="34" charset="0"/>
              <a:buChar char="•"/>
            </a:pPr>
            <a:r>
              <a:rPr lang="es-PE" sz="1000" dirty="0"/>
              <a:t>Firma digital</a:t>
            </a:r>
          </a:p>
        </p:txBody>
      </p:sp>
      <p:cxnSp>
        <p:nvCxnSpPr>
          <p:cNvPr id="29" name="Conector recto 28">
            <a:extLst>
              <a:ext uri="{FF2B5EF4-FFF2-40B4-BE49-F238E27FC236}">
                <a16:creationId xmlns="" xmlns:a16="http://schemas.microsoft.com/office/drawing/2014/main" id="{9ED6ECFA-F276-4B7F-A6CA-978326FCCA57}"/>
              </a:ext>
            </a:extLst>
          </p:cNvPr>
          <p:cNvCxnSpPr/>
          <p:nvPr/>
        </p:nvCxnSpPr>
        <p:spPr>
          <a:xfrm>
            <a:off x="1664641" y="1873132"/>
            <a:ext cx="10364600" cy="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58" name="CuadroTexto 57">
            <a:extLst>
              <a:ext uri="{FF2B5EF4-FFF2-40B4-BE49-F238E27FC236}">
                <a16:creationId xmlns="" xmlns:a16="http://schemas.microsoft.com/office/drawing/2014/main" id="{B66E3F20-690F-40CE-8A4A-6447CD2CB01A}"/>
              </a:ext>
            </a:extLst>
          </p:cNvPr>
          <p:cNvSpPr txBox="1"/>
          <p:nvPr/>
        </p:nvSpPr>
        <p:spPr>
          <a:xfrm>
            <a:off x="8766568" y="928325"/>
            <a:ext cx="1785150" cy="1200329"/>
          </a:xfrm>
          <a:prstGeom prst="rect">
            <a:avLst/>
          </a:prstGeom>
          <a:noFill/>
        </p:spPr>
        <p:txBody>
          <a:bodyPr wrap="square" rtlCol="0">
            <a:spAutoFit/>
          </a:bodyPr>
          <a:lstStyle/>
          <a:p>
            <a:pPr algn="ctr"/>
            <a:r>
              <a:rPr lang="es-PE" sz="1600" dirty="0">
                <a:solidFill>
                  <a:schemeClr val="tx1">
                    <a:lumMod val="65000"/>
                    <a:lumOff val="35000"/>
                  </a:schemeClr>
                </a:solidFill>
              </a:rPr>
              <a:t>DIRECCIÓN</a:t>
            </a:r>
          </a:p>
          <a:p>
            <a:pPr algn="ctr"/>
            <a:r>
              <a:rPr lang="es-PE" sz="1600" dirty="0">
                <a:solidFill>
                  <a:schemeClr val="tx1">
                    <a:lumMod val="65000"/>
                    <a:lumOff val="35000"/>
                  </a:schemeClr>
                </a:solidFill>
              </a:rPr>
              <a:t>GENERAL</a:t>
            </a:r>
          </a:p>
          <a:p>
            <a:pPr algn="ctr"/>
            <a:r>
              <a:rPr lang="es-PE" sz="1200" dirty="0">
                <a:solidFill>
                  <a:schemeClr val="tx1">
                    <a:lumMod val="65000"/>
                    <a:lumOff val="35000"/>
                  </a:schemeClr>
                </a:solidFill>
              </a:rPr>
              <a:t>CENTRO NACIONAL U OFICINA GENERAL</a:t>
            </a:r>
          </a:p>
          <a:p>
            <a:pPr algn="ctr"/>
            <a:endParaRPr lang="es-PE" sz="1600" dirty="0">
              <a:solidFill>
                <a:schemeClr val="tx1">
                  <a:lumMod val="65000"/>
                  <a:lumOff val="35000"/>
                </a:schemeClr>
              </a:solidFill>
            </a:endParaRPr>
          </a:p>
        </p:txBody>
      </p:sp>
      <p:sp>
        <p:nvSpPr>
          <p:cNvPr id="59" name="CuadroTexto 58">
            <a:extLst>
              <a:ext uri="{FF2B5EF4-FFF2-40B4-BE49-F238E27FC236}">
                <a16:creationId xmlns="" xmlns:a16="http://schemas.microsoft.com/office/drawing/2014/main" id="{8903D32B-7040-42A3-8A26-89BBF4AAFBA2}"/>
              </a:ext>
            </a:extLst>
          </p:cNvPr>
          <p:cNvSpPr txBox="1"/>
          <p:nvPr/>
        </p:nvSpPr>
        <p:spPr>
          <a:xfrm>
            <a:off x="1677739" y="3009211"/>
            <a:ext cx="1213752" cy="246221"/>
          </a:xfrm>
          <a:prstGeom prst="rect">
            <a:avLst/>
          </a:prstGeom>
          <a:noFill/>
        </p:spPr>
        <p:txBody>
          <a:bodyPr wrap="square" rtlCol="0">
            <a:spAutoFit/>
          </a:bodyPr>
          <a:lstStyle/>
          <a:p>
            <a:pPr marL="92075" indent="-92075">
              <a:buFont typeface="Arial" panose="020B0604020202020204" pitchFamily="34" charset="0"/>
              <a:buChar char="•"/>
            </a:pPr>
            <a:r>
              <a:rPr lang="es-PE" sz="1000" dirty="0"/>
              <a:t>Firma electrónica</a:t>
            </a:r>
          </a:p>
        </p:txBody>
      </p:sp>
      <p:sp>
        <p:nvSpPr>
          <p:cNvPr id="60" name="CuadroTexto 59">
            <a:extLst>
              <a:ext uri="{FF2B5EF4-FFF2-40B4-BE49-F238E27FC236}">
                <a16:creationId xmlns="" xmlns:a16="http://schemas.microsoft.com/office/drawing/2014/main" id="{7D66F35F-8920-441F-9102-22F2A6C2085A}"/>
              </a:ext>
            </a:extLst>
          </p:cNvPr>
          <p:cNvSpPr txBox="1"/>
          <p:nvPr/>
        </p:nvSpPr>
        <p:spPr>
          <a:xfrm>
            <a:off x="1693278" y="5886241"/>
            <a:ext cx="1213752" cy="246221"/>
          </a:xfrm>
          <a:prstGeom prst="rect">
            <a:avLst/>
          </a:prstGeom>
          <a:noFill/>
        </p:spPr>
        <p:txBody>
          <a:bodyPr wrap="square" rtlCol="0">
            <a:spAutoFit/>
          </a:bodyPr>
          <a:lstStyle/>
          <a:p>
            <a:pPr marL="92075" indent="-92075">
              <a:buFont typeface="Arial" panose="020B0604020202020204" pitchFamily="34" charset="0"/>
              <a:buChar char="•"/>
            </a:pPr>
            <a:r>
              <a:rPr lang="es-PE" sz="1000" dirty="0"/>
              <a:t>Firma electrónica</a:t>
            </a:r>
          </a:p>
        </p:txBody>
      </p:sp>
      <p:sp>
        <p:nvSpPr>
          <p:cNvPr id="61" name="Rectángulo 60">
            <a:extLst>
              <a:ext uri="{FF2B5EF4-FFF2-40B4-BE49-F238E27FC236}">
                <a16:creationId xmlns="" xmlns:a16="http://schemas.microsoft.com/office/drawing/2014/main" id="{98D527F7-6286-4399-A937-53BFF314BF4A}"/>
              </a:ext>
            </a:extLst>
          </p:cNvPr>
          <p:cNvSpPr/>
          <p:nvPr/>
        </p:nvSpPr>
        <p:spPr>
          <a:xfrm>
            <a:off x="4915099" y="174515"/>
            <a:ext cx="2361800" cy="646331"/>
          </a:xfrm>
          <a:prstGeom prst="rect">
            <a:avLst/>
          </a:prstGeom>
          <a:noFill/>
        </p:spPr>
        <p:txBody>
          <a:bodyPr wrap="none" lIns="91440" tIns="45720" rIns="91440" bIns="45720">
            <a:spAutoFit/>
          </a:bodyPr>
          <a:lstStyle/>
          <a:p>
            <a:pPr algn="ctr"/>
            <a:r>
              <a:rPr lang="es-ES" sz="3600" dirty="0">
                <a:ln w="0"/>
                <a:solidFill>
                  <a:schemeClr val="tx1">
                    <a:lumMod val="65000"/>
                    <a:lumOff val="35000"/>
                  </a:schemeClr>
                </a:solidFill>
                <a:effectLst>
                  <a:outerShdw blurRad="38100" dist="19050" dir="2700000" algn="tl" rotWithShape="0">
                    <a:schemeClr val="dk1">
                      <a:alpha val="40000"/>
                    </a:schemeClr>
                  </a:outerShdw>
                </a:effectLst>
              </a:rPr>
              <a:t>FLUJO 2021</a:t>
            </a:r>
          </a:p>
        </p:txBody>
      </p:sp>
      <p:sp>
        <p:nvSpPr>
          <p:cNvPr id="62" name="CuadroTexto 61">
            <a:extLst>
              <a:ext uri="{FF2B5EF4-FFF2-40B4-BE49-F238E27FC236}">
                <a16:creationId xmlns="" xmlns:a16="http://schemas.microsoft.com/office/drawing/2014/main" id="{2092C2D9-76E8-4D86-9A27-54FC3C59B005}"/>
              </a:ext>
            </a:extLst>
          </p:cNvPr>
          <p:cNvSpPr txBox="1"/>
          <p:nvPr/>
        </p:nvSpPr>
        <p:spPr>
          <a:xfrm>
            <a:off x="93536" y="2695508"/>
            <a:ext cx="1364206" cy="276999"/>
          </a:xfrm>
          <a:prstGeom prst="rect">
            <a:avLst/>
          </a:prstGeom>
          <a:solidFill>
            <a:srgbClr val="FF0000"/>
          </a:solidFill>
          <a:ln>
            <a:solidFill>
              <a:srgbClr val="FF0000"/>
            </a:solidFill>
          </a:ln>
        </p:spPr>
        <p:txBody>
          <a:bodyPr wrap="square" rtlCol="0">
            <a:spAutoFit/>
          </a:bodyPr>
          <a:lstStyle/>
          <a:p>
            <a:pPr algn="ctr"/>
            <a:r>
              <a:rPr lang="es-PE" sz="1200" b="1" dirty="0">
                <a:solidFill>
                  <a:schemeClr val="bg1"/>
                </a:solidFill>
              </a:rPr>
              <a:t>Centro de Costo 1</a:t>
            </a:r>
          </a:p>
        </p:txBody>
      </p:sp>
      <p:sp>
        <p:nvSpPr>
          <p:cNvPr id="63" name="CuadroTexto 62">
            <a:extLst>
              <a:ext uri="{FF2B5EF4-FFF2-40B4-BE49-F238E27FC236}">
                <a16:creationId xmlns="" xmlns:a16="http://schemas.microsoft.com/office/drawing/2014/main" id="{ACEAC857-473C-4940-89A7-E7B2A1402619}"/>
              </a:ext>
            </a:extLst>
          </p:cNvPr>
          <p:cNvSpPr txBox="1"/>
          <p:nvPr/>
        </p:nvSpPr>
        <p:spPr>
          <a:xfrm>
            <a:off x="127244" y="4071907"/>
            <a:ext cx="1364206" cy="276999"/>
          </a:xfrm>
          <a:prstGeom prst="rect">
            <a:avLst/>
          </a:prstGeom>
          <a:solidFill>
            <a:schemeClr val="accent5"/>
          </a:solidFill>
          <a:ln>
            <a:solidFill>
              <a:schemeClr val="accent5"/>
            </a:solidFill>
          </a:ln>
        </p:spPr>
        <p:txBody>
          <a:bodyPr wrap="square" rtlCol="0">
            <a:spAutoFit/>
          </a:bodyPr>
          <a:lstStyle/>
          <a:p>
            <a:pPr algn="ctr"/>
            <a:r>
              <a:rPr lang="es-PE" sz="1200" b="1" dirty="0"/>
              <a:t>Centro de Costo 2</a:t>
            </a:r>
          </a:p>
        </p:txBody>
      </p:sp>
      <p:sp>
        <p:nvSpPr>
          <p:cNvPr id="64" name="CuadroTexto 63">
            <a:extLst>
              <a:ext uri="{FF2B5EF4-FFF2-40B4-BE49-F238E27FC236}">
                <a16:creationId xmlns="" xmlns:a16="http://schemas.microsoft.com/office/drawing/2014/main" id="{BCDBA09E-976E-4120-9735-6D54D6C39C82}"/>
              </a:ext>
            </a:extLst>
          </p:cNvPr>
          <p:cNvSpPr txBox="1"/>
          <p:nvPr/>
        </p:nvSpPr>
        <p:spPr>
          <a:xfrm>
            <a:off x="136120" y="5511630"/>
            <a:ext cx="1364206" cy="276999"/>
          </a:xfrm>
          <a:prstGeom prst="rect">
            <a:avLst/>
          </a:prstGeom>
          <a:solidFill>
            <a:schemeClr val="bg2">
              <a:lumMod val="75000"/>
            </a:schemeClr>
          </a:solidFill>
          <a:ln>
            <a:solidFill>
              <a:schemeClr val="bg2">
                <a:lumMod val="75000"/>
              </a:schemeClr>
            </a:solidFill>
          </a:ln>
        </p:spPr>
        <p:txBody>
          <a:bodyPr wrap="square" rtlCol="0">
            <a:spAutoFit/>
          </a:bodyPr>
          <a:lstStyle/>
          <a:p>
            <a:pPr algn="ctr"/>
            <a:r>
              <a:rPr lang="es-PE" sz="1200" b="1" dirty="0"/>
              <a:t>Centro de Costo 3</a:t>
            </a:r>
          </a:p>
        </p:txBody>
      </p:sp>
      <p:grpSp>
        <p:nvGrpSpPr>
          <p:cNvPr id="65" name="Grupo 64">
            <a:extLst>
              <a:ext uri="{FF2B5EF4-FFF2-40B4-BE49-F238E27FC236}">
                <a16:creationId xmlns="" xmlns:a16="http://schemas.microsoft.com/office/drawing/2014/main" id="{A76001D8-3C9D-4132-B47B-1A40D41D8F7A}"/>
              </a:ext>
            </a:extLst>
          </p:cNvPr>
          <p:cNvGrpSpPr/>
          <p:nvPr/>
        </p:nvGrpSpPr>
        <p:grpSpPr>
          <a:xfrm>
            <a:off x="136218" y="2304630"/>
            <a:ext cx="1338181" cy="322364"/>
            <a:chOff x="145454" y="2350810"/>
            <a:chExt cx="1338181" cy="322364"/>
          </a:xfrm>
        </p:grpSpPr>
        <p:sp>
          <p:nvSpPr>
            <p:cNvPr id="66" name="Elipse 65">
              <a:extLst>
                <a:ext uri="{FF2B5EF4-FFF2-40B4-BE49-F238E27FC236}">
                  <a16:creationId xmlns="" xmlns:a16="http://schemas.microsoft.com/office/drawing/2014/main" id="{23143815-845B-4483-82D4-35BF3AFC8494}"/>
                </a:ext>
              </a:extLst>
            </p:cNvPr>
            <p:cNvSpPr/>
            <p:nvPr/>
          </p:nvSpPr>
          <p:spPr>
            <a:xfrm>
              <a:off x="335111" y="2350810"/>
              <a:ext cx="965551" cy="32236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7" name="CuadroTexto 66">
              <a:extLst>
                <a:ext uri="{FF2B5EF4-FFF2-40B4-BE49-F238E27FC236}">
                  <a16:creationId xmlns="" xmlns:a16="http://schemas.microsoft.com/office/drawing/2014/main" id="{32B82895-9313-46B4-ABC4-9BC8D0192382}"/>
                </a:ext>
              </a:extLst>
            </p:cNvPr>
            <p:cNvSpPr txBox="1"/>
            <p:nvPr/>
          </p:nvSpPr>
          <p:spPr>
            <a:xfrm>
              <a:off x="145454" y="2377703"/>
              <a:ext cx="1338181" cy="276999"/>
            </a:xfrm>
            <a:prstGeom prst="rect">
              <a:avLst/>
            </a:prstGeom>
            <a:noFill/>
            <a:ln>
              <a:noFill/>
            </a:ln>
          </p:spPr>
          <p:txBody>
            <a:bodyPr wrap="square" rtlCol="0">
              <a:spAutoFit/>
            </a:bodyPr>
            <a:lstStyle/>
            <a:p>
              <a:pPr algn="ctr"/>
              <a:r>
                <a:rPr lang="es-PE" sz="1200" b="1" dirty="0"/>
                <a:t>Bien A </a:t>
              </a:r>
            </a:p>
          </p:txBody>
        </p:sp>
      </p:grpSp>
      <p:grpSp>
        <p:nvGrpSpPr>
          <p:cNvPr id="68" name="Grupo 67">
            <a:extLst>
              <a:ext uri="{FF2B5EF4-FFF2-40B4-BE49-F238E27FC236}">
                <a16:creationId xmlns="" xmlns:a16="http://schemas.microsoft.com/office/drawing/2014/main" id="{5DC7C07A-536E-4D9D-8BBB-D704ACD20B39}"/>
              </a:ext>
            </a:extLst>
          </p:cNvPr>
          <p:cNvGrpSpPr/>
          <p:nvPr/>
        </p:nvGrpSpPr>
        <p:grpSpPr>
          <a:xfrm>
            <a:off x="144393" y="3686219"/>
            <a:ext cx="1338181" cy="322364"/>
            <a:chOff x="145454" y="2350810"/>
            <a:chExt cx="1338181" cy="322364"/>
          </a:xfrm>
        </p:grpSpPr>
        <p:sp>
          <p:nvSpPr>
            <p:cNvPr id="69" name="Elipse 68">
              <a:extLst>
                <a:ext uri="{FF2B5EF4-FFF2-40B4-BE49-F238E27FC236}">
                  <a16:creationId xmlns="" xmlns:a16="http://schemas.microsoft.com/office/drawing/2014/main" id="{5F424BD7-D2AB-4853-AFB7-E5B8D949A58E}"/>
                </a:ext>
              </a:extLst>
            </p:cNvPr>
            <p:cNvSpPr/>
            <p:nvPr/>
          </p:nvSpPr>
          <p:spPr>
            <a:xfrm>
              <a:off x="335111" y="2350810"/>
              <a:ext cx="965551" cy="32236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0" name="CuadroTexto 69">
              <a:extLst>
                <a:ext uri="{FF2B5EF4-FFF2-40B4-BE49-F238E27FC236}">
                  <a16:creationId xmlns="" xmlns:a16="http://schemas.microsoft.com/office/drawing/2014/main" id="{AAD48A0E-7A1A-4E77-8EA8-536C9DA21317}"/>
                </a:ext>
              </a:extLst>
            </p:cNvPr>
            <p:cNvSpPr txBox="1"/>
            <p:nvPr/>
          </p:nvSpPr>
          <p:spPr>
            <a:xfrm>
              <a:off x="145454" y="2377703"/>
              <a:ext cx="1338181" cy="276999"/>
            </a:xfrm>
            <a:prstGeom prst="rect">
              <a:avLst/>
            </a:prstGeom>
            <a:noFill/>
            <a:ln>
              <a:noFill/>
            </a:ln>
          </p:spPr>
          <p:txBody>
            <a:bodyPr wrap="square" rtlCol="0">
              <a:spAutoFit/>
            </a:bodyPr>
            <a:lstStyle/>
            <a:p>
              <a:pPr algn="ctr"/>
              <a:r>
                <a:rPr lang="es-PE" sz="1200" b="1" dirty="0"/>
                <a:t>Bien A </a:t>
              </a:r>
            </a:p>
          </p:txBody>
        </p:sp>
      </p:grpSp>
      <p:grpSp>
        <p:nvGrpSpPr>
          <p:cNvPr id="71" name="Grupo 70">
            <a:extLst>
              <a:ext uri="{FF2B5EF4-FFF2-40B4-BE49-F238E27FC236}">
                <a16:creationId xmlns="" xmlns:a16="http://schemas.microsoft.com/office/drawing/2014/main" id="{7D9326DE-724C-4B53-BE2B-138CF98AA379}"/>
              </a:ext>
            </a:extLst>
          </p:cNvPr>
          <p:cNvGrpSpPr/>
          <p:nvPr/>
        </p:nvGrpSpPr>
        <p:grpSpPr>
          <a:xfrm>
            <a:off x="152728" y="5115891"/>
            <a:ext cx="1338181" cy="322364"/>
            <a:chOff x="145454" y="2350810"/>
            <a:chExt cx="1338181" cy="322364"/>
          </a:xfrm>
        </p:grpSpPr>
        <p:sp>
          <p:nvSpPr>
            <p:cNvPr id="72" name="Elipse 71">
              <a:extLst>
                <a:ext uri="{FF2B5EF4-FFF2-40B4-BE49-F238E27FC236}">
                  <a16:creationId xmlns="" xmlns:a16="http://schemas.microsoft.com/office/drawing/2014/main" id="{89F23BFB-E5CD-4A38-AC04-7B19DABF21FD}"/>
                </a:ext>
              </a:extLst>
            </p:cNvPr>
            <p:cNvSpPr/>
            <p:nvPr/>
          </p:nvSpPr>
          <p:spPr>
            <a:xfrm>
              <a:off x="335111" y="2350810"/>
              <a:ext cx="965551" cy="32236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3" name="CuadroTexto 72">
              <a:extLst>
                <a:ext uri="{FF2B5EF4-FFF2-40B4-BE49-F238E27FC236}">
                  <a16:creationId xmlns="" xmlns:a16="http://schemas.microsoft.com/office/drawing/2014/main" id="{C810308E-A876-4100-B671-343D4C86D12B}"/>
                </a:ext>
              </a:extLst>
            </p:cNvPr>
            <p:cNvSpPr txBox="1"/>
            <p:nvPr/>
          </p:nvSpPr>
          <p:spPr>
            <a:xfrm>
              <a:off x="145454" y="2377703"/>
              <a:ext cx="1338181" cy="276999"/>
            </a:xfrm>
            <a:prstGeom prst="rect">
              <a:avLst/>
            </a:prstGeom>
            <a:noFill/>
            <a:ln>
              <a:noFill/>
            </a:ln>
          </p:spPr>
          <p:txBody>
            <a:bodyPr wrap="square" rtlCol="0">
              <a:spAutoFit/>
            </a:bodyPr>
            <a:lstStyle/>
            <a:p>
              <a:pPr algn="ctr"/>
              <a:r>
                <a:rPr lang="es-PE" sz="1200" b="1" dirty="0"/>
                <a:t>Bien A </a:t>
              </a:r>
            </a:p>
          </p:txBody>
        </p:sp>
      </p:grpSp>
    </p:spTree>
    <p:extLst>
      <p:ext uri="{BB962C8B-B14F-4D97-AF65-F5344CB8AC3E}">
        <p14:creationId xmlns:p14="http://schemas.microsoft.com/office/powerpoint/2010/main" val="2613890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 xmlns:a16="http://schemas.microsoft.com/office/drawing/2014/main" id="{006BA034-FD7A-497C-9165-5D03BEBE323D}"/>
              </a:ext>
            </a:extLst>
          </p:cNvPr>
          <p:cNvSpPr>
            <a:spLocks noGrp="1"/>
          </p:cNvSpPr>
          <p:nvPr>
            <p:ph idx="1"/>
          </p:nvPr>
        </p:nvSpPr>
        <p:spPr/>
        <p:txBody>
          <a:bodyPr/>
          <a:lstStyle/>
          <a:p>
            <a:r>
              <a:rPr lang="es-PE" dirty="0">
                <a:solidFill>
                  <a:schemeClr val="tx1">
                    <a:lumMod val="65000"/>
                    <a:lumOff val="35000"/>
                  </a:schemeClr>
                </a:solidFill>
              </a:rPr>
              <a:t>Eficiencia en las compras.</a:t>
            </a:r>
          </a:p>
          <a:p>
            <a:r>
              <a:rPr lang="es-PE" dirty="0">
                <a:solidFill>
                  <a:schemeClr val="tx1">
                    <a:lumMod val="65000"/>
                    <a:lumOff val="35000"/>
                  </a:schemeClr>
                </a:solidFill>
              </a:rPr>
              <a:t>La consolidación permitirá agrupar los mismos ítems, y por lo tanto conseguir un precio más competitivo en el mercado.</a:t>
            </a:r>
          </a:p>
          <a:p>
            <a:r>
              <a:rPr lang="es-PE" dirty="0">
                <a:solidFill>
                  <a:schemeClr val="tx1">
                    <a:lumMod val="65000"/>
                    <a:lumOff val="35000"/>
                  </a:schemeClr>
                </a:solidFill>
              </a:rPr>
              <a:t>Recurso humano utilizado eficientemente.</a:t>
            </a:r>
          </a:p>
          <a:p>
            <a:r>
              <a:rPr lang="es-PE" dirty="0">
                <a:solidFill>
                  <a:schemeClr val="tx1">
                    <a:lumMod val="65000"/>
                    <a:lumOff val="35000"/>
                  </a:schemeClr>
                </a:solidFill>
              </a:rPr>
              <a:t>El sistema SIGANET refleja lo indicado en la norma de contrataciones vigente.</a:t>
            </a:r>
          </a:p>
        </p:txBody>
      </p:sp>
      <p:sp>
        <p:nvSpPr>
          <p:cNvPr id="4" name="Rectángulo 3">
            <a:extLst>
              <a:ext uri="{FF2B5EF4-FFF2-40B4-BE49-F238E27FC236}">
                <a16:creationId xmlns="" xmlns:a16="http://schemas.microsoft.com/office/drawing/2014/main" id="{C1CB9158-214D-4CC5-A681-57B3E926E4FD}"/>
              </a:ext>
            </a:extLst>
          </p:cNvPr>
          <p:cNvSpPr/>
          <p:nvPr/>
        </p:nvSpPr>
        <p:spPr>
          <a:xfrm>
            <a:off x="4915099" y="737934"/>
            <a:ext cx="2361800" cy="646331"/>
          </a:xfrm>
          <a:prstGeom prst="rect">
            <a:avLst/>
          </a:prstGeom>
          <a:noFill/>
        </p:spPr>
        <p:txBody>
          <a:bodyPr wrap="none" lIns="91440" tIns="45720" rIns="91440" bIns="45720">
            <a:spAutoFit/>
          </a:bodyPr>
          <a:lstStyle/>
          <a:p>
            <a:pPr algn="ctr"/>
            <a:r>
              <a:rPr lang="es-ES" sz="3600" dirty="0">
                <a:ln w="0"/>
                <a:solidFill>
                  <a:schemeClr val="tx1">
                    <a:lumMod val="65000"/>
                    <a:lumOff val="35000"/>
                  </a:schemeClr>
                </a:solidFill>
                <a:effectLst>
                  <a:outerShdw blurRad="38100" dist="19050" dir="2700000" algn="tl" rotWithShape="0">
                    <a:schemeClr val="dk1">
                      <a:alpha val="40000"/>
                    </a:schemeClr>
                  </a:outerShdw>
                </a:effectLst>
              </a:rPr>
              <a:t>FLUJO 2021</a:t>
            </a:r>
          </a:p>
        </p:txBody>
      </p:sp>
    </p:spTree>
    <p:extLst>
      <p:ext uri="{BB962C8B-B14F-4D97-AF65-F5344CB8AC3E}">
        <p14:creationId xmlns:p14="http://schemas.microsoft.com/office/powerpoint/2010/main" val="1277876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BFA104CC-F056-45CD-B10D-B45A5104E2DC}"/>
              </a:ext>
            </a:extLst>
          </p:cNvPr>
          <p:cNvSpPr txBox="1">
            <a:spLocks/>
          </p:cNvSpPr>
          <p:nvPr/>
        </p:nvSpPr>
        <p:spPr>
          <a:xfrm>
            <a:off x="1290068" y="534446"/>
            <a:ext cx="8637073" cy="25414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b="1" dirty="0">
                <a:solidFill>
                  <a:schemeClr val="tx1">
                    <a:lumMod val="65000"/>
                    <a:lumOff val="35000"/>
                  </a:schemeClr>
                </a:solidFill>
                <a:effectLst>
                  <a:outerShdw blurRad="38100" dist="38100" dir="2700000" algn="tl">
                    <a:srgbClr val="000000">
                      <a:alpha val="43137"/>
                    </a:srgbClr>
                  </a:outerShdw>
                </a:effectLst>
              </a:rPr>
              <a:t>NUEVAS BANDEJAS – SIGANET 2021</a:t>
            </a:r>
          </a:p>
        </p:txBody>
      </p:sp>
      <p:pic>
        <p:nvPicPr>
          <p:cNvPr id="6" name="Marcador de contenido 4">
            <a:extLst>
              <a:ext uri="{FF2B5EF4-FFF2-40B4-BE49-F238E27FC236}">
                <a16:creationId xmlns="" xmlns:a16="http://schemas.microsoft.com/office/drawing/2014/main" id="{15E072F0-878D-4A81-8816-2458FC43201F}"/>
              </a:ext>
            </a:extLst>
          </p:cNvPr>
          <p:cNvPicPr>
            <a:picLocks noChangeAspect="1"/>
          </p:cNvPicPr>
          <p:nvPr/>
        </p:nvPicPr>
        <p:blipFill rotWithShape="1">
          <a:blip r:embed="rId2">
            <a:extLst>
              <a:ext uri="{28A0092B-C50C-407E-A947-70E740481C1C}">
                <a14:useLocalDpi xmlns:a14="http://schemas.microsoft.com/office/drawing/2010/main" val="0"/>
              </a:ext>
            </a:extLst>
          </a:blip>
          <a:srcRect l="63006" t="93167" r="19367" b="380"/>
          <a:stretch/>
        </p:blipFill>
        <p:spPr>
          <a:xfrm rot="21207806">
            <a:off x="7127979" y="4956378"/>
            <a:ext cx="4130771" cy="592931"/>
          </a:xfrm>
          <a:prstGeom prst="rect">
            <a:avLst/>
          </a:prstGeom>
        </p:spPr>
      </p:pic>
      <p:pic>
        <p:nvPicPr>
          <p:cNvPr id="7" name="Marcador de contenido 4">
            <a:extLst>
              <a:ext uri="{FF2B5EF4-FFF2-40B4-BE49-F238E27FC236}">
                <a16:creationId xmlns="" xmlns:a16="http://schemas.microsoft.com/office/drawing/2014/main" id="{0CA5657A-5053-4DFC-9DA0-275F9D468CB5}"/>
              </a:ext>
            </a:extLst>
          </p:cNvPr>
          <p:cNvPicPr>
            <a:picLocks noChangeAspect="1"/>
          </p:cNvPicPr>
          <p:nvPr/>
        </p:nvPicPr>
        <p:blipFill rotWithShape="1">
          <a:blip r:embed="rId2">
            <a:extLst>
              <a:ext uri="{28A0092B-C50C-407E-A947-70E740481C1C}">
                <a14:useLocalDpi xmlns:a14="http://schemas.microsoft.com/office/drawing/2010/main" val="0"/>
              </a:ext>
            </a:extLst>
          </a:blip>
          <a:srcRect l="63479" t="85635" r="10698" b="7911"/>
          <a:stretch/>
        </p:blipFill>
        <p:spPr>
          <a:xfrm rot="812635">
            <a:off x="1156014" y="3622096"/>
            <a:ext cx="5367943" cy="525965"/>
          </a:xfrm>
          <a:prstGeom prst="rect">
            <a:avLst/>
          </a:prstGeom>
        </p:spPr>
      </p:pic>
      <p:pic>
        <p:nvPicPr>
          <p:cNvPr id="8" name="Marcador de contenido 4">
            <a:extLst>
              <a:ext uri="{FF2B5EF4-FFF2-40B4-BE49-F238E27FC236}">
                <a16:creationId xmlns="" xmlns:a16="http://schemas.microsoft.com/office/drawing/2014/main" id="{BF0EA954-7CE8-4417-B925-2DF9AA6EE058}"/>
              </a:ext>
            </a:extLst>
          </p:cNvPr>
          <p:cNvPicPr>
            <a:picLocks noChangeAspect="1"/>
          </p:cNvPicPr>
          <p:nvPr/>
        </p:nvPicPr>
        <p:blipFill rotWithShape="1">
          <a:blip r:embed="rId2">
            <a:extLst>
              <a:ext uri="{28A0092B-C50C-407E-A947-70E740481C1C}">
                <a14:useLocalDpi xmlns:a14="http://schemas.microsoft.com/office/drawing/2010/main" val="0"/>
              </a:ext>
            </a:extLst>
          </a:blip>
          <a:srcRect l="63368" t="72822" r="21153" b="20344"/>
          <a:stretch/>
        </p:blipFill>
        <p:spPr>
          <a:xfrm rot="20333892">
            <a:off x="3295387" y="5720413"/>
            <a:ext cx="3018132" cy="522369"/>
          </a:xfrm>
          <a:prstGeom prst="rect">
            <a:avLst/>
          </a:prstGeom>
        </p:spPr>
      </p:pic>
      <p:pic>
        <p:nvPicPr>
          <p:cNvPr id="9" name="Marcador de contenido 4">
            <a:extLst>
              <a:ext uri="{FF2B5EF4-FFF2-40B4-BE49-F238E27FC236}">
                <a16:creationId xmlns="" xmlns:a16="http://schemas.microsoft.com/office/drawing/2014/main" id="{3043D9E3-AF9A-401C-8745-B1A797D253FE}"/>
              </a:ext>
            </a:extLst>
          </p:cNvPr>
          <p:cNvPicPr>
            <a:picLocks noChangeAspect="1"/>
          </p:cNvPicPr>
          <p:nvPr/>
        </p:nvPicPr>
        <p:blipFill rotWithShape="1">
          <a:blip r:embed="rId2">
            <a:extLst>
              <a:ext uri="{28A0092B-C50C-407E-A947-70E740481C1C}">
                <a14:useLocalDpi xmlns:a14="http://schemas.microsoft.com/office/drawing/2010/main" val="0"/>
              </a:ext>
            </a:extLst>
          </a:blip>
          <a:srcRect l="63330" t="66767" r="29749" b="27773"/>
          <a:stretch/>
        </p:blipFill>
        <p:spPr>
          <a:xfrm rot="364197">
            <a:off x="1859801" y="4925616"/>
            <a:ext cx="1739495" cy="538017"/>
          </a:xfrm>
          <a:prstGeom prst="rect">
            <a:avLst/>
          </a:prstGeom>
        </p:spPr>
      </p:pic>
      <p:pic>
        <p:nvPicPr>
          <p:cNvPr id="12" name="Marcador de contenido 4">
            <a:extLst>
              <a:ext uri="{FF2B5EF4-FFF2-40B4-BE49-F238E27FC236}">
                <a16:creationId xmlns="" xmlns:a16="http://schemas.microsoft.com/office/drawing/2014/main" id="{CCD43575-50B0-45F0-BA38-3C17082AB64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49211" t="92803" r="27137"/>
          <a:stretch/>
        </p:blipFill>
        <p:spPr>
          <a:xfrm>
            <a:off x="7241309" y="3807890"/>
            <a:ext cx="3253498" cy="485624"/>
          </a:xfrm>
        </p:spPr>
      </p:pic>
    </p:spTree>
    <p:extLst>
      <p:ext uri="{BB962C8B-B14F-4D97-AF65-F5344CB8AC3E}">
        <p14:creationId xmlns:p14="http://schemas.microsoft.com/office/powerpoint/2010/main" val="703952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3E449F6-6802-4B34-9598-9BE7B5EC3D4B}"/>
              </a:ext>
            </a:extLst>
          </p:cNvPr>
          <p:cNvSpPr>
            <a:spLocks noGrp="1"/>
          </p:cNvSpPr>
          <p:nvPr>
            <p:ph type="title"/>
          </p:nvPr>
        </p:nvSpPr>
        <p:spPr>
          <a:xfrm>
            <a:off x="838200" y="632979"/>
            <a:ext cx="10515600" cy="1325563"/>
          </a:xfrm>
        </p:spPr>
        <p:txBody>
          <a:bodyPr>
            <a:normAutofit fontScale="90000"/>
          </a:bodyPr>
          <a:lstStyle/>
          <a:p>
            <a:r>
              <a:rPr lang="es-PE" dirty="0">
                <a:solidFill>
                  <a:schemeClr val="tx1">
                    <a:lumMod val="65000"/>
                    <a:lumOff val="35000"/>
                  </a:schemeClr>
                </a:solidFill>
              </a:rPr>
              <a:t>ÁREA USARIA / RESPONSABLE CENTRO DE COSTO</a:t>
            </a:r>
            <a:r>
              <a:rPr lang="es-PE" sz="5400" dirty="0">
                <a:solidFill>
                  <a:schemeClr val="tx1">
                    <a:lumMod val="65000"/>
                    <a:lumOff val="35000"/>
                  </a:schemeClr>
                </a:solidFill>
              </a:rPr>
              <a:t/>
            </a:r>
            <a:br>
              <a:rPr lang="es-PE" sz="5400" dirty="0">
                <a:solidFill>
                  <a:schemeClr val="tx1">
                    <a:lumMod val="65000"/>
                    <a:lumOff val="35000"/>
                  </a:schemeClr>
                </a:solidFill>
              </a:rPr>
            </a:br>
            <a:r>
              <a:rPr lang="es-PE" sz="3100" dirty="0">
                <a:solidFill>
                  <a:schemeClr val="tx1">
                    <a:lumMod val="65000"/>
                    <a:lumOff val="35000"/>
                  </a:schemeClr>
                </a:solidFill>
              </a:rPr>
              <a:t>CENTRO NACIONAL U OFICINA GENERAL</a:t>
            </a:r>
            <a:r>
              <a:rPr lang="es-PE" sz="4400" dirty="0">
                <a:solidFill>
                  <a:schemeClr val="tx1">
                    <a:lumMod val="65000"/>
                    <a:lumOff val="35000"/>
                  </a:schemeClr>
                </a:solidFill>
              </a:rPr>
              <a:t/>
            </a:r>
            <a:br>
              <a:rPr lang="es-PE" sz="4400" dirty="0">
                <a:solidFill>
                  <a:schemeClr val="tx1">
                    <a:lumMod val="65000"/>
                    <a:lumOff val="35000"/>
                  </a:schemeClr>
                </a:solidFill>
              </a:rPr>
            </a:br>
            <a:endParaRPr lang="es-PE" dirty="0"/>
          </a:p>
        </p:txBody>
      </p:sp>
      <p:pic>
        <p:nvPicPr>
          <p:cNvPr id="6" name="Marcador de contenido 5">
            <a:extLst>
              <a:ext uri="{FF2B5EF4-FFF2-40B4-BE49-F238E27FC236}">
                <a16:creationId xmlns="" xmlns:a16="http://schemas.microsoft.com/office/drawing/2014/main" id="{150FE917-EF12-48D8-93C5-7F195DD1E1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665740" y="2364448"/>
            <a:ext cx="7572375" cy="3990975"/>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 xmlns:a16="http://schemas.microsoft.com/office/drawing/2014/main" id="{1D6AA795-5CB0-4CFC-89E3-9B2C06A56895}"/>
              </a:ext>
            </a:extLst>
          </p:cNvPr>
          <p:cNvSpPr txBox="1"/>
          <p:nvPr/>
        </p:nvSpPr>
        <p:spPr>
          <a:xfrm>
            <a:off x="939801" y="1619988"/>
            <a:ext cx="5664200" cy="523220"/>
          </a:xfrm>
          <a:prstGeom prst="rect">
            <a:avLst/>
          </a:prstGeom>
          <a:noFill/>
        </p:spPr>
        <p:txBody>
          <a:bodyPr wrap="square" rtlCol="0">
            <a:spAutoFit/>
          </a:bodyPr>
          <a:lstStyle/>
          <a:p>
            <a:r>
              <a:rPr lang="es-PE" sz="2800" b="1" dirty="0">
                <a:solidFill>
                  <a:schemeClr val="tx1">
                    <a:lumMod val="65000"/>
                    <a:lumOff val="35000"/>
                  </a:schemeClr>
                </a:solidFill>
              </a:rPr>
              <a:t>Nueva Bandeja: </a:t>
            </a:r>
            <a:r>
              <a:rPr lang="es-PE" sz="2800" b="1" u="sng" dirty="0">
                <a:solidFill>
                  <a:schemeClr val="tx1">
                    <a:lumMod val="65000"/>
                    <a:lumOff val="35000"/>
                  </a:schemeClr>
                </a:solidFill>
              </a:rPr>
              <a:t>Registrar Necesidad</a:t>
            </a:r>
          </a:p>
        </p:txBody>
      </p:sp>
      <p:cxnSp>
        <p:nvCxnSpPr>
          <p:cNvPr id="9" name="Conector recto de flecha 8">
            <a:extLst>
              <a:ext uri="{FF2B5EF4-FFF2-40B4-BE49-F238E27FC236}">
                <a16:creationId xmlns="" xmlns:a16="http://schemas.microsoft.com/office/drawing/2014/main" id="{AE348B00-9777-468F-8B0D-9ED8F8856B5A}"/>
              </a:ext>
            </a:extLst>
          </p:cNvPr>
          <p:cNvCxnSpPr>
            <a:cxnSpLocks/>
          </p:cNvCxnSpPr>
          <p:nvPr/>
        </p:nvCxnSpPr>
        <p:spPr>
          <a:xfrm flipV="1">
            <a:off x="5624946" y="2364448"/>
            <a:ext cx="3048000" cy="2743261"/>
          </a:xfrm>
          <a:prstGeom prst="straightConnector1">
            <a:avLst/>
          </a:prstGeom>
          <a:ln w="28575">
            <a:solidFill>
              <a:srgbClr val="FF6600"/>
            </a:solidFill>
            <a:tailEnd type="triangle"/>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 xmlns:a16="http://schemas.microsoft.com/office/drawing/2014/main" id="{D5B34FF8-6475-4F92-8D85-A666A4F9139D}"/>
              </a:ext>
            </a:extLst>
          </p:cNvPr>
          <p:cNvSpPr txBox="1"/>
          <p:nvPr/>
        </p:nvSpPr>
        <p:spPr>
          <a:xfrm>
            <a:off x="8672946" y="2179782"/>
            <a:ext cx="3288146" cy="923330"/>
          </a:xfrm>
          <a:prstGeom prst="rect">
            <a:avLst/>
          </a:prstGeom>
          <a:noFill/>
        </p:spPr>
        <p:txBody>
          <a:bodyPr wrap="square" rtlCol="0">
            <a:spAutoFit/>
          </a:bodyPr>
          <a:lstStyle/>
          <a:p>
            <a:r>
              <a:rPr lang="es-PE" dirty="0">
                <a:solidFill>
                  <a:srgbClr val="FF6600"/>
                </a:solidFill>
              </a:rPr>
              <a:t>Se ha empezado a registrar la Necesidad, sin embargo la Necesidad no ha sido concluida.</a:t>
            </a:r>
          </a:p>
        </p:txBody>
      </p:sp>
      <p:cxnSp>
        <p:nvCxnSpPr>
          <p:cNvPr id="13" name="Conector recto de flecha 12">
            <a:extLst>
              <a:ext uri="{FF2B5EF4-FFF2-40B4-BE49-F238E27FC236}">
                <a16:creationId xmlns="" xmlns:a16="http://schemas.microsoft.com/office/drawing/2014/main" id="{7A8ED145-7EB2-41B2-B392-78D3D04E0036}"/>
              </a:ext>
            </a:extLst>
          </p:cNvPr>
          <p:cNvCxnSpPr>
            <a:cxnSpLocks/>
          </p:cNvCxnSpPr>
          <p:nvPr/>
        </p:nvCxnSpPr>
        <p:spPr>
          <a:xfrm flipV="1">
            <a:off x="7453745" y="3748202"/>
            <a:ext cx="1089891" cy="1516525"/>
          </a:xfrm>
          <a:prstGeom prst="straightConnector1">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CuadroTexto 14">
            <a:extLst>
              <a:ext uri="{FF2B5EF4-FFF2-40B4-BE49-F238E27FC236}">
                <a16:creationId xmlns="" xmlns:a16="http://schemas.microsoft.com/office/drawing/2014/main" id="{97640108-21BC-46FA-BEF3-A7AD4ADC683A}"/>
              </a:ext>
            </a:extLst>
          </p:cNvPr>
          <p:cNvSpPr txBox="1"/>
          <p:nvPr/>
        </p:nvSpPr>
        <p:spPr>
          <a:xfrm>
            <a:off x="8608291" y="3425037"/>
            <a:ext cx="3288146" cy="646331"/>
          </a:xfrm>
          <a:prstGeom prst="rect">
            <a:avLst/>
          </a:prstGeom>
          <a:noFill/>
        </p:spPr>
        <p:txBody>
          <a:bodyPr wrap="square" rtlCol="0">
            <a:spAutoFit/>
          </a:bodyPr>
          <a:lstStyle/>
          <a:p>
            <a:r>
              <a:rPr lang="es-PE" dirty="0">
                <a:solidFill>
                  <a:schemeClr val="accent6"/>
                </a:solidFill>
              </a:rPr>
              <a:t>Necesidad concluida para firma electrónica. </a:t>
            </a:r>
          </a:p>
        </p:txBody>
      </p:sp>
      <p:cxnSp>
        <p:nvCxnSpPr>
          <p:cNvPr id="17" name="Conector recto de flecha 16">
            <a:extLst>
              <a:ext uri="{FF2B5EF4-FFF2-40B4-BE49-F238E27FC236}">
                <a16:creationId xmlns="" xmlns:a16="http://schemas.microsoft.com/office/drawing/2014/main" id="{2840E9A3-9C07-4F0F-B9AF-55DA6010F6BC}"/>
              </a:ext>
            </a:extLst>
          </p:cNvPr>
          <p:cNvCxnSpPr>
            <a:cxnSpLocks/>
            <a:endCxn id="20" idx="1"/>
          </p:cNvCxnSpPr>
          <p:nvPr/>
        </p:nvCxnSpPr>
        <p:spPr>
          <a:xfrm flipV="1">
            <a:off x="7278255" y="5015052"/>
            <a:ext cx="1394691" cy="648740"/>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CuadroTexto 19">
            <a:extLst>
              <a:ext uri="{FF2B5EF4-FFF2-40B4-BE49-F238E27FC236}">
                <a16:creationId xmlns="" xmlns:a16="http://schemas.microsoft.com/office/drawing/2014/main" id="{69F15252-E92C-4E22-AA6A-41DDBF7759B4}"/>
              </a:ext>
            </a:extLst>
          </p:cNvPr>
          <p:cNvSpPr txBox="1"/>
          <p:nvPr/>
        </p:nvSpPr>
        <p:spPr>
          <a:xfrm>
            <a:off x="8672946" y="4414887"/>
            <a:ext cx="3288146" cy="1200329"/>
          </a:xfrm>
          <a:prstGeom prst="rect">
            <a:avLst/>
          </a:prstGeom>
          <a:noFill/>
        </p:spPr>
        <p:txBody>
          <a:bodyPr wrap="square" rtlCol="0">
            <a:spAutoFit/>
          </a:bodyPr>
          <a:lstStyle/>
          <a:p>
            <a:r>
              <a:rPr lang="es-PE" dirty="0">
                <a:solidFill>
                  <a:schemeClr val="accent6">
                    <a:lumMod val="75000"/>
                  </a:schemeClr>
                </a:solidFill>
              </a:rPr>
              <a:t>Necesidad concluida firmada electrónicamente, pasa a la bandeja del D.E. para que pueda consolidar. </a:t>
            </a:r>
          </a:p>
        </p:txBody>
      </p:sp>
      <p:cxnSp>
        <p:nvCxnSpPr>
          <p:cNvPr id="23" name="Conector recto de flecha 22">
            <a:extLst>
              <a:ext uri="{FF2B5EF4-FFF2-40B4-BE49-F238E27FC236}">
                <a16:creationId xmlns="" xmlns:a16="http://schemas.microsoft.com/office/drawing/2014/main" id="{D75D4AFA-DFCE-44F0-98DD-E6E3BC373D0A}"/>
              </a:ext>
            </a:extLst>
          </p:cNvPr>
          <p:cNvCxnSpPr>
            <a:cxnSpLocks/>
            <a:endCxn id="25" idx="1"/>
          </p:cNvCxnSpPr>
          <p:nvPr/>
        </p:nvCxnSpPr>
        <p:spPr>
          <a:xfrm>
            <a:off x="6474692" y="5942333"/>
            <a:ext cx="2253665" cy="366924"/>
          </a:xfrm>
          <a:prstGeom prst="straightConnector1">
            <a:avLst/>
          </a:prstGeom>
          <a:ln w="28575">
            <a:solidFill>
              <a:srgbClr val="0040FF"/>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5" name="CuadroTexto 24">
            <a:extLst>
              <a:ext uri="{FF2B5EF4-FFF2-40B4-BE49-F238E27FC236}">
                <a16:creationId xmlns="" xmlns:a16="http://schemas.microsoft.com/office/drawing/2014/main" id="{ABC97350-5752-4BD2-8768-251F259281CE}"/>
              </a:ext>
            </a:extLst>
          </p:cNvPr>
          <p:cNvSpPr txBox="1"/>
          <p:nvPr/>
        </p:nvSpPr>
        <p:spPr>
          <a:xfrm>
            <a:off x="8728357" y="5986091"/>
            <a:ext cx="3417456" cy="646331"/>
          </a:xfrm>
          <a:prstGeom prst="rect">
            <a:avLst/>
          </a:prstGeom>
          <a:noFill/>
        </p:spPr>
        <p:txBody>
          <a:bodyPr wrap="square" rtlCol="0">
            <a:spAutoFit/>
          </a:bodyPr>
          <a:lstStyle/>
          <a:p>
            <a:r>
              <a:rPr lang="es-PE" sz="1200" dirty="0">
                <a:solidFill>
                  <a:srgbClr val="0040FF"/>
                </a:solidFill>
              </a:rPr>
              <a:t>(Este status solo lo puede originar el D.E. </a:t>
            </a:r>
          </a:p>
          <a:p>
            <a:r>
              <a:rPr lang="es-PE" sz="1200" dirty="0">
                <a:solidFill>
                  <a:srgbClr val="0040FF"/>
                </a:solidFill>
              </a:rPr>
              <a:t>Indica que la necesidad generada ha sido consolidada por el D.E.).</a:t>
            </a:r>
          </a:p>
        </p:txBody>
      </p:sp>
    </p:spTree>
    <p:extLst>
      <p:ext uri="{BB962C8B-B14F-4D97-AF65-F5344CB8AC3E}">
        <p14:creationId xmlns:p14="http://schemas.microsoft.com/office/powerpoint/2010/main" val="1456261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 xmlns:a16="http://schemas.microsoft.com/office/drawing/2014/main" id="{70333F0C-DA3A-42DD-B072-27E160DC20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0876" y="2055596"/>
            <a:ext cx="7029450" cy="3448050"/>
          </a:xfrm>
        </p:spPr>
      </p:pic>
      <p:sp>
        <p:nvSpPr>
          <p:cNvPr id="6" name="Título 1">
            <a:extLst>
              <a:ext uri="{FF2B5EF4-FFF2-40B4-BE49-F238E27FC236}">
                <a16:creationId xmlns="" xmlns:a16="http://schemas.microsoft.com/office/drawing/2014/main" id="{C4DA19EC-FD20-4A2B-BB5E-02CCD3C4CD7E}"/>
              </a:ext>
            </a:extLst>
          </p:cNvPr>
          <p:cNvSpPr txBox="1">
            <a:spLocks/>
          </p:cNvSpPr>
          <p:nvPr/>
        </p:nvSpPr>
        <p:spPr>
          <a:xfrm>
            <a:off x="838200" y="549855"/>
            <a:ext cx="10515600" cy="132556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dirty="0">
                <a:solidFill>
                  <a:schemeClr val="tx1">
                    <a:lumMod val="65000"/>
                    <a:lumOff val="35000"/>
                  </a:schemeClr>
                </a:solidFill>
              </a:rPr>
              <a:t>DIRECTOR </a:t>
            </a:r>
            <a:r>
              <a:rPr lang="es-PE" dirty="0" smtClean="0">
                <a:solidFill>
                  <a:schemeClr val="tx1">
                    <a:lumMod val="65000"/>
                    <a:lumOff val="35000"/>
                  </a:schemeClr>
                </a:solidFill>
              </a:rPr>
              <a:t>EJECUTIVO</a:t>
            </a:r>
            <a:endParaRPr lang="es-PE" dirty="0">
              <a:solidFill>
                <a:schemeClr val="tx1">
                  <a:lumMod val="65000"/>
                  <a:lumOff val="35000"/>
                </a:schemeClr>
              </a:solidFill>
            </a:endParaRPr>
          </a:p>
          <a:p>
            <a:r>
              <a:rPr lang="es-PE" sz="3100" dirty="0">
                <a:solidFill>
                  <a:schemeClr val="tx1">
                    <a:lumMod val="65000"/>
                    <a:lumOff val="35000"/>
                  </a:schemeClr>
                </a:solidFill>
              </a:rPr>
              <a:t>CENTRO NACIONAL U OFICINA GENERAL</a:t>
            </a:r>
            <a:r>
              <a:rPr lang="es-PE" dirty="0">
                <a:solidFill>
                  <a:schemeClr val="tx1">
                    <a:lumMod val="65000"/>
                    <a:lumOff val="35000"/>
                  </a:schemeClr>
                </a:solidFill>
              </a:rPr>
              <a:t/>
            </a:r>
            <a:br>
              <a:rPr lang="es-PE" dirty="0">
                <a:solidFill>
                  <a:schemeClr val="tx1">
                    <a:lumMod val="65000"/>
                    <a:lumOff val="35000"/>
                  </a:schemeClr>
                </a:solidFill>
              </a:rPr>
            </a:br>
            <a:endParaRPr lang="es-PE" dirty="0"/>
          </a:p>
        </p:txBody>
      </p:sp>
      <p:sp>
        <p:nvSpPr>
          <p:cNvPr id="7" name="CuadroTexto 6">
            <a:extLst>
              <a:ext uri="{FF2B5EF4-FFF2-40B4-BE49-F238E27FC236}">
                <a16:creationId xmlns="" xmlns:a16="http://schemas.microsoft.com/office/drawing/2014/main" id="{B5FC0281-AC69-43A2-9C17-6561A16E144D}"/>
              </a:ext>
            </a:extLst>
          </p:cNvPr>
          <p:cNvSpPr txBox="1"/>
          <p:nvPr/>
        </p:nvSpPr>
        <p:spPr>
          <a:xfrm>
            <a:off x="958272" y="1473116"/>
            <a:ext cx="7271327" cy="523220"/>
          </a:xfrm>
          <a:prstGeom prst="rect">
            <a:avLst/>
          </a:prstGeom>
          <a:noFill/>
        </p:spPr>
        <p:txBody>
          <a:bodyPr wrap="square" rtlCol="0">
            <a:spAutoFit/>
          </a:bodyPr>
          <a:lstStyle/>
          <a:p>
            <a:r>
              <a:rPr lang="es-PE" sz="2800" b="1" dirty="0">
                <a:solidFill>
                  <a:schemeClr val="tx1">
                    <a:lumMod val="65000"/>
                    <a:lumOff val="35000"/>
                  </a:schemeClr>
                </a:solidFill>
              </a:rPr>
              <a:t>Nueva Bandeja: </a:t>
            </a:r>
            <a:r>
              <a:rPr lang="es-PE" sz="2800" b="1" u="sng" dirty="0">
                <a:solidFill>
                  <a:schemeClr val="tx1">
                    <a:lumMod val="65000"/>
                    <a:lumOff val="35000"/>
                  </a:schemeClr>
                </a:solidFill>
              </a:rPr>
              <a:t>Consolidar Necesidad – D.E.</a:t>
            </a:r>
          </a:p>
        </p:txBody>
      </p:sp>
      <p:cxnSp>
        <p:nvCxnSpPr>
          <p:cNvPr id="9" name="Conector recto de flecha 8">
            <a:extLst>
              <a:ext uri="{FF2B5EF4-FFF2-40B4-BE49-F238E27FC236}">
                <a16:creationId xmlns="" xmlns:a16="http://schemas.microsoft.com/office/drawing/2014/main" id="{FE37D522-B54D-48DA-ABDB-2E486C65C574}"/>
              </a:ext>
            </a:extLst>
          </p:cNvPr>
          <p:cNvCxnSpPr>
            <a:cxnSpLocks/>
          </p:cNvCxnSpPr>
          <p:nvPr/>
        </p:nvCxnSpPr>
        <p:spPr>
          <a:xfrm flipV="1">
            <a:off x="5911853" y="3125640"/>
            <a:ext cx="2160729" cy="1732688"/>
          </a:xfrm>
          <a:prstGeom prst="straightConnector1">
            <a:avLst/>
          </a:prstGeom>
          <a:ln w="28575">
            <a:solidFill>
              <a:srgbClr val="2A97AE"/>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 xmlns:a16="http://schemas.microsoft.com/office/drawing/2014/main" id="{1C8E6DF9-316D-4262-A958-94529127AF2C}"/>
              </a:ext>
            </a:extLst>
          </p:cNvPr>
          <p:cNvCxnSpPr>
            <a:cxnSpLocks/>
          </p:cNvCxnSpPr>
          <p:nvPr/>
        </p:nvCxnSpPr>
        <p:spPr>
          <a:xfrm>
            <a:off x="4922982" y="5503646"/>
            <a:ext cx="591127" cy="604981"/>
          </a:xfrm>
          <a:prstGeom prst="straightConnector1">
            <a:avLst/>
          </a:prstGeom>
          <a:ln w="28575">
            <a:solidFill>
              <a:srgbClr val="0040FF"/>
            </a:solidFill>
            <a:tailEnd type="triangle"/>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 xmlns:a16="http://schemas.microsoft.com/office/drawing/2014/main" id="{84B72A29-7F34-4954-8784-04A4B0D8740A}"/>
              </a:ext>
            </a:extLst>
          </p:cNvPr>
          <p:cNvSpPr txBox="1"/>
          <p:nvPr/>
        </p:nvSpPr>
        <p:spPr>
          <a:xfrm>
            <a:off x="8160326" y="2386976"/>
            <a:ext cx="3874656" cy="1754326"/>
          </a:xfrm>
          <a:prstGeom prst="rect">
            <a:avLst/>
          </a:prstGeom>
          <a:noFill/>
        </p:spPr>
        <p:txBody>
          <a:bodyPr wrap="square" rtlCol="0">
            <a:spAutoFit/>
          </a:bodyPr>
          <a:lstStyle/>
          <a:p>
            <a:r>
              <a:rPr lang="es-PE" dirty="0">
                <a:solidFill>
                  <a:srgbClr val="2695AD"/>
                </a:solidFill>
              </a:rPr>
              <a:t>Hay Centros de Costos que ya han generado su necesidad, sin embargo, hay otros CC dentro de la Dirección Ejecutiva que no lo han hecho (a pesar de ello el D.E. podrá consolidar las necesidades registradas.)</a:t>
            </a:r>
          </a:p>
        </p:txBody>
      </p:sp>
      <p:cxnSp>
        <p:nvCxnSpPr>
          <p:cNvPr id="14" name="Conector recto de flecha 13">
            <a:extLst>
              <a:ext uri="{FF2B5EF4-FFF2-40B4-BE49-F238E27FC236}">
                <a16:creationId xmlns="" xmlns:a16="http://schemas.microsoft.com/office/drawing/2014/main" id="{117327FC-EDB0-495C-8B31-2583137A9BB7}"/>
              </a:ext>
            </a:extLst>
          </p:cNvPr>
          <p:cNvCxnSpPr>
            <a:cxnSpLocks/>
          </p:cNvCxnSpPr>
          <p:nvPr/>
        </p:nvCxnSpPr>
        <p:spPr>
          <a:xfrm>
            <a:off x="6599382" y="5092628"/>
            <a:ext cx="1473200" cy="0"/>
          </a:xfrm>
          <a:prstGeom prst="straightConnector1">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CuadroTexto 16">
            <a:extLst>
              <a:ext uri="{FF2B5EF4-FFF2-40B4-BE49-F238E27FC236}">
                <a16:creationId xmlns="" xmlns:a16="http://schemas.microsoft.com/office/drawing/2014/main" id="{55BFFAC1-755D-4065-8A12-0989765847D6}"/>
              </a:ext>
            </a:extLst>
          </p:cNvPr>
          <p:cNvSpPr txBox="1"/>
          <p:nvPr/>
        </p:nvSpPr>
        <p:spPr>
          <a:xfrm>
            <a:off x="8160326" y="4619785"/>
            <a:ext cx="3694545" cy="923330"/>
          </a:xfrm>
          <a:prstGeom prst="rect">
            <a:avLst/>
          </a:prstGeom>
          <a:noFill/>
        </p:spPr>
        <p:txBody>
          <a:bodyPr wrap="square" rtlCol="0">
            <a:spAutoFit/>
          </a:bodyPr>
          <a:lstStyle/>
          <a:p>
            <a:r>
              <a:rPr lang="es-PE" dirty="0">
                <a:solidFill>
                  <a:schemeClr val="accent4">
                    <a:lumMod val="75000"/>
                  </a:schemeClr>
                </a:solidFill>
              </a:rPr>
              <a:t>TODOS los Centros de Costos han generado ya su necesidad. Listo para consolidar.</a:t>
            </a:r>
          </a:p>
        </p:txBody>
      </p:sp>
      <p:sp>
        <p:nvSpPr>
          <p:cNvPr id="18" name="CuadroTexto 17">
            <a:extLst>
              <a:ext uri="{FF2B5EF4-FFF2-40B4-BE49-F238E27FC236}">
                <a16:creationId xmlns="" xmlns:a16="http://schemas.microsoft.com/office/drawing/2014/main" id="{FD5B7880-306C-4DFA-B632-1EBE02E6864A}"/>
              </a:ext>
            </a:extLst>
          </p:cNvPr>
          <p:cNvSpPr txBox="1"/>
          <p:nvPr/>
        </p:nvSpPr>
        <p:spPr>
          <a:xfrm>
            <a:off x="5643416" y="5657671"/>
            <a:ext cx="3694545" cy="1200329"/>
          </a:xfrm>
          <a:prstGeom prst="rect">
            <a:avLst/>
          </a:prstGeom>
          <a:noFill/>
        </p:spPr>
        <p:txBody>
          <a:bodyPr wrap="square" rtlCol="0">
            <a:spAutoFit/>
          </a:bodyPr>
          <a:lstStyle/>
          <a:p>
            <a:r>
              <a:rPr lang="es-PE" dirty="0">
                <a:solidFill>
                  <a:srgbClr val="0040FF"/>
                </a:solidFill>
              </a:rPr>
              <a:t>Las Necesidades han sido consolidadas por el Director Ejecutivo. Pasa como requerimiento a la </a:t>
            </a:r>
            <a:r>
              <a:rPr lang="es-PE" dirty="0" err="1">
                <a:solidFill>
                  <a:srgbClr val="0040FF"/>
                </a:solidFill>
              </a:rPr>
              <a:t>sgte</a:t>
            </a:r>
            <a:r>
              <a:rPr lang="es-PE" dirty="0">
                <a:solidFill>
                  <a:srgbClr val="0040FF"/>
                </a:solidFill>
              </a:rPr>
              <a:t>. bandeja. </a:t>
            </a:r>
          </a:p>
        </p:txBody>
      </p:sp>
    </p:spTree>
    <p:extLst>
      <p:ext uri="{BB962C8B-B14F-4D97-AF65-F5344CB8AC3E}">
        <p14:creationId xmlns:p14="http://schemas.microsoft.com/office/powerpoint/2010/main" val="529464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 xmlns:a16="http://schemas.microsoft.com/office/drawing/2014/main" id="{F5506246-DFFA-4B9C-AB7F-3B210D814373}"/>
              </a:ext>
            </a:extLst>
          </p:cNvPr>
          <p:cNvSpPr txBox="1">
            <a:spLocks/>
          </p:cNvSpPr>
          <p:nvPr/>
        </p:nvSpPr>
        <p:spPr>
          <a:xfrm>
            <a:off x="838200" y="559091"/>
            <a:ext cx="10515600" cy="132556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dirty="0">
                <a:solidFill>
                  <a:schemeClr val="tx1">
                    <a:lumMod val="65000"/>
                    <a:lumOff val="35000"/>
                  </a:schemeClr>
                </a:solidFill>
              </a:rPr>
              <a:t>DIRECTOR </a:t>
            </a:r>
            <a:r>
              <a:rPr lang="es-PE" dirty="0" smtClean="0">
                <a:solidFill>
                  <a:schemeClr val="tx1">
                    <a:lumMod val="65000"/>
                    <a:lumOff val="35000"/>
                  </a:schemeClr>
                </a:solidFill>
              </a:rPr>
              <a:t>EJECUTIVO - DIRECTOR </a:t>
            </a:r>
            <a:r>
              <a:rPr lang="es-PE" dirty="0">
                <a:solidFill>
                  <a:schemeClr val="tx1">
                    <a:lumMod val="65000"/>
                    <a:lumOff val="35000"/>
                  </a:schemeClr>
                </a:solidFill>
              </a:rPr>
              <a:t>GENERAL</a:t>
            </a:r>
          </a:p>
          <a:p>
            <a:r>
              <a:rPr lang="es-PE" sz="3100" dirty="0">
                <a:solidFill>
                  <a:schemeClr val="tx1">
                    <a:lumMod val="65000"/>
                    <a:lumOff val="35000"/>
                  </a:schemeClr>
                </a:solidFill>
              </a:rPr>
              <a:t>CENTRO NACIONAL U OFICINA GENERAL</a:t>
            </a:r>
            <a:r>
              <a:rPr lang="es-PE" dirty="0">
                <a:solidFill>
                  <a:schemeClr val="tx1">
                    <a:lumMod val="65000"/>
                    <a:lumOff val="35000"/>
                  </a:schemeClr>
                </a:solidFill>
              </a:rPr>
              <a:t/>
            </a:r>
            <a:br>
              <a:rPr lang="es-PE" dirty="0">
                <a:solidFill>
                  <a:schemeClr val="tx1">
                    <a:lumMod val="65000"/>
                    <a:lumOff val="35000"/>
                  </a:schemeClr>
                </a:solidFill>
              </a:rPr>
            </a:br>
            <a:endParaRPr lang="es-PE" dirty="0"/>
          </a:p>
        </p:txBody>
      </p:sp>
      <p:sp>
        <p:nvSpPr>
          <p:cNvPr id="9" name="CuadroTexto 8">
            <a:extLst>
              <a:ext uri="{FF2B5EF4-FFF2-40B4-BE49-F238E27FC236}">
                <a16:creationId xmlns="" xmlns:a16="http://schemas.microsoft.com/office/drawing/2014/main" id="{ACF471BA-B81E-41CF-BE09-D0D0E864B0F0}"/>
              </a:ext>
            </a:extLst>
          </p:cNvPr>
          <p:cNvSpPr txBox="1"/>
          <p:nvPr/>
        </p:nvSpPr>
        <p:spPr>
          <a:xfrm>
            <a:off x="958273" y="1491588"/>
            <a:ext cx="5821218" cy="523220"/>
          </a:xfrm>
          <a:prstGeom prst="rect">
            <a:avLst/>
          </a:prstGeom>
          <a:noFill/>
        </p:spPr>
        <p:txBody>
          <a:bodyPr wrap="square" rtlCol="0">
            <a:spAutoFit/>
          </a:bodyPr>
          <a:lstStyle/>
          <a:p>
            <a:r>
              <a:rPr lang="es-PE" sz="2800" b="1" dirty="0">
                <a:solidFill>
                  <a:schemeClr val="tx1">
                    <a:lumMod val="65000"/>
                    <a:lumOff val="35000"/>
                  </a:schemeClr>
                </a:solidFill>
              </a:rPr>
              <a:t>Bandeja: </a:t>
            </a:r>
            <a:r>
              <a:rPr lang="es-PE" sz="2800" b="1" u="sng" dirty="0">
                <a:solidFill>
                  <a:schemeClr val="tx1">
                    <a:lumMod val="65000"/>
                    <a:lumOff val="35000"/>
                  </a:schemeClr>
                </a:solidFill>
              </a:rPr>
              <a:t>Requerimiento</a:t>
            </a:r>
          </a:p>
        </p:txBody>
      </p:sp>
      <p:pic>
        <p:nvPicPr>
          <p:cNvPr id="8" name="Marcador de contenido 4">
            <a:extLst>
              <a:ext uri="{FF2B5EF4-FFF2-40B4-BE49-F238E27FC236}">
                <a16:creationId xmlns="" xmlns:a16="http://schemas.microsoft.com/office/drawing/2014/main" id="{582AF5BB-8ACC-438F-A086-070D542B560D}"/>
              </a:ext>
            </a:extLst>
          </p:cNvPr>
          <p:cNvPicPr>
            <a:picLocks noChangeAspect="1"/>
          </p:cNvPicPr>
          <p:nvPr/>
        </p:nvPicPr>
        <p:blipFill rotWithShape="1">
          <a:blip r:embed="rId2">
            <a:extLst>
              <a:ext uri="{28A0092B-C50C-407E-A947-70E740481C1C}">
                <a14:useLocalDpi xmlns:a14="http://schemas.microsoft.com/office/drawing/2010/main" val="0"/>
              </a:ext>
            </a:extLst>
          </a:blip>
          <a:srcRect l="-631" r="-1"/>
          <a:stretch/>
        </p:blipFill>
        <p:spPr>
          <a:xfrm>
            <a:off x="914394" y="2315944"/>
            <a:ext cx="10121904" cy="3943350"/>
          </a:xfrm>
          <a:prstGeom prst="rect">
            <a:avLst/>
          </a:prstGeom>
        </p:spPr>
      </p:pic>
    </p:spTree>
    <p:extLst>
      <p:ext uri="{BB962C8B-B14F-4D97-AF65-F5344CB8AC3E}">
        <p14:creationId xmlns:p14="http://schemas.microsoft.com/office/powerpoint/2010/main" val="169545363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ería">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2442</TotalTime>
  <Words>589</Words>
  <Application>Microsoft Office PowerPoint</Application>
  <PresentationFormat>Panorámica</PresentationFormat>
  <Paragraphs>120</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11</vt:i4>
      </vt:variant>
    </vt:vector>
  </HeadingPairs>
  <TitlesOfParts>
    <vt:vector size="17" baseType="lpstr">
      <vt:lpstr>Arial</vt:lpstr>
      <vt:lpstr>Calibri</vt:lpstr>
      <vt:lpstr>Calibri Light</vt:lpstr>
      <vt:lpstr>Gill Sans MT</vt:lpstr>
      <vt:lpstr>Tema de Office</vt:lpstr>
      <vt:lpstr>Galería</vt:lpstr>
      <vt:lpstr>Siganet – flujo 2021</vt:lpstr>
      <vt:lpstr>Presentación de PowerPoint</vt:lpstr>
      <vt:lpstr>Presentación de PowerPoint</vt:lpstr>
      <vt:lpstr>Presentación de PowerPoint</vt:lpstr>
      <vt:lpstr>Presentación de PowerPoint</vt:lpstr>
      <vt:lpstr>Presentación de PowerPoint</vt:lpstr>
      <vt:lpstr>ÁREA USARIA / RESPONSABLE CENTRO DE COSTO CENTRO NACIONAL U OFICINA GENERAL </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Cristhiam Uruma Aching</dc:creator>
  <cp:lastModifiedBy>Cristhiam Uruma Aching</cp:lastModifiedBy>
  <cp:revision>35</cp:revision>
  <dcterms:created xsi:type="dcterms:W3CDTF">2021-01-30T17:45:13Z</dcterms:created>
  <dcterms:modified xsi:type="dcterms:W3CDTF">2021-02-03T15:06:30Z</dcterms:modified>
</cp:coreProperties>
</file>