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5"/>
  </p:notesMasterIdLst>
  <p:sldIdLst>
    <p:sldId id="270" r:id="rId2"/>
    <p:sldId id="271" r:id="rId3"/>
    <p:sldId id="272" r:id="rId4"/>
    <p:sldId id="273" r:id="rId5"/>
    <p:sldId id="274" r:id="rId6"/>
    <p:sldId id="275" r:id="rId7"/>
    <p:sldId id="277" r:id="rId8"/>
    <p:sldId id="279" r:id="rId9"/>
    <p:sldId id="282" r:id="rId10"/>
    <p:sldId id="280" r:id="rId11"/>
    <p:sldId id="284" r:id="rId12"/>
    <p:sldId id="257" r:id="rId13"/>
    <p:sldId id="278" r:id="rId14"/>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Cantidad de Laptops por Compañía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Promedio de Precios por Compañía</a:t>
            </a:r>
            <a:endParaRPr dirty="0"/>
          </a:p>
          <a:p>
            <a:r>
              <a:rPr b="0" dirty="0"/>
              <a:t>No alt text provided</a:t>
            </a:r>
            <a:endParaRPr dirty="0"/>
          </a:p>
          <a:p>
            <a:endParaRPr dirty="0"/>
          </a:p>
          <a:p>
            <a:r>
              <a:rPr b="1" dirty="0"/>
              <a:t>Laptops por CPU Compañía</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PRECIOS</a:t>
            </a:r>
            <a:endParaRPr dirty="0"/>
          </a:p>
          <a:p>
            <a:r>
              <a:rPr b="0" dirty="0"/>
              <a:t>No alt text provided</a:t>
            </a:r>
            <a:endParaRPr dirty="0"/>
          </a:p>
          <a:p>
            <a:endParaRPr dirty="0"/>
          </a:p>
          <a:p>
            <a:r>
              <a:rPr b="1" dirty="0"/>
              <a:t>DE</a:t>
            </a:r>
            <a:endParaRPr dirty="0"/>
          </a:p>
          <a:p>
            <a:r>
              <a:rPr b="0" dirty="0"/>
              <a:t>No alt text provided</a:t>
            </a:r>
            <a:endParaRPr dirty="0"/>
          </a:p>
          <a:p>
            <a:endParaRPr dirty="0"/>
          </a:p>
          <a:p>
            <a:r>
              <a:rPr b="1" dirty="0"/>
              <a:t>LAPTOPS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Cantidad de Laptops por Compañía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Promedio de Precios por Compañía</a:t>
            </a:r>
            <a:endParaRPr dirty="0"/>
          </a:p>
          <a:p>
            <a:r>
              <a:rPr b="0" dirty="0"/>
              <a:t>No alt text provided</a:t>
            </a:r>
            <a:endParaRPr dirty="0"/>
          </a:p>
          <a:p>
            <a:endParaRPr dirty="0"/>
          </a:p>
          <a:p>
            <a:r>
              <a:rPr b="1" dirty="0"/>
              <a:t>Laptops por CPU Compañía</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PRECIOS</a:t>
            </a:r>
            <a:endParaRPr dirty="0"/>
          </a:p>
          <a:p>
            <a:r>
              <a:rPr b="0" dirty="0"/>
              <a:t>No alt text provided</a:t>
            </a:r>
            <a:endParaRPr dirty="0"/>
          </a:p>
          <a:p>
            <a:endParaRPr dirty="0"/>
          </a:p>
          <a:p>
            <a:r>
              <a:rPr b="1" dirty="0"/>
              <a:t>DE</a:t>
            </a:r>
            <a:endParaRPr dirty="0"/>
          </a:p>
          <a:p>
            <a:r>
              <a:rPr b="0" dirty="0"/>
              <a:t>No alt text provided</a:t>
            </a:r>
            <a:endParaRPr dirty="0"/>
          </a:p>
          <a:p>
            <a:endParaRPr dirty="0"/>
          </a:p>
          <a:p>
            <a:r>
              <a:rPr b="1" dirty="0"/>
              <a:t>LAPTOPS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app.powerbi.com/groups/me/reports/1e304cd5-d99e-4a67-81e2-6605b2841767?pbi_source=PowerPoint"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381000" y="673799"/>
            <a:ext cx="8729472" cy="4980364"/>
          </a:xfrm>
          <a:prstGeom prst="rect">
            <a:avLst/>
          </a:prstGeom>
          <a:noFill/>
        </p:spPr>
      </p:pic>
      <p:sp>
        <p:nvSpPr>
          <p:cNvPr id="4" name="Title" hidden="1"/>
          <p:cNvSpPr>
            <a:spLocks noGrp="1"/>
          </p:cNvSpPr>
          <p:nvPr>
            <p:ph type="title"/>
          </p:nvPr>
        </p:nvSpPr>
        <p:spPr/>
        <p:txBody>
          <a:bodyPr/>
          <a:lstStyle/>
          <a:p>
            <a:r>
              <a:t>Precios de LAPTOPS</a:t>
            </a:r>
          </a:p>
        </p:txBody>
      </p:sp>
      <p:sp>
        <p:nvSpPr>
          <p:cNvPr id="6" name="Text Placeholder 2">
            <a:extLst>
              <a:ext uri="{FF2B5EF4-FFF2-40B4-BE49-F238E27FC236}">
                <a16:creationId xmlns:a16="http://schemas.microsoft.com/office/drawing/2014/main" id="{AE1BE441-8106-BEF7-EF05-87E93817F95C}"/>
              </a:ext>
            </a:extLst>
          </p:cNvPr>
          <p:cNvSpPr txBox="1">
            <a:spLocks/>
          </p:cNvSpPr>
          <p:nvPr/>
        </p:nvSpPr>
        <p:spPr>
          <a:xfrm>
            <a:off x="533400" y="5943600"/>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3200" dirty="0">
                <a:solidFill>
                  <a:schemeClr val="bg1"/>
                </a:solidFill>
                <a:hlinkClick r:id="rId5"/>
              </a:rPr>
              <a:t>View in Power BI</a:t>
            </a:r>
            <a:endParaRPr lang="en-US" sz="3200" dirty="0">
              <a:solidFill>
                <a:schemeClr val="bg1"/>
              </a:solidFill>
            </a:endParaRPr>
          </a:p>
        </p:txBody>
      </p:sp>
      <p:sp>
        <p:nvSpPr>
          <p:cNvPr id="8" name="Title 1">
            <a:extLst>
              <a:ext uri="{FF2B5EF4-FFF2-40B4-BE49-F238E27FC236}">
                <a16:creationId xmlns:a16="http://schemas.microsoft.com/office/drawing/2014/main" id="{4F74FABB-C366-C773-87DD-A504DA4603F7}"/>
              </a:ext>
            </a:extLst>
          </p:cNvPr>
          <p:cNvSpPr txBox="1">
            <a:spLocks/>
          </p:cNvSpPr>
          <p:nvPr/>
        </p:nvSpPr>
        <p:spPr>
          <a:xfrm>
            <a:off x="2971800" y="228600"/>
            <a:ext cx="4343400" cy="445199"/>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60000" lnSpcReduction="2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dirty="0" err="1">
                <a:solidFill>
                  <a:srgbClr val="F3C910"/>
                </a:solidFill>
              </a:rPr>
              <a:t>Dashbord</a:t>
            </a:r>
            <a:r>
              <a:rPr lang="en-US" dirty="0">
                <a:solidFill>
                  <a:srgbClr val="F3C910"/>
                </a:solidFill>
              </a:rPr>
              <a:t> </a:t>
            </a:r>
            <a:r>
              <a:rPr lang="en-US" dirty="0" err="1">
                <a:solidFill>
                  <a:srgbClr val="F3C910"/>
                </a:solidFill>
              </a:rPr>
              <a:t>Precios</a:t>
            </a:r>
            <a:r>
              <a:rPr lang="en-US" dirty="0">
                <a:solidFill>
                  <a:srgbClr val="F3C910"/>
                </a:solidFill>
              </a:rPr>
              <a:t> de Laptops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Precios de LAPTOPS</a:t>
            </a:r>
          </a:p>
        </p:txBody>
      </p:sp>
      <p:pic>
        <p:nvPicPr>
          <p:cNvPr id="7" name="Picture 17">
            <a:extLst>
              <a:ext uri="{FF2B5EF4-FFF2-40B4-BE49-F238E27FC236}">
                <a16:creationId xmlns:a16="http://schemas.microsoft.com/office/drawing/2014/main" id="{EBBFEE53-1628-7EE4-7897-FC515F03F4B7}"/>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2.-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4</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esquinas redondeadas 1">
            <a:extLst>
              <a:ext uri="{FF2B5EF4-FFF2-40B4-BE49-F238E27FC236}">
                <a16:creationId xmlns:a16="http://schemas.microsoft.com/office/drawing/2014/main" id="{875FF3C8-818D-57A1-BC6D-C94E08B5095B}"/>
              </a:ext>
            </a:extLst>
          </p:cNvPr>
          <p:cNvSpPr/>
          <p:nvPr/>
        </p:nvSpPr>
        <p:spPr>
          <a:xfrm>
            <a:off x="533400" y="2438400"/>
            <a:ext cx="7924800" cy="403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Title 3">
            <a:extLst>
              <a:ext uri="{FF2B5EF4-FFF2-40B4-BE49-F238E27FC236}">
                <a16:creationId xmlns:a16="http://schemas.microsoft.com/office/drawing/2014/main" id="{488A749D-B69F-1656-8923-0A382FB410AB}"/>
              </a:ext>
            </a:extLst>
          </p:cNvPr>
          <p:cNvSpPr txBox="1">
            <a:spLocks/>
          </p:cNvSpPr>
          <p:nvPr/>
        </p:nvSpPr>
        <p:spPr>
          <a:xfrm>
            <a:off x="2667000" y="4161309"/>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Fotos de </a:t>
            </a:r>
            <a:r>
              <a:rPr lang="es-MX" sz="1800" b="1" kern="100" dirty="0" err="1">
                <a:solidFill>
                  <a:schemeClr val="tx1"/>
                </a:solidFill>
                <a:latin typeface="Tahoma" panose="020B0604030504040204" pitchFamily="34" charset="0"/>
                <a:ea typeface="Calibri" panose="020F0502020204030204" pitchFamily="34" charset="0"/>
                <a:cs typeface="Times New Roman" panose="02020603050405020304" pitchFamily="18" charset="0"/>
              </a:rPr>
              <a:t>DashBoard</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42970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5660</TotalTime>
  <Words>616</Words>
  <Application>Microsoft Office PowerPoint</Application>
  <PresentationFormat>Panorámica</PresentationFormat>
  <Paragraphs>197</Paragraphs>
  <Slides>13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Precios de LAPTOPS</vt:lpstr>
      <vt:lpstr>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162</cp:revision>
  <dcterms:created xsi:type="dcterms:W3CDTF">2013-09-12T13:05:01Z</dcterms:created>
  <dcterms:modified xsi:type="dcterms:W3CDTF">2024-10-01T22:51:28Z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