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14"/>
  </p:notesMasterIdLst>
  <p:sldIdLst>
    <p:sldId id="270" r:id="rId2"/>
    <p:sldId id="271" r:id="rId3"/>
    <p:sldId id="283" r:id="rId4"/>
    <p:sldId id="272" r:id="rId5"/>
    <p:sldId id="273" r:id="rId6"/>
    <p:sldId id="274" r:id="rId7"/>
    <p:sldId id="275" r:id="rId8"/>
    <p:sldId id="277" r:id="rId9"/>
    <p:sldId id="279" r:id="rId10"/>
    <p:sldId id="282" r:id="rId11"/>
    <p:sldId id="280" r:id="rId12"/>
    <p:sldId id="278" r:id="rId1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513D9-C523-409E-A974-783B94305629}" v="2" dt="2024-10-12T16:10:45.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38" autoAdjust="0"/>
    <p:restoredTop sz="94660"/>
  </p:normalViewPr>
  <p:slideViewPr>
    <p:cSldViewPr>
      <p:cViewPr varScale="1">
        <p:scale>
          <a:sx n="59" d="100"/>
          <a:sy n="59" d="100"/>
        </p:scale>
        <p:origin x="50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ario Bustos Eusebio" userId="c3d2cb55-1f19-4ea5-9837-5a5bf3b381ae" providerId="ADAL" clId="{A51513D9-C523-409E-A974-783B94305629}"/>
    <pc:docChg chg="undo custSel addSld modSld sldOrd">
      <pc:chgData name="Nazario Bustos Eusebio" userId="c3d2cb55-1f19-4ea5-9837-5a5bf3b381ae" providerId="ADAL" clId="{A51513D9-C523-409E-A974-783B94305629}" dt="2024-10-12T16:27:17.306" v="202" actId="20577"/>
      <pc:docMkLst>
        <pc:docMk/>
      </pc:docMkLst>
      <pc:sldChg chg="modSp mod">
        <pc:chgData name="Nazario Bustos Eusebio" userId="c3d2cb55-1f19-4ea5-9837-5a5bf3b381ae" providerId="ADAL" clId="{A51513D9-C523-409E-A974-783B94305629}" dt="2024-10-12T16:26:45.654" v="188" actId="20577"/>
        <pc:sldMkLst>
          <pc:docMk/>
          <pc:sldMk cId="3328932379" sldId="272"/>
        </pc:sldMkLst>
        <pc:spChg chg="mod">
          <ac:chgData name="Nazario Bustos Eusebio" userId="c3d2cb55-1f19-4ea5-9837-5a5bf3b381ae" providerId="ADAL" clId="{A51513D9-C523-409E-A974-783B94305629}" dt="2024-10-12T16:26:45.654" v="188" actId="20577"/>
          <ac:spMkLst>
            <pc:docMk/>
            <pc:sldMk cId="3328932379" sldId="272"/>
            <ac:spMk id="5" creationId="{71E06AB6-430D-41D2-6916-D374B76A5352}"/>
          </ac:spMkLst>
        </pc:spChg>
      </pc:sldChg>
      <pc:sldChg chg="modSp mod">
        <pc:chgData name="Nazario Bustos Eusebio" userId="c3d2cb55-1f19-4ea5-9837-5a5bf3b381ae" providerId="ADAL" clId="{A51513D9-C523-409E-A974-783B94305629}" dt="2024-10-12T16:26:48.986" v="190" actId="20577"/>
        <pc:sldMkLst>
          <pc:docMk/>
          <pc:sldMk cId="134403342" sldId="273"/>
        </pc:sldMkLst>
        <pc:spChg chg="mod">
          <ac:chgData name="Nazario Bustos Eusebio" userId="c3d2cb55-1f19-4ea5-9837-5a5bf3b381ae" providerId="ADAL" clId="{A51513D9-C523-409E-A974-783B94305629}" dt="2024-10-12T16:26:48.986" v="190" actId="20577"/>
          <ac:spMkLst>
            <pc:docMk/>
            <pc:sldMk cId="134403342" sldId="273"/>
            <ac:spMk id="5" creationId="{71E06AB6-430D-41D2-6916-D374B76A5352}"/>
          </ac:spMkLst>
        </pc:spChg>
      </pc:sldChg>
      <pc:sldChg chg="modSp mod">
        <pc:chgData name="Nazario Bustos Eusebio" userId="c3d2cb55-1f19-4ea5-9837-5a5bf3b381ae" providerId="ADAL" clId="{A51513D9-C523-409E-A974-783B94305629}" dt="2024-10-12T16:26:52.954" v="192" actId="20577"/>
        <pc:sldMkLst>
          <pc:docMk/>
          <pc:sldMk cId="2533260017" sldId="274"/>
        </pc:sldMkLst>
        <pc:spChg chg="mod">
          <ac:chgData name="Nazario Bustos Eusebio" userId="c3d2cb55-1f19-4ea5-9837-5a5bf3b381ae" providerId="ADAL" clId="{A51513D9-C523-409E-A974-783B94305629}" dt="2024-10-12T16:26:52.954" v="192" actId="20577"/>
          <ac:spMkLst>
            <pc:docMk/>
            <pc:sldMk cId="2533260017" sldId="274"/>
            <ac:spMk id="5" creationId="{71E06AB6-430D-41D2-6916-D374B76A5352}"/>
          </ac:spMkLst>
        </pc:spChg>
      </pc:sldChg>
      <pc:sldChg chg="modSp mod">
        <pc:chgData name="Nazario Bustos Eusebio" userId="c3d2cb55-1f19-4ea5-9837-5a5bf3b381ae" providerId="ADAL" clId="{A51513D9-C523-409E-A974-783B94305629}" dt="2024-10-12T16:26:56.499" v="194" actId="20577"/>
        <pc:sldMkLst>
          <pc:docMk/>
          <pc:sldMk cId="605347144" sldId="275"/>
        </pc:sldMkLst>
        <pc:spChg chg="mod">
          <ac:chgData name="Nazario Bustos Eusebio" userId="c3d2cb55-1f19-4ea5-9837-5a5bf3b381ae" providerId="ADAL" clId="{A51513D9-C523-409E-A974-783B94305629}" dt="2024-10-12T16:26:56.499" v="194" actId="20577"/>
          <ac:spMkLst>
            <pc:docMk/>
            <pc:sldMk cId="605347144" sldId="275"/>
            <ac:spMk id="5" creationId="{71E06AB6-430D-41D2-6916-D374B76A5352}"/>
          </ac:spMkLst>
        </pc:spChg>
      </pc:sldChg>
      <pc:sldChg chg="modSp mod">
        <pc:chgData name="Nazario Bustos Eusebio" userId="c3d2cb55-1f19-4ea5-9837-5a5bf3b381ae" providerId="ADAL" clId="{A51513D9-C523-409E-A974-783B94305629}" dt="2024-10-12T16:27:04.203" v="198" actId="20577"/>
        <pc:sldMkLst>
          <pc:docMk/>
          <pc:sldMk cId="2801937098" sldId="277"/>
        </pc:sldMkLst>
        <pc:spChg chg="mod">
          <ac:chgData name="Nazario Bustos Eusebio" userId="c3d2cb55-1f19-4ea5-9837-5a5bf3b381ae" providerId="ADAL" clId="{A51513D9-C523-409E-A974-783B94305629}" dt="2024-10-12T16:27:04.203" v="198" actId="20577"/>
          <ac:spMkLst>
            <pc:docMk/>
            <pc:sldMk cId="2801937098" sldId="277"/>
            <ac:spMk id="5" creationId="{71E06AB6-430D-41D2-6916-D374B76A5352}"/>
          </ac:spMkLst>
        </pc:spChg>
      </pc:sldChg>
      <pc:sldChg chg="modSp mod">
        <pc:chgData name="Nazario Bustos Eusebio" userId="c3d2cb55-1f19-4ea5-9837-5a5bf3b381ae" providerId="ADAL" clId="{A51513D9-C523-409E-A974-783B94305629}" dt="2024-10-12T16:27:17.306" v="202" actId="20577"/>
        <pc:sldMkLst>
          <pc:docMk/>
          <pc:sldMk cId="2370180162" sldId="280"/>
        </pc:sldMkLst>
        <pc:spChg chg="mod">
          <ac:chgData name="Nazario Bustos Eusebio" userId="c3d2cb55-1f19-4ea5-9837-5a5bf3b381ae" providerId="ADAL" clId="{A51513D9-C523-409E-A974-783B94305629}" dt="2024-10-12T16:27:17.306" v="202" actId="20577"/>
          <ac:spMkLst>
            <pc:docMk/>
            <pc:sldMk cId="2370180162" sldId="280"/>
            <ac:spMk id="5" creationId="{71E06AB6-430D-41D2-6916-D374B76A5352}"/>
          </ac:spMkLst>
        </pc:spChg>
      </pc:sldChg>
      <pc:sldChg chg="modSp mod">
        <pc:chgData name="Nazario Bustos Eusebio" userId="c3d2cb55-1f19-4ea5-9837-5a5bf3b381ae" providerId="ADAL" clId="{A51513D9-C523-409E-A974-783B94305629}" dt="2024-10-12T16:27:10.242" v="200" actId="20577"/>
        <pc:sldMkLst>
          <pc:docMk/>
          <pc:sldMk cId="2924297084" sldId="282"/>
        </pc:sldMkLst>
        <pc:spChg chg="mod">
          <ac:chgData name="Nazario Bustos Eusebio" userId="c3d2cb55-1f19-4ea5-9837-5a5bf3b381ae" providerId="ADAL" clId="{A51513D9-C523-409E-A974-783B94305629}" dt="2024-10-12T16:27:10.242" v="200" actId="20577"/>
          <ac:spMkLst>
            <pc:docMk/>
            <pc:sldMk cId="2924297084" sldId="282"/>
            <ac:spMk id="5" creationId="{71E06AB6-430D-41D2-6916-D374B76A5352}"/>
          </ac:spMkLst>
        </pc:spChg>
      </pc:sldChg>
      <pc:sldChg chg="addSp delSp modSp new mod ord">
        <pc:chgData name="Nazario Bustos Eusebio" userId="c3d2cb55-1f19-4ea5-9837-5a5bf3b381ae" providerId="ADAL" clId="{A51513D9-C523-409E-A974-783B94305629}" dt="2024-10-12T16:26:40.691" v="186" actId="20577"/>
        <pc:sldMkLst>
          <pc:docMk/>
          <pc:sldMk cId="1679271878" sldId="283"/>
        </pc:sldMkLst>
        <pc:spChg chg="del">
          <ac:chgData name="Nazario Bustos Eusebio" userId="c3d2cb55-1f19-4ea5-9837-5a5bf3b381ae" providerId="ADAL" clId="{A51513D9-C523-409E-A974-783B94305629}" dt="2024-10-12T16:10:35.655" v="1" actId="478"/>
          <ac:spMkLst>
            <pc:docMk/>
            <pc:sldMk cId="1679271878" sldId="283"/>
            <ac:spMk id="2" creationId="{8427807A-16C6-0A2E-043A-A9774A757300}"/>
          </ac:spMkLst>
        </pc:spChg>
        <pc:spChg chg="add mod">
          <ac:chgData name="Nazario Bustos Eusebio" userId="c3d2cb55-1f19-4ea5-9837-5a5bf3b381ae" providerId="ADAL" clId="{A51513D9-C523-409E-A974-783B94305629}" dt="2024-10-12T16:26:40.691" v="186" actId="20577"/>
          <ac:spMkLst>
            <pc:docMk/>
            <pc:sldMk cId="1679271878" sldId="283"/>
            <ac:spMk id="3" creationId="{F90A686F-C57F-5474-A564-20A62B50B7DD}"/>
          </ac:spMkLst>
        </pc:spChg>
        <pc:spChg chg="add mod">
          <ac:chgData name="Nazario Bustos Eusebio" userId="c3d2cb55-1f19-4ea5-9837-5a5bf3b381ae" providerId="ADAL" clId="{A51513D9-C523-409E-A974-783B94305629}" dt="2024-10-12T16:15:33.231" v="152" actId="1076"/>
          <ac:spMkLst>
            <pc:docMk/>
            <pc:sldMk cId="1679271878" sldId="283"/>
            <ac:spMk id="4" creationId="{3A975CD4-2DE4-4DC3-4269-4B61345D7575}"/>
          </ac:spMkLst>
        </pc:spChg>
        <pc:spChg chg="add mod">
          <ac:chgData name="Nazario Bustos Eusebio" userId="c3d2cb55-1f19-4ea5-9837-5a5bf3b381ae" providerId="ADAL" clId="{A51513D9-C523-409E-A974-783B94305629}" dt="2024-10-12T16:16:55.443" v="159" actId="255"/>
          <ac:spMkLst>
            <pc:docMk/>
            <pc:sldMk cId="1679271878" sldId="283"/>
            <ac:spMk id="6" creationId="{5635300A-17E5-6AC8-BE0C-6DAAB190A6C3}"/>
          </ac:spMkLst>
        </pc:spChg>
        <pc:spChg chg="add del mod">
          <ac:chgData name="Nazario Bustos Eusebio" userId="c3d2cb55-1f19-4ea5-9837-5a5bf3b381ae" providerId="ADAL" clId="{A51513D9-C523-409E-A974-783B94305629}" dt="2024-10-12T16:15:07.004" v="144"/>
          <ac:spMkLst>
            <pc:docMk/>
            <pc:sldMk cId="1679271878" sldId="283"/>
            <ac:spMk id="8" creationId="{049EBAA7-BD75-1198-F9A0-63E3F54C1172}"/>
          </ac:spMkLst>
        </pc:spChg>
        <pc:spChg chg="add mod">
          <ac:chgData name="Nazario Bustos Eusebio" userId="c3d2cb55-1f19-4ea5-9837-5a5bf3b381ae" providerId="ADAL" clId="{A51513D9-C523-409E-A974-783B94305629}" dt="2024-10-12T16:18:27.346" v="169" actId="20577"/>
          <ac:spMkLst>
            <pc:docMk/>
            <pc:sldMk cId="1679271878" sldId="283"/>
            <ac:spMk id="10" creationId="{C1D1C929-3DBA-2AAD-5FCF-B8C63EECD006}"/>
          </ac:spMkLst>
        </pc:spChg>
      </pc:sldChg>
    </pc:docChg>
  </pc:docChgLst>
  <pc:docChgLst>
    <pc:chgData name="Nazario Bustos Eusebio" userId="c3d2cb55-1f19-4ea5-9837-5a5bf3b381ae" providerId="ADAL" clId="{AEF31E05-2683-467D-B35C-A9840FA00670}"/>
    <pc:docChg chg="addSld modSld">
      <pc:chgData name="Nazario Bustos Eusebio" userId="c3d2cb55-1f19-4ea5-9837-5a5bf3b381ae" providerId="ADAL" clId="{AEF31E05-2683-467D-B35C-A9840FA00670}" dt="2024-09-30T19:03:12.911" v="62" actId="1076"/>
      <pc:docMkLst>
        <pc:docMk/>
      </pc:docMkLst>
      <pc:sldChg chg="addSp modSp new mod">
        <pc:chgData name="Nazario Bustos Eusebio" userId="c3d2cb55-1f19-4ea5-9837-5a5bf3b381ae" providerId="ADAL" clId="{AEF31E05-2683-467D-B35C-A9840FA00670}" dt="2024-09-30T19:03:12.911" v="62" actId="1076"/>
        <pc:sldMkLst>
          <pc:docMk/>
          <pc:sldMk cId="2614637899" sldId="283"/>
        </pc:sldMkLst>
        <pc:spChg chg="mod">
          <ac:chgData name="Nazario Bustos Eusebio" userId="c3d2cb55-1f19-4ea5-9837-5a5bf3b381ae" providerId="ADAL" clId="{AEF31E05-2683-467D-B35C-A9840FA00670}" dt="2024-09-30T19:03:05.116" v="59" actId="1076"/>
          <ac:spMkLst>
            <pc:docMk/>
            <pc:sldMk cId="2614637899" sldId="283"/>
            <ac:spMk id="2" creationId="{045437B8-3F7F-E360-3549-FBCEAB6D0114}"/>
          </ac:spMkLst>
        </pc:spChg>
        <pc:spChg chg="add mod">
          <ac:chgData name="Nazario Bustos Eusebio" userId="c3d2cb55-1f19-4ea5-9837-5a5bf3b381ae" providerId="ADAL" clId="{AEF31E05-2683-467D-B35C-A9840FA00670}" dt="2024-09-30T19:03:12.911" v="62" actId="1076"/>
          <ac:spMkLst>
            <pc:docMk/>
            <pc:sldMk cId="2614637899" sldId="283"/>
            <ac:spMk id="6" creationId="{34492E07-CCC1-86C4-4808-1A1150EFA0D7}"/>
          </ac:spMkLst>
        </pc:spChg>
        <pc:picChg chg="add mod">
          <ac:chgData name="Nazario Bustos Eusebio" userId="c3d2cb55-1f19-4ea5-9837-5a5bf3b381ae" providerId="ADAL" clId="{AEF31E05-2683-467D-B35C-A9840FA00670}" dt="2024-09-30T19:03:09.705" v="61" actId="1076"/>
          <ac:picMkLst>
            <pc:docMk/>
            <pc:sldMk cId="2614637899" sldId="283"/>
            <ac:picMk id="4" creationId="{F0510F90-1845-4BE9-C68F-C94ED405CB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8694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483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201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7378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61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5982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3274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99184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18728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0202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83720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213393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27777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52343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6487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10/12/2024</a:t>
            </a:fld>
            <a:endParaRPr lang="en-US"/>
          </a:p>
        </p:txBody>
      </p:sp>
    </p:spTree>
    <p:extLst>
      <p:ext uri="{BB962C8B-B14F-4D97-AF65-F5344CB8AC3E}">
        <p14:creationId xmlns:p14="http://schemas.microsoft.com/office/powerpoint/2010/main" val="13060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8" name="CuadroTexto 7">
            <a:extLst>
              <a:ext uri="{FF2B5EF4-FFF2-40B4-BE49-F238E27FC236}">
                <a16:creationId xmlns:a16="http://schemas.microsoft.com/office/drawing/2014/main" id="{9A3F0D63-3F26-EC08-DFEC-5F6024B807CB}"/>
              </a:ext>
            </a:extLst>
          </p:cNvPr>
          <p:cNvSpPr txBox="1"/>
          <p:nvPr userDrawn="1">
            <p:extLst>
              <p:ext uri="{1162E1C5-73C7-4A58-AE30-91384D911F3F}">
                <p184:classification xmlns:p184="http://schemas.microsoft.com/office/powerpoint/2018/4/main" val="ftr"/>
              </p:ext>
            </p:extLst>
          </p:nvPr>
        </p:nvSpPr>
        <p:spPr>
          <a:xfrm>
            <a:off x="5583238" y="6642100"/>
            <a:ext cx="1054100" cy="152400"/>
          </a:xfrm>
          <a:prstGeom prst="rect">
            <a:avLst/>
          </a:prstGeom>
        </p:spPr>
        <p:txBody>
          <a:bodyPr horzOverflow="overflow" lIns="0" tIns="0" rIns="0" bIns="0">
            <a:spAutoFit/>
          </a:bodyPr>
          <a:lstStyle/>
          <a:p>
            <a:pPr algn="l"/>
            <a:r>
              <a:rPr lang="es-MX" sz="1000">
                <a:solidFill>
                  <a:srgbClr val="000000"/>
                </a:solidFill>
                <a:latin typeface="Calibri" panose="020F0502020204030204" pitchFamily="34" charset="0"/>
                <a:ea typeface="Calibri" panose="020F0502020204030204" pitchFamily="34" charset="0"/>
                <a:cs typeface="Calibri" panose="020F0502020204030204" pitchFamily="34" charset="0"/>
              </a:rPr>
              <a:t>OXXO | Uso Interno</a:t>
            </a:r>
          </a:p>
        </p:txBody>
      </p:sp>
    </p:spTree>
    <p:extLst>
      <p:ext uri="{BB962C8B-B14F-4D97-AF65-F5344CB8AC3E}">
        <p14:creationId xmlns:p14="http://schemas.microsoft.com/office/powerpoint/2010/main" val="31830049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66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1e304cd5-d99e-4a67-81e2-6605b2841767/?pbi_source=PowerPoint" TargetMode="External"/><Relationship Id="rId2" Type="http://schemas.openxmlformats.org/officeDocument/2006/relationships/hyperlink" Target="https://app.powerbi.com/groups/me/reports/1e304cd5-d99e-4a67-81e2-6605b2841767?pbi_source=PowerPoint"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000">
              <a:schemeClr val="bg1"/>
            </a:gs>
            <a:gs pos="2000">
              <a:schemeClr val="bg2"/>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811" name="Oval 1810"/>
          <p:cNvSpPr/>
          <p:nvPr/>
        </p:nvSpPr>
        <p:spPr>
          <a:xfrm>
            <a:off x="-219409" y="5714838"/>
            <a:ext cx="12630819" cy="1143162"/>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sp>
        <p:nvSpPr>
          <p:cNvPr id="4" name="Title 3"/>
          <p:cNvSpPr>
            <a:spLocks noGrp="1"/>
          </p:cNvSpPr>
          <p:nvPr>
            <p:ph type="title"/>
          </p:nvPr>
        </p:nvSpPr>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grpSp>
        <p:nvGrpSpPr>
          <p:cNvPr id="2" name="Group 1"/>
          <p:cNvGrpSpPr/>
          <p:nvPr/>
        </p:nvGrpSpPr>
        <p:grpSpPr>
          <a:xfrm>
            <a:off x="2400300" y="1981200"/>
            <a:ext cx="7391400" cy="3708528"/>
            <a:chOff x="2400300" y="1981200"/>
            <a:chExt cx="7391400" cy="3708528"/>
          </a:xfrm>
        </p:grpSpPr>
        <p:sp>
          <p:nvSpPr>
            <p:cNvPr id="1547" name="Freeform 547"/>
            <p:cNvSpPr>
              <a:spLocks/>
            </p:cNvSpPr>
            <p:nvPr/>
          </p:nvSpPr>
          <p:spPr bwMode="auto">
            <a:xfrm>
              <a:off x="3651374" y="1981200"/>
              <a:ext cx="4853741" cy="3147584"/>
            </a:xfrm>
            <a:custGeom>
              <a:avLst/>
              <a:gdLst>
                <a:gd name="T0" fmla="*/ 1760 w 1760"/>
                <a:gd name="T1" fmla="*/ 1140 h 1140"/>
                <a:gd name="T2" fmla="*/ 1760 w 1760"/>
                <a:gd name="T3" fmla="*/ 57 h 1140"/>
                <a:gd name="T4" fmla="*/ 1703 w 1760"/>
                <a:gd name="T5" fmla="*/ 0 h 1140"/>
                <a:gd name="T6" fmla="*/ 58 w 1760"/>
                <a:gd name="T7" fmla="*/ 0 h 1140"/>
                <a:gd name="T8" fmla="*/ 0 w 1760"/>
                <a:gd name="T9" fmla="*/ 57 h 1140"/>
                <a:gd name="T10" fmla="*/ 0 w 1760"/>
                <a:gd name="T11" fmla="*/ 1140 h 1140"/>
                <a:gd name="T12" fmla="*/ 1760 w 1760"/>
                <a:gd name="T13" fmla="*/ 1140 h 1140"/>
              </a:gdLst>
              <a:ahLst/>
              <a:cxnLst>
                <a:cxn ang="0">
                  <a:pos x="T0" y="T1"/>
                </a:cxn>
                <a:cxn ang="0">
                  <a:pos x="T2" y="T3"/>
                </a:cxn>
                <a:cxn ang="0">
                  <a:pos x="T4" y="T5"/>
                </a:cxn>
                <a:cxn ang="0">
                  <a:pos x="T6" y="T7"/>
                </a:cxn>
                <a:cxn ang="0">
                  <a:pos x="T8" y="T9"/>
                </a:cxn>
                <a:cxn ang="0">
                  <a:pos x="T10" y="T11"/>
                </a:cxn>
                <a:cxn ang="0">
                  <a:pos x="T12" y="T13"/>
                </a:cxn>
              </a:cxnLst>
              <a:rect l="0" t="0" r="r" b="b"/>
              <a:pathLst>
                <a:path w="1760" h="1140">
                  <a:moveTo>
                    <a:pt x="1760" y="1140"/>
                  </a:moveTo>
                  <a:cubicBezTo>
                    <a:pt x="1760" y="57"/>
                    <a:pt x="1760" y="57"/>
                    <a:pt x="1760" y="57"/>
                  </a:cubicBezTo>
                  <a:cubicBezTo>
                    <a:pt x="1760" y="25"/>
                    <a:pt x="1734" y="0"/>
                    <a:pt x="1703" y="0"/>
                  </a:cubicBezTo>
                  <a:cubicBezTo>
                    <a:pt x="58" y="0"/>
                    <a:pt x="58" y="0"/>
                    <a:pt x="58" y="0"/>
                  </a:cubicBezTo>
                  <a:cubicBezTo>
                    <a:pt x="26" y="0"/>
                    <a:pt x="0" y="25"/>
                    <a:pt x="0" y="57"/>
                  </a:cubicBezTo>
                  <a:cubicBezTo>
                    <a:pt x="0" y="1140"/>
                    <a:pt x="0" y="1140"/>
                    <a:pt x="0" y="1140"/>
                  </a:cubicBezTo>
                  <a:lnTo>
                    <a:pt x="1760" y="11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8" name="Rectangle 548"/>
            <p:cNvSpPr>
              <a:spLocks noChangeArrowheads="1"/>
            </p:cNvSpPr>
            <p:nvPr/>
          </p:nvSpPr>
          <p:spPr bwMode="auto">
            <a:xfrm>
              <a:off x="3846976" y="2160797"/>
              <a:ext cx="4498048" cy="258430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9" name="Freeform 549"/>
            <p:cNvSpPr>
              <a:spLocks/>
            </p:cNvSpPr>
            <p:nvPr/>
          </p:nvSpPr>
          <p:spPr bwMode="auto">
            <a:xfrm>
              <a:off x="2400300" y="4924700"/>
              <a:ext cx="7391400" cy="745205"/>
            </a:xfrm>
            <a:custGeom>
              <a:avLst/>
              <a:gdLst>
                <a:gd name="T0" fmla="*/ 2672 w 2680"/>
                <a:gd name="T1" fmla="*/ 234 h 270"/>
                <a:gd name="T2" fmla="*/ 2219 w 2680"/>
                <a:gd name="T3" fmla="*/ 0 h 270"/>
                <a:gd name="T4" fmla="*/ 1497 w 2680"/>
                <a:gd name="T5" fmla="*/ 0 h 270"/>
                <a:gd name="T6" fmla="*/ 1183 w 2680"/>
                <a:gd name="T7" fmla="*/ 0 h 270"/>
                <a:gd name="T8" fmla="*/ 460 w 2680"/>
                <a:gd name="T9" fmla="*/ 0 h 270"/>
                <a:gd name="T10" fmla="*/ 7 w 2680"/>
                <a:gd name="T11" fmla="*/ 234 h 270"/>
                <a:gd name="T12" fmla="*/ 54 w 2680"/>
                <a:gd name="T13" fmla="*/ 270 h 270"/>
                <a:gd name="T14" fmla="*/ 1183 w 2680"/>
                <a:gd name="T15" fmla="*/ 270 h 270"/>
                <a:gd name="T16" fmla="*/ 1497 w 2680"/>
                <a:gd name="T17" fmla="*/ 270 h 270"/>
                <a:gd name="T18" fmla="*/ 2626 w 2680"/>
                <a:gd name="T19" fmla="*/ 270 h 270"/>
                <a:gd name="T20" fmla="*/ 2672 w 2680"/>
                <a:gd name="T21" fmla="*/ 23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0" h="270">
                  <a:moveTo>
                    <a:pt x="2672" y="234"/>
                  </a:moveTo>
                  <a:cubicBezTo>
                    <a:pt x="2219" y="0"/>
                    <a:pt x="2219" y="0"/>
                    <a:pt x="2219" y="0"/>
                  </a:cubicBezTo>
                  <a:cubicBezTo>
                    <a:pt x="1497" y="0"/>
                    <a:pt x="1497" y="0"/>
                    <a:pt x="1497" y="0"/>
                  </a:cubicBezTo>
                  <a:cubicBezTo>
                    <a:pt x="1183" y="0"/>
                    <a:pt x="1183" y="0"/>
                    <a:pt x="1183" y="0"/>
                  </a:cubicBezTo>
                  <a:cubicBezTo>
                    <a:pt x="460" y="0"/>
                    <a:pt x="460" y="0"/>
                    <a:pt x="460" y="0"/>
                  </a:cubicBezTo>
                  <a:cubicBezTo>
                    <a:pt x="7" y="234"/>
                    <a:pt x="7" y="234"/>
                    <a:pt x="7" y="234"/>
                  </a:cubicBezTo>
                  <a:cubicBezTo>
                    <a:pt x="7" y="234"/>
                    <a:pt x="0" y="270"/>
                    <a:pt x="54" y="270"/>
                  </a:cubicBezTo>
                  <a:cubicBezTo>
                    <a:pt x="1183" y="270"/>
                    <a:pt x="1183" y="270"/>
                    <a:pt x="1183" y="270"/>
                  </a:cubicBezTo>
                  <a:cubicBezTo>
                    <a:pt x="1497" y="270"/>
                    <a:pt x="1497" y="270"/>
                    <a:pt x="1497" y="270"/>
                  </a:cubicBezTo>
                  <a:cubicBezTo>
                    <a:pt x="2626" y="270"/>
                    <a:pt x="2626" y="270"/>
                    <a:pt x="2626" y="270"/>
                  </a:cubicBezTo>
                  <a:cubicBezTo>
                    <a:pt x="2680" y="270"/>
                    <a:pt x="2672" y="234"/>
                    <a:pt x="2672" y="234"/>
                  </a:cubicBezTo>
                </a:path>
              </a:pathLst>
            </a:custGeom>
            <a:gradFill>
              <a:gsLst>
                <a:gs pos="0">
                  <a:schemeClr val="bg1">
                    <a:lumMod val="85000"/>
                  </a:schemeClr>
                </a:gs>
                <a:gs pos="33000">
                  <a:schemeClr val="bg1">
                    <a:lumMod val="85000"/>
                  </a:schemeClr>
                </a:gs>
                <a:gs pos="75000">
                  <a:schemeClr val="bg1">
                    <a:lumMod val="7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50" name="Freeform 550"/>
            <p:cNvSpPr>
              <a:spLocks/>
            </p:cNvSpPr>
            <p:nvPr/>
          </p:nvSpPr>
          <p:spPr bwMode="auto">
            <a:xfrm>
              <a:off x="2419543" y="5584770"/>
              <a:ext cx="7352915" cy="104958"/>
            </a:xfrm>
            <a:custGeom>
              <a:avLst/>
              <a:gdLst>
                <a:gd name="T0" fmla="*/ 2586 w 2666"/>
                <a:gd name="T1" fmla="*/ 10 h 38"/>
                <a:gd name="T2" fmla="*/ 1505 w 2666"/>
                <a:gd name="T3" fmla="*/ 10 h 38"/>
                <a:gd name="T4" fmla="*/ 1161 w 2666"/>
                <a:gd name="T5" fmla="*/ 10 h 38"/>
                <a:gd name="T6" fmla="*/ 87 w 2666"/>
                <a:gd name="T7" fmla="*/ 10 h 38"/>
                <a:gd name="T8" fmla="*/ 22 w 2666"/>
                <a:gd name="T9" fmla="*/ 10 h 38"/>
                <a:gd name="T10" fmla="*/ 0 w 2666"/>
                <a:gd name="T11" fmla="*/ 0 h 38"/>
                <a:gd name="T12" fmla="*/ 0 w 2666"/>
                <a:gd name="T13" fmla="*/ 3 h 38"/>
                <a:gd name="T14" fmla="*/ 47 w 2666"/>
                <a:gd name="T15" fmla="*/ 38 h 38"/>
                <a:gd name="T16" fmla="*/ 1176 w 2666"/>
                <a:gd name="T17" fmla="*/ 38 h 38"/>
                <a:gd name="T18" fmla="*/ 1490 w 2666"/>
                <a:gd name="T19" fmla="*/ 38 h 38"/>
                <a:gd name="T20" fmla="*/ 2597 w 2666"/>
                <a:gd name="T21" fmla="*/ 38 h 38"/>
                <a:gd name="T22" fmla="*/ 2666 w 2666"/>
                <a:gd name="T23" fmla="*/ 4 h 38"/>
                <a:gd name="T24" fmla="*/ 2665 w 2666"/>
                <a:gd name="T25" fmla="*/ 0 h 38"/>
                <a:gd name="T26" fmla="*/ 2586 w 2666"/>
                <a:gd name="T2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6" h="38">
                  <a:moveTo>
                    <a:pt x="2586" y="10"/>
                  </a:moveTo>
                  <a:cubicBezTo>
                    <a:pt x="2512" y="10"/>
                    <a:pt x="1505" y="10"/>
                    <a:pt x="1505" y="10"/>
                  </a:cubicBezTo>
                  <a:cubicBezTo>
                    <a:pt x="1161" y="10"/>
                    <a:pt x="1161" y="10"/>
                    <a:pt x="1161" y="10"/>
                  </a:cubicBezTo>
                  <a:cubicBezTo>
                    <a:pt x="87" y="10"/>
                    <a:pt x="87" y="10"/>
                    <a:pt x="87" y="10"/>
                  </a:cubicBezTo>
                  <a:cubicBezTo>
                    <a:pt x="87" y="10"/>
                    <a:pt x="40" y="10"/>
                    <a:pt x="22" y="10"/>
                  </a:cubicBezTo>
                  <a:cubicBezTo>
                    <a:pt x="5" y="9"/>
                    <a:pt x="0" y="0"/>
                    <a:pt x="0" y="0"/>
                  </a:cubicBezTo>
                  <a:cubicBezTo>
                    <a:pt x="0" y="0"/>
                    <a:pt x="0" y="1"/>
                    <a:pt x="0" y="3"/>
                  </a:cubicBezTo>
                  <a:cubicBezTo>
                    <a:pt x="0" y="14"/>
                    <a:pt x="5" y="38"/>
                    <a:pt x="47" y="38"/>
                  </a:cubicBezTo>
                  <a:cubicBezTo>
                    <a:pt x="1176" y="38"/>
                    <a:pt x="1176" y="38"/>
                    <a:pt x="1176" y="38"/>
                  </a:cubicBezTo>
                  <a:cubicBezTo>
                    <a:pt x="1490" y="38"/>
                    <a:pt x="1490" y="38"/>
                    <a:pt x="1490" y="38"/>
                  </a:cubicBezTo>
                  <a:cubicBezTo>
                    <a:pt x="2597" y="38"/>
                    <a:pt x="2597" y="38"/>
                    <a:pt x="2597" y="38"/>
                  </a:cubicBezTo>
                  <a:cubicBezTo>
                    <a:pt x="2657" y="38"/>
                    <a:pt x="2666" y="16"/>
                    <a:pt x="2666" y="4"/>
                  </a:cubicBezTo>
                  <a:cubicBezTo>
                    <a:pt x="2666" y="2"/>
                    <a:pt x="2665" y="0"/>
                    <a:pt x="2665" y="0"/>
                  </a:cubicBezTo>
                  <a:cubicBezTo>
                    <a:pt x="2665" y="0"/>
                    <a:pt x="2661" y="10"/>
                    <a:pt x="2586" y="1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4" name="Freeform 812"/>
            <p:cNvSpPr>
              <a:spLocks/>
            </p:cNvSpPr>
            <p:nvPr/>
          </p:nvSpPr>
          <p:spPr bwMode="auto">
            <a:xfrm>
              <a:off x="5154290" y="5403585"/>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5" name="Freeform 813"/>
            <p:cNvSpPr>
              <a:spLocks/>
            </p:cNvSpPr>
            <p:nvPr/>
          </p:nvSpPr>
          <p:spPr bwMode="auto">
            <a:xfrm>
              <a:off x="5154290" y="5358526"/>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5577622" y="5601097"/>
              <a:ext cx="1036756" cy="46648"/>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820" name="Group 819"/>
            <p:cNvGrpSpPr/>
            <p:nvPr/>
          </p:nvGrpSpPr>
          <p:grpSpPr>
            <a:xfrm>
              <a:off x="3279986" y="4972152"/>
              <a:ext cx="5632028" cy="345917"/>
              <a:chOff x="-38360350" y="696913"/>
              <a:chExt cx="88912701" cy="5461000"/>
            </a:xfrm>
          </p:grpSpPr>
          <p:sp>
            <p:nvSpPr>
              <p:cNvPr id="821" name="Freeform 269"/>
              <p:cNvSpPr>
                <a:spLocks noEditPoints="1"/>
              </p:cNvSpPr>
              <p:nvPr/>
            </p:nvSpPr>
            <p:spPr bwMode="auto">
              <a:xfrm>
                <a:off x="-38360350" y="744538"/>
                <a:ext cx="88898413" cy="5413375"/>
              </a:xfrm>
              <a:custGeom>
                <a:avLst/>
                <a:gdLst>
                  <a:gd name="T0" fmla="*/ 22368 w 23703"/>
                  <a:gd name="T1" fmla="*/ 562 h 1440"/>
                  <a:gd name="T2" fmla="*/ 20270 w 23703"/>
                  <a:gd name="T3" fmla="*/ 8 h 1440"/>
                  <a:gd name="T4" fmla="*/ 18930 w 23703"/>
                  <a:gd name="T5" fmla="*/ 8 h 1440"/>
                  <a:gd name="T6" fmla="*/ 17590 w 23703"/>
                  <a:gd name="T7" fmla="*/ 8 h 1440"/>
                  <a:gd name="T8" fmla="*/ 16251 w 23703"/>
                  <a:gd name="T9" fmla="*/ 8 h 1440"/>
                  <a:gd name="T10" fmla="*/ 14911 w 23703"/>
                  <a:gd name="T11" fmla="*/ 8 h 1440"/>
                  <a:gd name="T12" fmla="*/ 13571 w 23703"/>
                  <a:gd name="T13" fmla="*/ 8 h 1440"/>
                  <a:gd name="T14" fmla="*/ 12231 w 23703"/>
                  <a:gd name="T15" fmla="*/ 8 h 1440"/>
                  <a:gd name="T16" fmla="*/ 10879 w 23703"/>
                  <a:gd name="T17" fmla="*/ 82 h 1440"/>
                  <a:gd name="T18" fmla="*/ 9523 w 23703"/>
                  <a:gd name="T19" fmla="*/ 82 h 1440"/>
                  <a:gd name="T20" fmla="*/ 8167 w 23703"/>
                  <a:gd name="T21" fmla="*/ 82 h 1440"/>
                  <a:gd name="T22" fmla="*/ 6811 w 23703"/>
                  <a:gd name="T23" fmla="*/ 82 h 1440"/>
                  <a:gd name="T24" fmla="*/ 5455 w 23703"/>
                  <a:gd name="T25" fmla="*/ 82 h 1440"/>
                  <a:gd name="T26" fmla="*/ 4099 w 23703"/>
                  <a:gd name="T27" fmla="*/ 82 h 1440"/>
                  <a:gd name="T28" fmla="*/ 2087 w 23703"/>
                  <a:gd name="T29" fmla="*/ 82 h 1440"/>
                  <a:gd name="T30" fmla="*/ 938 w 23703"/>
                  <a:gd name="T31" fmla="*/ 803 h 1440"/>
                  <a:gd name="T32" fmla="*/ 13 w 23703"/>
                  <a:gd name="T33" fmla="*/ 1407 h 1440"/>
                  <a:gd name="T34" fmla="*/ 1656 w 23703"/>
                  <a:gd name="T35" fmla="*/ 1399 h 1440"/>
                  <a:gd name="T36" fmla="*/ 3298 w 23703"/>
                  <a:gd name="T37" fmla="*/ 1390 h 1440"/>
                  <a:gd name="T38" fmla="*/ 4941 w 23703"/>
                  <a:gd name="T39" fmla="*/ 1382 h 1440"/>
                  <a:gd name="T40" fmla="*/ 7023 w 23703"/>
                  <a:gd name="T41" fmla="*/ 1137 h 1440"/>
                  <a:gd name="T42" fmla="*/ 6990 w 23703"/>
                  <a:gd name="T43" fmla="*/ 1399 h 1440"/>
                  <a:gd name="T44" fmla="*/ 15040 w 23703"/>
                  <a:gd name="T45" fmla="*/ 1382 h 1440"/>
                  <a:gd name="T46" fmla="*/ 15083 w 23703"/>
                  <a:gd name="T47" fmla="*/ 1149 h 1440"/>
                  <a:gd name="T48" fmla="*/ 17050 w 23703"/>
                  <a:gd name="T49" fmla="*/ 1140 h 1440"/>
                  <a:gd name="T50" fmla="*/ 18638 w 23703"/>
                  <a:gd name="T51" fmla="*/ 1137 h 1440"/>
                  <a:gd name="T52" fmla="*/ 20371 w 23703"/>
                  <a:gd name="T53" fmla="*/ 1382 h 1440"/>
                  <a:gd name="T54" fmla="*/ 22016 w 23703"/>
                  <a:gd name="T55" fmla="*/ 1432 h 1440"/>
                  <a:gd name="T56" fmla="*/ 21849 w 23703"/>
                  <a:gd name="T57" fmla="*/ 1137 h 1440"/>
                  <a:gd name="T58" fmla="*/ 19769 w 23703"/>
                  <a:gd name="T59" fmla="*/ 1107 h 1440"/>
                  <a:gd name="T60" fmla="*/ 18065 w 23703"/>
                  <a:gd name="T61" fmla="*/ 1095 h 1440"/>
                  <a:gd name="T62" fmla="*/ 16346 w 23703"/>
                  <a:gd name="T63" fmla="*/ 861 h 1440"/>
                  <a:gd name="T64" fmla="*/ 5611 w 23703"/>
                  <a:gd name="T65" fmla="*/ 1107 h 1440"/>
                  <a:gd name="T66" fmla="*/ 3678 w 23703"/>
                  <a:gd name="T67" fmla="*/ 618 h 1440"/>
                  <a:gd name="T68" fmla="*/ 3557 w 23703"/>
                  <a:gd name="T69" fmla="*/ 545 h 1440"/>
                  <a:gd name="T70" fmla="*/ 11560 w 23703"/>
                  <a:gd name="T71" fmla="*/ 304 h 1440"/>
                  <a:gd name="T72" fmla="*/ 20090 w 23703"/>
                  <a:gd name="T73" fmla="*/ 819 h 1440"/>
                  <a:gd name="T74" fmla="*/ 8033 w 23703"/>
                  <a:gd name="T75" fmla="*/ 363 h 1440"/>
                  <a:gd name="T76" fmla="*/ 5015 w 23703"/>
                  <a:gd name="T77" fmla="*/ 562 h 1440"/>
                  <a:gd name="T78" fmla="*/ 9384 w 23703"/>
                  <a:gd name="T79" fmla="*/ 562 h 1440"/>
                  <a:gd name="T80" fmla="*/ 12287 w 23703"/>
                  <a:gd name="T81" fmla="*/ 363 h 1440"/>
                  <a:gd name="T82" fmla="*/ 11148 w 23703"/>
                  <a:gd name="T83" fmla="*/ 803 h 1440"/>
                  <a:gd name="T84" fmla="*/ 9557 w 23703"/>
                  <a:gd name="T85" fmla="*/ 626 h 1440"/>
                  <a:gd name="T86" fmla="*/ 13610 w 23703"/>
                  <a:gd name="T87" fmla="*/ 554 h 1440"/>
                  <a:gd name="T88" fmla="*/ 19449 w 23703"/>
                  <a:gd name="T89" fmla="*/ 562 h 1440"/>
                  <a:gd name="T90" fmla="*/ 16522 w 23703"/>
                  <a:gd name="T91" fmla="*/ 363 h 1440"/>
                  <a:gd name="T92" fmla="*/ 15202 w 23703"/>
                  <a:gd name="T93" fmla="*/ 568 h 1440"/>
                  <a:gd name="T94" fmla="*/ 5156 w 23703"/>
                  <a:gd name="T95" fmla="*/ 626 h 1440"/>
                  <a:gd name="T96" fmla="*/ 18573 w 23703"/>
                  <a:gd name="T97" fmla="*/ 811 h 1440"/>
                  <a:gd name="T98" fmla="*/ 6598 w 23703"/>
                  <a:gd name="T99" fmla="*/ 811 h 1440"/>
                  <a:gd name="T100" fmla="*/ 10237 w 23703"/>
                  <a:gd name="T101" fmla="*/ 875 h 1440"/>
                  <a:gd name="T102" fmla="*/ 11914 w 23703"/>
                  <a:gd name="T103" fmla="*/ 861 h 1440"/>
                  <a:gd name="T104" fmla="*/ 19853 w 23703"/>
                  <a:gd name="T105" fmla="*/ 304 h 1440"/>
                  <a:gd name="T106" fmla="*/ 17014 w 23703"/>
                  <a:gd name="T107" fmla="*/ 153 h 1440"/>
                  <a:gd name="T108" fmla="*/ 15630 w 23703"/>
                  <a:gd name="T109" fmla="*/ 313 h 1440"/>
                  <a:gd name="T110" fmla="*/ 12932 w 23703"/>
                  <a:gd name="T111" fmla="*/ 144 h 1440"/>
                  <a:gd name="T112" fmla="*/ 10068 w 23703"/>
                  <a:gd name="T113" fmla="*/ 153 h 1440"/>
                  <a:gd name="T114" fmla="*/ 8749 w 23703"/>
                  <a:gd name="T115" fmla="*/ 313 h 1440"/>
                  <a:gd name="T116" fmla="*/ 5986 w 23703"/>
                  <a:gd name="T117" fmla="*/ 161 h 1440"/>
                  <a:gd name="T118" fmla="*/ 4720 w 23703"/>
                  <a:gd name="T119" fmla="*/ 140 h 1440"/>
                  <a:gd name="T120" fmla="*/ 8088 w 23703"/>
                  <a:gd name="T121" fmla="*/ 610 h 1440"/>
                  <a:gd name="T122" fmla="*/ 8761 w 23703"/>
                  <a:gd name="T123" fmla="*/ 1104 h 1440"/>
                  <a:gd name="T124" fmla="*/ 13435 w 23703"/>
                  <a:gd name="T125" fmla="*/ 875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03" h="1440">
                    <a:moveTo>
                      <a:pt x="23690" y="1382"/>
                    </a:moveTo>
                    <a:cubicBezTo>
                      <a:pt x="23694" y="1382"/>
                      <a:pt x="23699" y="1382"/>
                      <a:pt x="23703" y="1382"/>
                    </a:cubicBezTo>
                    <a:cubicBezTo>
                      <a:pt x="23553" y="1288"/>
                      <a:pt x="23407" y="1196"/>
                      <a:pt x="23264" y="1107"/>
                    </a:cubicBezTo>
                    <a:cubicBezTo>
                      <a:pt x="23246" y="1107"/>
                      <a:pt x="23228" y="1107"/>
                      <a:pt x="23211" y="1107"/>
                    </a:cubicBezTo>
                    <a:cubicBezTo>
                      <a:pt x="23209" y="1106"/>
                      <a:pt x="23208" y="1105"/>
                      <a:pt x="23206" y="1104"/>
                    </a:cubicBezTo>
                    <a:cubicBezTo>
                      <a:pt x="23210" y="1104"/>
                      <a:pt x="23215" y="1104"/>
                      <a:pt x="23219" y="1104"/>
                    </a:cubicBezTo>
                    <a:cubicBezTo>
                      <a:pt x="23215" y="1101"/>
                      <a:pt x="23210" y="1098"/>
                      <a:pt x="23206" y="1095"/>
                    </a:cubicBezTo>
                    <a:cubicBezTo>
                      <a:pt x="23210" y="1095"/>
                      <a:pt x="23215" y="1095"/>
                      <a:pt x="23219" y="1095"/>
                    </a:cubicBezTo>
                    <a:cubicBezTo>
                      <a:pt x="23215" y="1092"/>
                      <a:pt x="23210" y="1090"/>
                      <a:pt x="23206" y="1087"/>
                    </a:cubicBezTo>
                    <a:cubicBezTo>
                      <a:pt x="23210" y="1087"/>
                      <a:pt x="23215" y="1087"/>
                      <a:pt x="23219" y="1087"/>
                    </a:cubicBezTo>
                    <a:cubicBezTo>
                      <a:pt x="23215" y="1084"/>
                      <a:pt x="23210" y="1081"/>
                      <a:pt x="23206" y="1079"/>
                    </a:cubicBezTo>
                    <a:cubicBezTo>
                      <a:pt x="23210" y="1079"/>
                      <a:pt x="23215" y="1079"/>
                      <a:pt x="23219" y="1079"/>
                    </a:cubicBezTo>
                    <a:cubicBezTo>
                      <a:pt x="23081" y="992"/>
                      <a:pt x="22946" y="907"/>
                      <a:pt x="22815" y="825"/>
                    </a:cubicBezTo>
                    <a:cubicBezTo>
                      <a:pt x="22801" y="825"/>
                      <a:pt x="22788" y="825"/>
                      <a:pt x="22775" y="825"/>
                    </a:cubicBezTo>
                    <a:cubicBezTo>
                      <a:pt x="22771" y="823"/>
                      <a:pt x="22768" y="821"/>
                      <a:pt x="22765" y="819"/>
                    </a:cubicBezTo>
                    <a:cubicBezTo>
                      <a:pt x="22770" y="819"/>
                      <a:pt x="22774" y="819"/>
                      <a:pt x="22779" y="819"/>
                    </a:cubicBezTo>
                    <a:cubicBezTo>
                      <a:pt x="22774" y="816"/>
                      <a:pt x="22770" y="814"/>
                      <a:pt x="22765" y="811"/>
                    </a:cubicBezTo>
                    <a:cubicBezTo>
                      <a:pt x="22770" y="811"/>
                      <a:pt x="22774" y="811"/>
                      <a:pt x="22779" y="811"/>
                    </a:cubicBezTo>
                    <a:cubicBezTo>
                      <a:pt x="22774" y="808"/>
                      <a:pt x="22770" y="805"/>
                      <a:pt x="22765" y="803"/>
                    </a:cubicBezTo>
                    <a:cubicBezTo>
                      <a:pt x="22770" y="803"/>
                      <a:pt x="22774" y="803"/>
                      <a:pt x="22779" y="803"/>
                    </a:cubicBezTo>
                    <a:cubicBezTo>
                      <a:pt x="22651" y="722"/>
                      <a:pt x="22526" y="644"/>
                      <a:pt x="22404" y="568"/>
                    </a:cubicBezTo>
                    <a:cubicBezTo>
                      <a:pt x="22391" y="568"/>
                      <a:pt x="22378" y="568"/>
                      <a:pt x="22364" y="568"/>
                    </a:cubicBezTo>
                    <a:cubicBezTo>
                      <a:pt x="22361" y="566"/>
                      <a:pt x="22358" y="564"/>
                      <a:pt x="22355" y="562"/>
                    </a:cubicBezTo>
                    <a:cubicBezTo>
                      <a:pt x="22359" y="562"/>
                      <a:pt x="22363" y="562"/>
                      <a:pt x="22368" y="562"/>
                    </a:cubicBezTo>
                    <a:cubicBezTo>
                      <a:pt x="22363" y="559"/>
                      <a:pt x="22359" y="556"/>
                      <a:pt x="22355" y="554"/>
                    </a:cubicBezTo>
                    <a:cubicBezTo>
                      <a:pt x="22359" y="554"/>
                      <a:pt x="22363" y="554"/>
                      <a:pt x="22368" y="554"/>
                    </a:cubicBezTo>
                    <a:cubicBezTo>
                      <a:pt x="22363" y="551"/>
                      <a:pt x="22359" y="548"/>
                      <a:pt x="22355" y="545"/>
                    </a:cubicBezTo>
                    <a:cubicBezTo>
                      <a:pt x="22359" y="545"/>
                      <a:pt x="22363" y="545"/>
                      <a:pt x="22368" y="545"/>
                    </a:cubicBezTo>
                    <a:cubicBezTo>
                      <a:pt x="22250" y="471"/>
                      <a:pt x="22134" y="398"/>
                      <a:pt x="22021" y="327"/>
                    </a:cubicBezTo>
                    <a:cubicBezTo>
                      <a:pt x="22007" y="327"/>
                      <a:pt x="21994" y="327"/>
                      <a:pt x="21981" y="327"/>
                    </a:cubicBezTo>
                    <a:cubicBezTo>
                      <a:pt x="21977" y="325"/>
                      <a:pt x="21974" y="323"/>
                      <a:pt x="21971" y="321"/>
                    </a:cubicBezTo>
                    <a:cubicBezTo>
                      <a:pt x="21975" y="321"/>
                      <a:pt x="21980" y="321"/>
                      <a:pt x="21984" y="321"/>
                    </a:cubicBezTo>
                    <a:cubicBezTo>
                      <a:pt x="21980" y="318"/>
                      <a:pt x="21975" y="316"/>
                      <a:pt x="21971" y="313"/>
                    </a:cubicBezTo>
                    <a:cubicBezTo>
                      <a:pt x="21975" y="313"/>
                      <a:pt x="21980" y="313"/>
                      <a:pt x="21984" y="313"/>
                    </a:cubicBezTo>
                    <a:cubicBezTo>
                      <a:pt x="21980" y="310"/>
                      <a:pt x="21975" y="307"/>
                      <a:pt x="21971" y="304"/>
                    </a:cubicBezTo>
                    <a:cubicBezTo>
                      <a:pt x="21975" y="304"/>
                      <a:pt x="21980" y="304"/>
                      <a:pt x="21984" y="304"/>
                    </a:cubicBezTo>
                    <a:cubicBezTo>
                      <a:pt x="21874" y="236"/>
                      <a:pt x="21767" y="168"/>
                      <a:pt x="21661" y="102"/>
                    </a:cubicBezTo>
                    <a:cubicBezTo>
                      <a:pt x="21648" y="102"/>
                      <a:pt x="21635" y="102"/>
                      <a:pt x="21622" y="102"/>
                    </a:cubicBezTo>
                    <a:cubicBezTo>
                      <a:pt x="21620" y="101"/>
                      <a:pt x="21618" y="100"/>
                      <a:pt x="21615" y="99"/>
                    </a:cubicBezTo>
                    <a:cubicBezTo>
                      <a:pt x="21620" y="99"/>
                      <a:pt x="21624" y="99"/>
                      <a:pt x="21629" y="99"/>
                    </a:cubicBezTo>
                    <a:cubicBezTo>
                      <a:pt x="21624" y="96"/>
                      <a:pt x="21620" y="93"/>
                      <a:pt x="21615" y="90"/>
                    </a:cubicBezTo>
                    <a:cubicBezTo>
                      <a:pt x="21620" y="90"/>
                      <a:pt x="21624" y="90"/>
                      <a:pt x="21629" y="90"/>
                    </a:cubicBezTo>
                    <a:cubicBezTo>
                      <a:pt x="21624" y="87"/>
                      <a:pt x="21620" y="85"/>
                      <a:pt x="21615" y="82"/>
                    </a:cubicBezTo>
                    <a:cubicBezTo>
                      <a:pt x="21620" y="82"/>
                      <a:pt x="21624" y="82"/>
                      <a:pt x="21629" y="82"/>
                    </a:cubicBezTo>
                    <a:cubicBezTo>
                      <a:pt x="21585" y="54"/>
                      <a:pt x="21541" y="27"/>
                      <a:pt x="21498" y="0"/>
                    </a:cubicBezTo>
                    <a:cubicBezTo>
                      <a:pt x="21088" y="0"/>
                      <a:pt x="20679" y="0"/>
                      <a:pt x="20270" y="0"/>
                    </a:cubicBezTo>
                    <a:cubicBezTo>
                      <a:pt x="20274" y="2"/>
                      <a:pt x="20278" y="5"/>
                      <a:pt x="20282" y="8"/>
                    </a:cubicBezTo>
                    <a:cubicBezTo>
                      <a:pt x="20278" y="8"/>
                      <a:pt x="20274" y="8"/>
                      <a:pt x="20270" y="8"/>
                    </a:cubicBezTo>
                    <a:cubicBezTo>
                      <a:pt x="20274" y="11"/>
                      <a:pt x="20278" y="14"/>
                      <a:pt x="20282" y="16"/>
                    </a:cubicBezTo>
                    <a:cubicBezTo>
                      <a:pt x="20278" y="16"/>
                      <a:pt x="20274" y="16"/>
                      <a:pt x="20270" y="16"/>
                    </a:cubicBezTo>
                    <a:cubicBezTo>
                      <a:pt x="20274" y="19"/>
                      <a:pt x="20278" y="22"/>
                      <a:pt x="20282" y="25"/>
                    </a:cubicBezTo>
                    <a:cubicBezTo>
                      <a:pt x="20278" y="25"/>
                      <a:pt x="20274" y="25"/>
                      <a:pt x="20270" y="25"/>
                    </a:cubicBezTo>
                    <a:cubicBezTo>
                      <a:pt x="20274" y="27"/>
                      <a:pt x="20278" y="30"/>
                      <a:pt x="20282" y="33"/>
                    </a:cubicBezTo>
                    <a:cubicBezTo>
                      <a:pt x="20278" y="33"/>
                      <a:pt x="20274" y="33"/>
                      <a:pt x="20270" y="33"/>
                    </a:cubicBezTo>
                    <a:cubicBezTo>
                      <a:pt x="20274" y="36"/>
                      <a:pt x="20278" y="39"/>
                      <a:pt x="20282" y="41"/>
                    </a:cubicBezTo>
                    <a:cubicBezTo>
                      <a:pt x="20278" y="41"/>
                      <a:pt x="20274" y="41"/>
                      <a:pt x="20270" y="41"/>
                    </a:cubicBezTo>
                    <a:cubicBezTo>
                      <a:pt x="20274" y="44"/>
                      <a:pt x="20278" y="47"/>
                      <a:pt x="20282" y="50"/>
                    </a:cubicBezTo>
                    <a:cubicBezTo>
                      <a:pt x="20278" y="50"/>
                      <a:pt x="20274" y="50"/>
                      <a:pt x="20270" y="50"/>
                    </a:cubicBezTo>
                    <a:cubicBezTo>
                      <a:pt x="20274" y="52"/>
                      <a:pt x="20278" y="55"/>
                      <a:pt x="20282" y="58"/>
                    </a:cubicBezTo>
                    <a:cubicBezTo>
                      <a:pt x="20278" y="58"/>
                      <a:pt x="20274" y="58"/>
                      <a:pt x="20270" y="58"/>
                    </a:cubicBezTo>
                    <a:cubicBezTo>
                      <a:pt x="20290" y="73"/>
                      <a:pt x="20311" y="88"/>
                      <a:pt x="20332" y="102"/>
                    </a:cubicBezTo>
                    <a:cubicBezTo>
                      <a:pt x="20309" y="102"/>
                      <a:pt x="20287" y="102"/>
                      <a:pt x="20265" y="102"/>
                    </a:cubicBezTo>
                    <a:cubicBezTo>
                      <a:pt x="20263" y="101"/>
                      <a:pt x="20261" y="100"/>
                      <a:pt x="20259" y="99"/>
                    </a:cubicBezTo>
                    <a:cubicBezTo>
                      <a:pt x="20263" y="99"/>
                      <a:pt x="20267" y="99"/>
                      <a:pt x="20271" y="99"/>
                    </a:cubicBezTo>
                    <a:cubicBezTo>
                      <a:pt x="20267" y="96"/>
                      <a:pt x="20263" y="93"/>
                      <a:pt x="20259" y="90"/>
                    </a:cubicBezTo>
                    <a:cubicBezTo>
                      <a:pt x="20263" y="90"/>
                      <a:pt x="20267" y="90"/>
                      <a:pt x="20271" y="90"/>
                    </a:cubicBezTo>
                    <a:cubicBezTo>
                      <a:pt x="20267" y="87"/>
                      <a:pt x="20263" y="85"/>
                      <a:pt x="20259" y="82"/>
                    </a:cubicBezTo>
                    <a:cubicBezTo>
                      <a:pt x="20263" y="82"/>
                      <a:pt x="20267" y="82"/>
                      <a:pt x="20271" y="82"/>
                    </a:cubicBezTo>
                    <a:cubicBezTo>
                      <a:pt x="20233" y="54"/>
                      <a:pt x="20195" y="27"/>
                      <a:pt x="20158" y="0"/>
                    </a:cubicBezTo>
                    <a:cubicBezTo>
                      <a:pt x="19749" y="0"/>
                      <a:pt x="19339" y="0"/>
                      <a:pt x="18930" y="0"/>
                    </a:cubicBezTo>
                    <a:cubicBezTo>
                      <a:pt x="18933" y="2"/>
                      <a:pt x="18937" y="5"/>
                      <a:pt x="18940" y="8"/>
                    </a:cubicBezTo>
                    <a:cubicBezTo>
                      <a:pt x="18937" y="8"/>
                      <a:pt x="18933" y="8"/>
                      <a:pt x="18930" y="8"/>
                    </a:cubicBezTo>
                    <a:cubicBezTo>
                      <a:pt x="18933" y="11"/>
                      <a:pt x="18937" y="14"/>
                      <a:pt x="18940" y="16"/>
                    </a:cubicBezTo>
                    <a:cubicBezTo>
                      <a:pt x="18937" y="16"/>
                      <a:pt x="18933" y="16"/>
                      <a:pt x="18930" y="16"/>
                    </a:cubicBezTo>
                    <a:cubicBezTo>
                      <a:pt x="18933" y="19"/>
                      <a:pt x="18937" y="22"/>
                      <a:pt x="18940" y="25"/>
                    </a:cubicBezTo>
                    <a:cubicBezTo>
                      <a:pt x="18937" y="25"/>
                      <a:pt x="18933" y="25"/>
                      <a:pt x="18930" y="25"/>
                    </a:cubicBezTo>
                    <a:cubicBezTo>
                      <a:pt x="18933" y="27"/>
                      <a:pt x="18937" y="30"/>
                      <a:pt x="18940" y="33"/>
                    </a:cubicBezTo>
                    <a:cubicBezTo>
                      <a:pt x="18937" y="33"/>
                      <a:pt x="18933" y="33"/>
                      <a:pt x="18930" y="33"/>
                    </a:cubicBezTo>
                    <a:cubicBezTo>
                      <a:pt x="18933" y="36"/>
                      <a:pt x="18937" y="39"/>
                      <a:pt x="18940" y="41"/>
                    </a:cubicBezTo>
                    <a:cubicBezTo>
                      <a:pt x="18937" y="41"/>
                      <a:pt x="18933" y="41"/>
                      <a:pt x="18930" y="41"/>
                    </a:cubicBezTo>
                    <a:cubicBezTo>
                      <a:pt x="18933" y="44"/>
                      <a:pt x="18937" y="47"/>
                      <a:pt x="18940" y="50"/>
                    </a:cubicBezTo>
                    <a:cubicBezTo>
                      <a:pt x="18937" y="50"/>
                      <a:pt x="18933" y="50"/>
                      <a:pt x="18930" y="50"/>
                    </a:cubicBezTo>
                    <a:cubicBezTo>
                      <a:pt x="18933" y="52"/>
                      <a:pt x="18937" y="55"/>
                      <a:pt x="18940" y="58"/>
                    </a:cubicBezTo>
                    <a:cubicBezTo>
                      <a:pt x="18937" y="58"/>
                      <a:pt x="18933" y="58"/>
                      <a:pt x="18930" y="58"/>
                    </a:cubicBezTo>
                    <a:cubicBezTo>
                      <a:pt x="18947" y="73"/>
                      <a:pt x="18965" y="88"/>
                      <a:pt x="18982" y="102"/>
                    </a:cubicBezTo>
                    <a:cubicBezTo>
                      <a:pt x="18957" y="102"/>
                      <a:pt x="18932" y="102"/>
                      <a:pt x="18907" y="102"/>
                    </a:cubicBezTo>
                    <a:cubicBezTo>
                      <a:pt x="18906" y="101"/>
                      <a:pt x="18904" y="100"/>
                      <a:pt x="18903" y="99"/>
                    </a:cubicBezTo>
                    <a:cubicBezTo>
                      <a:pt x="18906" y="99"/>
                      <a:pt x="18909" y="99"/>
                      <a:pt x="18913" y="99"/>
                    </a:cubicBezTo>
                    <a:cubicBezTo>
                      <a:pt x="18909" y="96"/>
                      <a:pt x="18906" y="93"/>
                      <a:pt x="18903" y="90"/>
                    </a:cubicBezTo>
                    <a:cubicBezTo>
                      <a:pt x="18906" y="90"/>
                      <a:pt x="18909" y="90"/>
                      <a:pt x="18913" y="90"/>
                    </a:cubicBezTo>
                    <a:cubicBezTo>
                      <a:pt x="18909" y="87"/>
                      <a:pt x="18906" y="85"/>
                      <a:pt x="18903" y="82"/>
                    </a:cubicBezTo>
                    <a:cubicBezTo>
                      <a:pt x="18906" y="82"/>
                      <a:pt x="18909" y="82"/>
                      <a:pt x="18913" y="82"/>
                    </a:cubicBezTo>
                    <a:cubicBezTo>
                      <a:pt x="18881" y="54"/>
                      <a:pt x="18849" y="27"/>
                      <a:pt x="18818" y="0"/>
                    </a:cubicBezTo>
                    <a:cubicBezTo>
                      <a:pt x="18409" y="0"/>
                      <a:pt x="18000" y="0"/>
                      <a:pt x="17590" y="0"/>
                    </a:cubicBezTo>
                    <a:cubicBezTo>
                      <a:pt x="17593" y="2"/>
                      <a:pt x="17596" y="5"/>
                      <a:pt x="17598" y="8"/>
                    </a:cubicBezTo>
                    <a:cubicBezTo>
                      <a:pt x="17596" y="8"/>
                      <a:pt x="17593" y="8"/>
                      <a:pt x="17590" y="8"/>
                    </a:cubicBezTo>
                    <a:cubicBezTo>
                      <a:pt x="17593" y="11"/>
                      <a:pt x="17596" y="14"/>
                      <a:pt x="17598" y="16"/>
                    </a:cubicBezTo>
                    <a:cubicBezTo>
                      <a:pt x="17596" y="16"/>
                      <a:pt x="17593" y="16"/>
                      <a:pt x="17590" y="16"/>
                    </a:cubicBezTo>
                    <a:cubicBezTo>
                      <a:pt x="17593" y="19"/>
                      <a:pt x="17596" y="22"/>
                      <a:pt x="17598" y="25"/>
                    </a:cubicBezTo>
                    <a:cubicBezTo>
                      <a:pt x="17596" y="25"/>
                      <a:pt x="17593" y="25"/>
                      <a:pt x="17590" y="25"/>
                    </a:cubicBezTo>
                    <a:cubicBezTo>
                      <a:pt x="17593" y="27"/>
                      <a:pt x="17596" y="30"/>
                      <a:pt x="17598" y="33"/>
                    </a:cubicBezTo>
                    <a:cubicBezTo>
                      <a:pt x="17596" y="33"/>
                      <a:pt x="17593" y="33"/>
                      <a:pt x="17590" y="33"/>
                    </a:cubicBezTo>
                    <a:cubicBezTo>
                      <a:pt x="17593" y="36"/>
                      <a:pt x="17596" y="39"/>
                      <a:pt x="17598" y="41"/>
                    </a:cubicBezTo>
                    <a:cubicBezTo>
                      <a:pt x="17596" y="41"/>
                      <a:pt x="17593" y="41"/>
                      <a:pt x="17590" y="41"/>
                    </a:cubicBezTo>
                    <a:cubicBezTo>
                      <a:pt x="17593" y="44"/>
                      <a:pt x="17596" y="47"/>
                      <a:pt x="17598" y="50"/>
                    </a:cubicBezTo>
                    <a:cubicBezTo>
                      <a:pt x="17596" y="50"/>
                      <a:pt x="17593" y="50"/>
                      <a:pt x="17590" y="50"/>
                    </a:cubicBezTo>
                    <a:cubicBezTo>
                      <a:pt x="17593" y="52"/>
                      <a:pt x="17596" y="55"/>
                      <a:pt x="17598" y="58"/>
                    </a:cubicBezTo>
                    <a:cubicBezTo>
                      <a:pt x="17596" y="58"/>
                      <a:pt x="17593" y="58"/>
                      <a:pt x="17590" y="58"/>
                    </a:cubicBezTo>
                    <a:cubicBezTo>
                      <a:pt x="17604" y="73"/>
                      <a:pt x="17618" y="88"/>
                      <a:pt x="17633" y="102"/>
                    </a:cubicBezTo>
                    <a:cubicBezTo>
                      <a:pt x="17605" y="102"/>
                      <a:pt x="17578" y="102"/>
                      <a:pt x="17550" y="102"/>
                    </a:cubicBezTo>
                    <a:cubicBezTo>
                      <a:pt x="17549" y="101"/>
                      <a:pt x="17548" y="100"/>
                      <a:pt x="17547" y="99"/>
                    </a:cubicBezTo>
                    <a:cubicBezTo>
                      <a:pt x="17549" y="99"/>
                      <a:pt x="17552" y="99"/>
                      <a:pt x="17555" y="99"/>
                    </a:cubicBezTo>
                    <a:cubicBezTo>
                      <a:pt x="17552" y="96"/>
                      <a:pt x="17549" y="93"/>
                      <a:pt x="17547" y="90"/>
                    </a:cubicBezTo>
                    <a:cubicBezTo>
                      <a:pt x="17549" y="90"/>
                      <a:pt x="17552" y="90"/>
                      <a:pt x="17555" y="90"/>
                    </a:cubicBezTo>
                    <a:cubicBezTo>
                      <a:pt x="17552" y="87"/>
                      <a:pt x="17549" y="85"/>
                      <a:pt x="17547" y="82"/>
                    </a:cubicBezTo>
                    <a:cubicBezTo>
                      <a:pt x="17549" y="82"/>
                      <a:pt x="17552" y="82"/>
                      <a:pt x="17555" y="82"/>
                    </a:cubicBezTo>
                    <a:cubicBezTo>
                      <a:pt x="17529" y="54"/>
                      <a:pt x="17503" y="27"/>
                      <a:pt x="17478" y="0"/>
                    </a:cubicBezTo>
                    <a:cubicBezTo>
                      <a:pt x="17069" y="0"/>
                      <a:pt x="16660" y="0"/>
                      <a:pt x="16251" y="0"/>
                    </a:cubicBezTo>
                    <a:cubicBezTo>
                      <a:pt x="16253" y="2"/>
                      <a:pt x="16255" y="5"/>
                      <a:pt x="16257" y="8"/>
                    </a:cubicBezTo>
                    <a:cubicBezTo>
                      <a:pt x="16255" y="8"/>
                      <a:pt x="16253" y="8"/>
                      <a:pt x="16251" y="8"/>
                    </a:cubicBezTo>
                    <a:cubicBezTo>
                      <a:pt x="16253" y="11"/>
                      <a:pt x="16255" y="14"/>
                      <a:pt x="16257" y="16"/>
                    </a:cubicBezTo>
                    <a:cubicBezTo>
                      <a:pt x="16255" y="16"/>
                      <a:pt x="16253" y="16"/>
                      <a:pt x="16251" y="16"/>
                    </a:cubicBezTo>
                    <a:cubicBezTo>
                      <a:pt x="16253" y="19"/>
                      <a:pt x="16255" y="22"/>
                      <a:pt x="16257" y="25"/>
                    </a:cubicBezTo>
                    <a:cubicBezTo>
                      <a:pt x="16255" y="25"/>
                      <a:pt x="16253" y="25"/>
                      <a:pt x="16251" y="25"/>
                    </a:cubicBezTo>
                    <a:cubicBezTo>
                      <a:pt x="16253" y="27"/>
                      <a:pt x="16255" y="30"/>
                      <a:pt x="16257" y="33"/>
                    </a:cubicBezTo>
                    <a:cubicBezTo>
                      <a:pt x="16255" y="33"/>
                      <a:pt x="16253" y="33"/>
                      <a:pt x="16251" y="33"/>
                    </a:cubicBezTo>
                    <a:cubicBezTo>
                      <a:pt x="16253" y="36"/>
                      <a:pt x="16255" y="39"/>
                      <a:pt x="16257" y="41"/>
                    </a:cubicBezTo>
                    <a:cubicBezTo>
                      <a:pt x="16255" y="41"/>
                      <a:pt x="16253" y="41"/>
                      <a:pt x="16251" y="41"/>
                    </a:cubicBezTo>
                    <a:cubicBezTo>
                      <a:pt x="16253" y="44"/>
                      <a:pt x="16255" y="47"/>
                      <a:pt x="16257" y="50"/>
                    </a:cubicBezTo>
                    <a:cubicBezTo>
                      <a:pt x="16255" y="50"/>
                      <a:pt x="16253" y="50"/>
                      <a:pt x="16251" y="50"/>
                    </a:cubicBezTo>
                    <a:cubicBezTo>
                      <a:pt x="16253" y="52"/>
                      <a:pt x="16255" y="55"/>
                      <a:pt x="16257" y="58"/>
                    </a:cubicBezTo>
                    <a:cubicBezTo>
                      <a:pt x="16255" y="58"/>
                      <a:pt x="16253" y="58"/>
                      <a:pt x="16251" y="58"/>
                    </a:cubicBezTo>
                    <a:cubicBezTo>
                      <a:pt x="16261" y="73"/>
                      <a:pt x="16272" y="88"/>
                      <a:pt x="16283" y="102"/>
                    </a:cubicBezTo>
                    <a:cubicBezTo>
                      <a:pt x="16253" y="102"/>
                      <a:pt x="16223" y="102"/>
                      <a:pt x="16193" y="102"/>
                    </a:cubicBezTo>
                    <a:cubicBezTo>
                      <a:pt x="16192" y="101"/>
                      <a:pt x="16191" y="100"/>
                      <a:pt x="16191" y="99"/>
                    </a:cubicBezTo>
                    <a:cubicBezTo>
                      <a:pt x="16193" y="99"/>
                      <a:pt x="16194" y="99"/>
                      <a:pt x="16196" y="99"/>
                    </a:cubicBezTo>
                    <a:cubicBezTo>
                      <a:pt x="16194" y="96"/>
                      <a:pt x="16193" y="93"/>
                      <a:pt x="16191" y="90"/>
                    </a:cubicBezTo>
                    <a:cubicBezTo>
                      <a:pt x="16193" y="90"/>
                      <a:pt x="16194" y="90"/>
                      <a:pt x="16196" y="90"/>
                    </a:cubicBezTo>
                    <a:cubicBezTo>
                      <a:pt x="16194" y="87"/>
                      <a:pt x="16193" y="85"/>
                      <a:pt x="16191" y="82"/>
                    </a:cubicBezTo>
                    <a:cubicBezTo>
                      <a:pt x="16193" y="82"/>
                      <a:pt x="16194" y="82"/>
                      <a:pt x="16196" y="82"/>
                    </a:cubicBezTo>
                    <a:cubicBezTo>
                      <a:pt x="16177" y="54"/>
                      <a:pt x="16157" y="27"/>
                      <a:pt x="16138" y="0"/>
                    </a:cubicBezTo>
                    <a:cubicBezTo>
                      <a:pt x="15729" y="0"/>
                      <a:pt x="15320" y="0"/>
                      <a:pt x="14911" y="0"/>
                    </a:cubicBezTo>
                    <a:cubicBezTo>
                      <a:pt x="14912" y="2"/>
                      <a:pt x="14913" y="5"/>
                      <a:pt x="14915" y="8"/>
                    </a:cubicBezTo>
                    <a:cubicBezTo>
                      <a:pt x="14913" y="8"/>
                      <a:pt x="14912" y="8"/>
                      <a:pt x="14911" y="8"/>
                    </a:cubicBezTo>
                    <a:cubicBezTo>
                      <a:pt x="14912" y="11"/>
                      <a:pt x="14913" y="14"/>
                      <a:pt x="14915" y="16"/>
                    </a:cubicBezTo>
                    <a:cubicBezTo>
                      <a:pt x="14913" y="16"/>
                      <a:pt x="14912" y="16"/>
                      <a:pt x="14911" y="16"/>
                    </a:cubicBezTo>
                    <a:cubicBezTo>
                      <a:pt x="14912" y="19"/>
                      <a:pt x="14913" y="22"/>
                      <a:pt x="14915" y="25"/>
                    </a:cubicBezTo>
                    <a:cubicBezTo>
                      <a:pt x="14913" y="25"/>
                      <a:pt x="14912" y="25"/>
                      <a:pt x="14911" y="25"/>
                    </a:cubicBezTo>
                    <a:cubicBezTo>
                      <a:pt x="14912" y="27"/>
                      <a:pt x="14913" y="30"/>
                      <a:pt x="14915" y="33"/>
                    </a:cubicBezTo>
                    <a:cubicBezTo>
                      <a:pt x="14913" y="33"/>
                      <a:pt x="14912" y="33"/>
                      <a:pt x="14911" y="33"/>
                    </a:cubicBezTo>
                    <a:cubicBezTo>
                      <a:pt x="14912" y="36"/>
                      <a:pt x="14913" y="39"/>
                      <a:pt x="14915" y="41"/>
                    </a:cubicBezTo>
                    <a:cubicBezTo>
                      <a:pt x="14913" y="41"/>
                      <a:pt x="14912" y="41"/>
                      <a:pt x="14911" y="41"/>
                    </a:cubicBezTo>
                    <a:cubicBezTo>
                      <a:pt x="14912" y="44"/>
                      <a:pt x="14913" y="47"/>
                      <a:pt x="14915" y="50"/>
                    </a:cubicBezTo>
                    <a:cubicBezTo>
                      <a:pt x="14913" y="50"/>
                      <a:pt x="14912" y="50"/>
                      <a:pt x="14911" y="50"/>
                    </a:cubicBezTo>
                    <a:cubicBezTo>
                      <a:pt x="14912" y="52"/>
                      <a:pt x="14913" y="55"/>
                      <a:pt x="14915" y="58"/>
                    </a:cubicBezTo>
                    <a:cubicBezTo>
                      <a:pt x="14913" y="58"/>
                      <a:pt x="14912" y="58"/>
                      <a:pt x="14911" y="58"/>
                    </a:cubicBezTo>
                    <a:cubicBezTo>
                      <a:pt x="14918" y="73"/>
                      <a:pt x="14926" y="88"/>
                      <a:pt x="14933" y="102"/>
                    </a:cubicBezTo>
                    <a:cubicBezTo>
                      <a:pt x="14901" y="102"/>
                      <a:pt x="14869" y="102"/>
                      <a:pt x="14836" y="102"/>
                    </a:cubicBezTo>
                    <a:cubicBezTo>
                      <a:pt x="14835" y="101"/>
                      <a:pt x="14835" y="100"/>
                      <a:pt x="14834" y="99"/>
                    </a:cubicBezTo>
                    <a:cubicBezTo>
                      <a:pt x="14836" y="99"/>
                      <a:pt x="14837" y="99"/>
                      <a:pt x="14838" y="99"/>
                    </a:cubicBezTo>
                    <a:cubicBezTo>
                      <a:pt x="14837" y="96"/>
                      <a:pt x="14836" y="93"/>
                      <a:pt x="14834" y="90"/>
                    </a:cubicBezTo>
                    <a:cubicBezTo>
                      <a:pt x="14836" y="90"/>
                      <a:pt x="14837" y="90"/>
                      <a:pt x="14838" y="90"/>
                    </a:cubicBezTo>
                    <a:cubicBezTo>
                      <a:pt x="14837" y="87"/>
                      <a:pt x="14836" y="85"/>
                      <a:pt x="14834" y="82"/>
                    </a:cubicBezTo>
                    <a:cubicBezTo>
                      <a:pt x="14836" y="82"/>
                      <a:pt x="14837" y="82"/>
                      <a:pt x="14838" y="82"/>
                    </a:cubicBezTo>
                    <a:cubicBezTo>
                      <a:pt x="14825" y="54"/>
                      <a:pt x="14812" y="27"/>
                      <a:pt x="14798" y="0"/>
                    </a:cubicBezTo>
                    <a:cubicBezTo>
                      <a:pt x="14389" y="0"/>
                      <a:pt x="13980" y="0"/>
                      <a:pt x="13571" y="0"/>
                    </a:cubicBezTo>
                    <a:cubicBezTo>
                      <a:pt x="13572" y="2"/>
                      <a:pt x="13572" y="5"/>
                      <a:pt x="13573" y="8"/>
                    </a:cubicBezTo>
                    <a:cubicBezTo>
                      <a:pt x="13572" y="8"/>
                      <a:pt x="13572" y="8"/>
                      <a:pt x="13571" y="8"/>
                    </a:cubicBezTo>
                    <a:cubicBezTo>
                      <a:pt x="13572" y="11"/>
                      <a:pt x="13572" y="14"/>
                      <a:pt x="13573" y="16"/>
                    </a:cubicBezTo>
                    <a:cubicBezTo>
                      <a:pt x="13572" y="16"/>
                      <a:pt x="13572" y="16"/>
                      <a:pt x="13571" y="16"/>
                    </a:cubicBezTo>
                    <a:cubicBezTo>
                      <a:pt x="13572" y="19"/>
                      <a:pt x="13572" y="22"/>
                      <a:pt x="13573" y="25"/>
                    </a:cubicBezTo>
                    <a:cubicBezTo>
                      <a:pt x="13572" y="25"/>
                      <a:pt x="13572" y="25"/>
                      <a:pt x="13571" y="25"/>
                    </a:cubicBezTo>
                    <a:cubicBezTo>
                      <a:pt x="13572" y="27"/>
                      <a:pt x="13572" y="30"/>
                      <a:pt x="13573" y="33"/>
                    </a:cubicBezTo>
                    <a:cubicBezTo>
                      <a:pt x="13572" y="33"/>
                      <a:pt x="13572" y="33"/>
                      <a:pt x="13571" y="33"/>
                    </a:cubicBezTo>
                    <a:cubicBezTo>
                      <a:pt x="13572" y="36"/>
                      <a:pt x="13572" y="39"/>
                      <a:pt x="13573" y="41"/>
                    </a:cubicBezTo>
                    <a:cubicBezTo>
                      <a:pt x="13572" y="41"/>
                      <a:pt x="13572" y="41"/>
                      <a:pt x="13571" y="41"/>
                    </a:cubicBezTo>
                    <a:cubicBezTo>
                      <a:pt x="13572" y="44"/>
                      <a:pt x="13572" y="47"/>
                      <a:pt x="13573" y="50"/>
                    </a:cubicBezTo>
                    <a:cubicBezTo>
                      <a:pt x="13572" y="50"/>
                      <a:pt x="13572" y="50"/>
                      <a:pt x="13571" y="50"/>
                    </a:cubicBezTo>
                    <a:cubicBezTo>
                      <a:pt x="13572" y="52"/>
                      <a:pt x="13572" y="55"/>
                      <a:pt x="13573" y="58"/>
                    </a:cubicBezTo>
                    <a:cubicBezTo>
                      <a:pt x="13572" y="58"/>
                      <a:pt x="13572" y="58"/>
                      <a:pt x="13571" y="58"/>
                    </a:cubicBezTo>
                    <a:cubicBezTo>
                      <a:pt x="13575" y="73"/>
                      <a:pt x="13579" y="88"/>
                      <a:pt x="13584" y="102"/>
                    </a:cubicBezTo>
                    <a:cubicBezTo>
                      <a:pt x="13549" y="102"/>
                      <a:pt x="13514" y="102"/>
                      <a:pt x="13479" y="102"/>
                    </a:cubicBezTo>
                    <a:cubicBezTo>
                      <a:pt x="13479" y="101"/>
                      <a:pt x="13479" y="100"/>
                      <a:pt x="13478" y="99"/>
                    </a:cubicBezTo>
                    <a:cubicBezTo>
                      <a:pt x="13479" y="99"/>
                      <a:pt x="13480" y="99"/>
                      <a:pt x="13481" y="99"/>
                    </a:cubicBezTo>
                    <a:cubicBezTo>
                      <a:pt x="13480" y="96"/>
                      <a:pt x="13479" y="93"/>
                      <a:pt x="13478" y="90"/>
                    </a:cubicBezTo>
                    <a:cubicBezTo>
                      <a:pt x="13479" y="90"/>
                      <a:pt x="13480" y="90"/>
                      <a:pt x="13481" y="90"/>
                    </a:cubicBezTo>
                    <a:cubicBezTo>
                      <a:pt x="13480" y="87"/>
                      <a:pt x="13479" y="85"/>
                      <a:pt x="13478" y="82"/>
                    </a:cubicBezTo>
                    <a:cubicBezTo>
                      <a:pt x="13479" y="82"/>
                      <a:pt x="13480" y="82"/>
                      <a:pt x="13481" y="82"/>
                    </a:cubicBezTo>
                    <a:cubicBezTo>
                      <a:pt x="13473" y="54"/>
                      <a:pt x="13466" y="27"/>
                      <a:pt x="13459" y="0"/>
                    </a:cubicBezTo>
                    <a:cubicBezTo>
                      <a:pt x="13049" y="0"/>
                      <a:pt x="12640" y="0"/>
                      <a:pt x="12231" y="0"/>
                    </a:cubicBezTo>
                    <a:cubicBezTo>
                      <a:pt x="12231" y="2"/>
                      <a:pt x="12231" y="5"/>
                      <a:pt x="12231" y="8"/>
                    </a:cubicBezTo>
                    <a:cubicBezTo>
                      <a:pt x="12231" y="8"/>
                      <a:pt x="12231" y="8"/>
                      <a:pt x="12231" y="8"/>
                    </a:cubicBezTo>
                    <a:cubicBezTo>
                      <a:pt x="12231" y="11"/>
                      <a:pt x="12231" y="14"/>
                      <a:pt x="12231" y="16"/>
                    </a:cubicBezTo>
                    <a:cubicBezTo>
                      <a:pt x="12231" y="16"/>
                      <a:pt x="12231" y="16"/>
                      <a:pt x="12231" y="16"/>
                    </a:cubicBezTo>
                    <a:cubicBezTo>
                      <a:pt x="12231" y="19"/>
                      <a:pt x="12231" y="22"/>
                      <a:pt x="12231" y="25"/>
                    </a:cubicBezTo>
                    <a:cubicBezTo>
                      <a:pt x="12231" y="25"/>
                      <a:pt x="12231" y="25"/>
                      <a:pt x="12231" y="25"/>
                    </a:cubicBezTo>
                    <a:cubicBezTo>
                      <a:pt x="12231" y="27"/>
                      <a:pt x="12231" y="30"/>
                      <a:pt x="12231" y="33"/>
                    </a:cubicBezTo>
                    <a:cubicBezTo>
                      <a:pt x="12231" y="33"/>
                      <a:pt x="12231" y="33"/>
                      <a:pt x="12231" y="33"/>
                    </a:cubicBezTo>
                    <a:cubicBezTo>
                      <a:pt x="12231" y="36"/>
                      <a:pt x="12231" y="39"/>
                      <a:pt x="12231" y="41"/>
                    </a:cubicBezTo>
                    <a:cubicBezTo>
                      <a:pt x="12231" y="41"/>
                      <a:pt x="12231" y="41"/>
                      <a:pt x="12231" y="41"/>
                    </a:cubicBezTo>
                    <a:cubicBezTo>
                      <a:pt x="12231" y="44"/>
                      <a:pt x="12231" y="47"/>
                      <a:pt x="12231" y="50"/>
                    </a:cubicBezTo>
                    <a:cubicBezTo>
                      <a:pt x="12231" y="50"/>
                      <a:pt x="12231" y="50"/>
                      <a:pt x="12231" y="50"/>
                    </a:cubicBezTo>
                    <a:cubicBezTo>
                      <a:pt x="12231" y="52"/>
                      <a:pt x="12231" y="55"/>
                      <a:pt x="12231" y="58"/>
                    </a:cubicBezTo>
                    <a:cubicBezTo>
                      <a:pt x="12231" y="58"/>
                      <a:pt x="12231" y="58"/>
                      <a:pt x="12231" y="58"/>
                    </a:cubicBezTo>
                    <a:cubicBezTo>
                      <a:pt x="12232" y="73"/>
                      <a:pt x="12233" y="88"/>
                      <a:pt x="12234" y="102"/>
                    </a:cubicBezTo>
                    <a:cubicBezTo>
                      <a:pt x="12197" y="102"/>
                      <a:pt x="12159" y="102"/>
                      <a:pt x="12122" y="102"/>
                    </a:cubicBezTo>
                    <a:cubicBezTo>
                      <a:pt x="12122" y="101"/>
                      <a:pt x="12122" y="100"/>
                      <a:pt x="12122" y="99"/>
                    </a:cubicBezTo>
                    <a:cubicBezTo>
                      <a:pt x="12122" y="99"/>
                      <a:pt x="12122" y="99"/>
                      <a:pt x="12122" y="99"/>
                    </a:cubicBezTo>
                    <a:cubicBezTo>
                      <a:pt x="12122" y="96"/>
                      <a:pt x="12122" y="93"/>
                      <a:pt x="12122" y="90"/>
                    </a:cubicBezTo>
                    <a:cubicBezTo>
                      <a:pt x="12122" y="90"/>
                      <a:pt x="12122" y="90"/>
                      <a:pt x="12122" y="90"/>
                    </a:cubicBezTo>
                    <a:cubicBezTo>
                      <a:pt x="12122" y="87"/>
                      <a:pt x="12122" y="85"/>
                      <a:pt x="12122" y="82"/>
                    </a:cubicBezTo>
                    <a:cubicBezTo>
                      <a:pt x="12122" y="82"/>
                      <a:pt x="12122" y="82"/>
                      <a:pt x="12122" y="82"/>
                    </a:cubicBezTo>
                    <a:cubicBezTo>
                      <a:pt x="12121" y="54"/>
                      <a:pt x="12120" y="27"/>
                      <a:pt x="12119" y="0"/>
                    </a:cubicBezTo>
                    <a:cubicBezTo>
                      <a:pt x="11710" y="0"/>
                      <a:pt x="11300" y="0"/>
                      <a:pt x="10891" y="0"/>
                    </a:cubicBezTo>
                    <a:cubicBezTo>
                      <a:pt x="10887" y="27"/>
                      <a:pt x="10883" y="54"/>
                      <a:pt x="10878" y="82"/>
                    </a:cubicBezTo>
                    <a:cubicBezTo>
                      <a:pt x="10879" y="82"/>
                      <a:pt x="10879" y="82"/>
                      <a:pt x="10879" y="82"/>
                    </a:cubicBezTo>
                    <a:cubicBezTo>
                      <a:pt x="10879" y="85"/>
                      <a:pt x="10879" y="87"/>
                      <a:pt x="10878" y="90"/>
                    </a:cubicBezTo>
                    <a:cubicBezTo>
                      <a:pt x="10879" y="90"/>
                      <a:pt x="10879" y="90"/>
                      <a:pt x="10879" y="90"/>
                    </a:cubicBezTo>
                    <a:cubicBezTo>
                      <a:pt x="10879" y="93"/>
                      <a:pt x="10879" y="96"/>
                      <a:pt x="10878" y="99"/>
                    </a:cubicBezTo>
                    <a:cubicBezTo>
                      <a:pt x="10879" y="99"/>
                      <a:pt x="10879" y="99"/>
                      <a:pt x="10879" y="99"/>
                    </a:cubicBezTo>
                    <a:cubicBezTo>
                      <a:pt x="10879" y="100"/>
                      <a:pt x="10879" y="101"/>
                      <a:pt x="10879" y="102"/>
                    </a:cubicBezTo>
                    <a:cubicBezTo>
                      <a:pt x="10843" y="102"/>
                      <a:pt x="10807" y="102"/>
                      <a:pt x="10771" y="102"/>
                    </a:cubicBezTo>
                    <a:cubicBezTo>
                      <a:pt x="10774" y="88"/>
                      <a:pt x="10776" y="73"/>
                      <a:pt x="10779" y="58"/>
                    </a:cubicBezTo>
                    <a:cubicBezTo>
                      <a:pt x="10778" y="58"/>
                      <a:pt x="10778" y="58"/>
                      <a:pt x="10777" y="58"/>
                    </a:cubicBezTo>
                    <a:cubicBezTo>
                      <a:pt x="10778" y="55"/>
                      <a:pt x="10778" y="52"/>
                      <a:pt x="10779" y="50"/>
                    </a:cubicBezTo>
                    <a:cubicBezTo>
                      <a:pt x="10778" y="50"/>
                      <a:pt x="10778" y="50"/>
                      <a:pt x="10777" y="50"/>
                    </a:cubicBezTo>
                    <a:cubicBezTo>
                      <a:pt x="10778" y="47"/>
                      <a:pt x="10778" y="44"/>
                      <a:pt x="10779" y="41"/>
                    </a:cubicBezTo>
                    <a:cubicBezTo>
                      <a:pt x="10778" y="41"/>
                      <a:pt x="10778" y="41"/>
                      <a:pt x="10777" y="41"/>
                    </a:cubicBezTo>
                    <a:cubicBezTo>
                      <a:pt x="10778" y="39"/>
                      <a:pt x="10778" y="36"/>
                      <a:pt x="10779" y="33"/>
                    </a:cubicBezTo>
                    <a:cubicBezTo>
                      <a:pt x="10778" y="33"/>
                      <a:pt x="10778" y="33"/>
                      <a:pt x="10777" y="33"/>
                    </a:cubicBezTo>
                    <a:cubicBezTo>
                      <a:pt x="10778" y="30"/>
                      <a:pt x="10778" y="27"/>
                      <a:pt x="10779" y="25"/>
                    </a:cubicBezTo>
                    <a:cubicBezTo>
                      <a:pt x="10778" y="25"/>
                      <a:pt x="10778" y="25"/>
                      <a:pt x="10777" y="25"/>
                    </a:cubicBezTo>
                    <a:cubicBezTo>
                      <a:pt x="10778" y="22"/>
                      <a:pt x="10778" y="19"/>
                      <a:pt x="10779" y="16"/>
                    </a:cubicBezTo>
                    <a:cubicBezTo>
                      <a:pt x="10778" y="16"/>
                      <a:pt x="10778" y="16"/>
                      <a:pt x="10777" y="16"/>
                    </a:cubicBezTo>
                    <a:cubicBezTo>
                      <a:pt x="10778" y="14"/>
                      <a:pt x="10778" y="11"/>
                      <a:pt x="10779" y="8"/>
                    </a:cubicBezTo>
                    <a:cubicBezTo>
                      <a:pt x="10778" y="8"/>
                      <a:pt x="10778" y="8"/>
                      <a:pt x="10777" y="8"/>
                    </a:cubicBezTo>
                    <a:cubicBezTo>
                      <a:pt x="10778" y="5"/>
                      <a:pt x="10778" y="2"/>
                      <a:pt x="10779" y="0"/>
                    </a:cubicBezTo>
                    <a:cubicBezTo>
                      <a:pt x="10370" y="0"/>
                      <a:pt x="9961" y="0"/>
                      <a:pt x="9552" y="0"/>
                    </a:cubicBezTo>
                    <a:cubicBezTo>
                      <a:pt x="9541" y="27"/>
                      <a:pt x="9531" y="54"/>
                      <a:pt x="9520" y="82"/>
                    </a:cubicBezTo>
                    <a:cubicBezTo>
                      <a:pt x="9521" y="82"/>
                      <a:pt x="9522" y="82"/>
                      <a:pt x="9523" y="82"/>
                    </a:cubicBezTo>
                    <a:cubicBezTo>
                      <a:pt x="9522" y="85"/>
                      <a:pt x="9521" y="87"/>
                      <a:pt x="9520" y="90"/>
                    </a:cubicBezTo>
                    <a:cubicBezTo>
                      <a:pt x="9521" y="90"/>
                      <a:pt x="9522" y="90"/>
                      <a:pt x="9523" y="90"/>
                    </a:cubicBezTo>
                    <a:cubicBezTo>
                      <a:pt x="9522" y="93"/>
                      <a:pt x="9521" y="96"/>
                      <a:pt x="9520" y="99"/>
                    </a:cubicBezTo>
                    <a:cubicBezTo>
                      <a:pt x="9521" y="99"/>
                      <a:pt x="9522" y="99"/>
                      <a:pt x="9523" y="99"/>
                    </a:cubicBezTo>
                    <a:cubicBezTo>
                      <a:pt x="9523" y="100"/>
                      <a:pt x="9522" y="101"/>
                      <a:pt x="9522" y="102"/>
                    </a:cubicBezTo>
                    <a:cubicBezTo>
                      <a:pt x="9488" y="102"/>
                      <a:pt x="9455" y="102"/>
                      <a:pt x="9421" y="102"/>
                    </a:cubicBezTo>
                    <a:cubicBezTo>
                      <a:pt x="9427" y="88"/>
                      <a:pt x="9433" y="73"/>
                      <a:pt x="9439" y="58"/>
                    </a:cubicBezTo>
                    <a:cubicBezTo>
                      <a:pt x="9438" y="58"/>
                      <a:pt x="9437" y="58"/>
                      <a:pt x="9436" y="58"/>
                    </a:cubicBezTo>
                    <a:cubicBezTo>
                      <a:pt x="9437" y="55"/>
                      <a:pt x="9438" y="52"/>
                      <a:pt x="9439" y="50"/>
                    </a:cubicBezTo>
                    <a:cubicBezTo>
                      <a:pt x="9438" y="50"/>
                      <a:pt x="9437" y="50"/>
                      <a:pt x="9436" y="50"/>
                    </a:cubicBezTo>
                    <a:cubicBezTo>
                      <a:pt x="9437" y="47"/>
                      <a:pt x="9438" y="44"/>
                      <a:pt x="9439" y="41"/>
                    </a:cubicBezTo>
                    <a:cubicBezTo>
                      <a:pt x="9438" y="41"/>
                      <a:pt x="9437" y="41"/>
                      <a:pt x="9436" y="41"/>
                    </a:cubicBezTo>
                    <a:cubicBezTo>
                      <a:pt x="9437" y="39"/>
                      <a:pt x="9438" y="36"/>
                      <a:pt x="9439" y="33"/>
                    </a:cubicBezTo>
                    <a:cubicBezTo>
                      <a:pt x="9438" y="33"/>
                      <a:pt x="9437" y="33"/>
                      <a:pt x="9436" y="33"/>
                    </a:cubicBezTo>
                    <a:cubicBezTo>
                      <a:pt x="9437" y="30"/>
                      <a:pt x="9438" y="27"/>
                      <a:pt x="9439" y="25"/>
                    </a:cubicBezTo>
                    <a:cubicBezTo>
                      <a:pt x="9438" y="25"/>
                      <a:pt x="9437" y="25"/>
                      <a:pt x="9436" y="25"/>
                    </a:cubicBezTo>
                    <a:cubicBezTo>
                      <a:pt x="9437" y="22"/>
                      <a:pt x="9438" y="19"/>
                      <a:pt x="9439" y="16"/>
                    </a:cubicBezTo>
                    <a:cubicBezTo>
                      <a:pt x="9438" y="16"/>
                      <a:pt x="9437" y="16"/>
                      <a:pt x="9436" y="16"/>
                    </a:cubicBezTo>
                    <a:cubicBezTo>
                      <a:pt x="9437" y="14"/>
                      <a:pt x="9438" y="11"/>
                      <a:pt x="9439" y="8"/>
                    </a:cubicBezTo>
                    <a:cubicBezTo>
                      <a:pt x="9438" y="8"/>
                      <a:pt x="9437" y="8"/>
                      <a:pt x="9436" y="8"/>
                    </a:cubicBezTo>
                    <a:cubicBezTo>
                      <a:pt x="9437" y="5"/>
                      <a:pt x="9438" y="2"/>
                      <a:pt x="9439" y="0"/>
                    </a:cubicBezTo>
                    <a:cubicBezTo>
                      <a:pt x="9030" y="0"/>
                      <a:pt x="8621" y="0"/>
                      <a:pt x="8212" y="0"/>
                    </a:cubicBezTo>
                    <a:cubicBezTo>
                      <a:pt x="8195" y="27"/>
                      <a:pt x="8179" y="54"/>
                      <a:pt x="8162" y="82"/>
                    </a:cubicBezTo>
                    <a:cubicBezTo>
                      <a:pt x="8164" y="82"/>
                      <a:pt x="8166" y="82"/>
                      <a:pt x="8167" y="82"/>
                    </a:cubicBezTo>
                    <a:cubicBezTo>
                      <a:pt x="8165" y="85"/>
                      <a:pt x="8164" y="87"/>
                      <a:pt x="8162" y="90"/>
                    </a:cubicBezTo>
                    <a:cubicBezTo>
                      <a:pt x="8164" y="90"/>
                      <a:pt x="8166" y="90"/>
                      <a:pt x="8167" y="90"/>
                    </a:cubicBezTo>
                    <a:cubicBezTo>
                      <a:pt x="8165" y="93"/>
                      <a:pt x="8164" y="96"/>
                      <a:pt x="8162" y="99"/>
                    </a:cubicBezTo>
                    <a:cubicBezTo>
                      <a:pt x="8164" y="99"/>
                      <a:pt x="8166" y="99"/>
                      <a:pt x="8167" y="99"/>
                    </a:cubicBezTo>
                    <a:cubicBezTo>
                      <a:pt x="8166" y="100"/>
                      <a:pt x="8166" y="101"/>
                      <a:pt x="8165" y="102"/>
                    </a:cubicBezTo>
                    <a:cubicBezTo>
                      <a:pt x="8134" y="102"/>
                      <a:pt x="8103" y="102"/>
                      <a:pt x="8072" y="102"/>
                    </a:cubicBezTo>
                    <a:cubicBezTo>
                      <a:pt x="8081" y="88"/>
                      <a:pt x="8090" y="73"/>
                      <a:pt x="8099" y="58"/>
                    </a:cubicBezTo>
                    <a:cubicBezTo>
                      <a:pt x="8098" y="58"/>
                      <a:pt x="8096" y="58"/>
                      <a:pt x="8094" y="58"/>
                    </a:cubicBezTo>
                    <a:cubicBezTo>
                      <a:pt x="8096" y="55"/>
                      <a:pt x="8098" y="52"/>
                      <a:pt x="8099" y="50"/>
                    </a:cubicBezTo>
                    <a:cubicBezTo>
                      <a:pt x="8098" y="50"/>
                      <a:pt x="8096" y="50"/>
                      <a:pt x="8094" y="50"/>
                    </a:cubicBezTo>
                    <a:cubicBezTo>
                      <a:pt x="8096" y="47"/>
                      <a:pt x="8098" y="44"/>
                      <a:pt x="8099" y="41"/>
                    </a:cubicBezTo>
                    <a:cubicBezTo>
                      <a:pt x="8098" y="41"/>
                      <a:pt x="8096" y="41"/>
                      <a:pt x="8094" y="41"/>
                    </a:cubicBezTo>
                    <a:cubicBezTo>
                      <a:pt x="8096" y="39"/>
                      <a:pt x="8098" y="36"/>
                      <a:pt x="8099" y="33"/>
                    </a:cubicBezTo>
                    <a:cubicBezTo>
                      <a:pt x="8098" y="33"/>
                      <a:pt x="8096" y="33"/>
                      <a:pt x="8094" y="33"/>
                    </a:cubicBezTo>
                    <a:cubicBezTo>
                      <a:pt x="8096" y="30"/>
                      <a:pt x="8098" y="27"/>
                      <a:pt x="8099" y="25"/>
                    </a:cubicBezTo>
                    <a:cubicBezTo>
                      <a:pt x="8098" y="25"/>
                      <a:pt x="8096" y="25"/>
                      <a:pt x="8094" y="25"/>
                    </a:cubicBezTo>
                    <a:cubicBezTo>
                      <a:pt x="8096" y="22"/>
                      <a:pt x="8098" y="19"/>
                      <a:pt x="8099" y="16"/>
                    </a:cubicBezTo>
                    <a:cubicBezTo>
                      <a:pt x="8098" y="16"/>
                      <a:pt x="8096" y="16"/>
                      <a:pt x="8094" y="16"/>
                    </a:cubicBezTo>
                    <a:cubicBezTo>
                      <a:pt x="8096" y="14"/>
                      <a:pt x="8098" y="11"/>
                      <a:pt x="8099" y="8"/>
                    </a:cubicBezTo>
                    <a:cubicBezTo>
                      <a:pt x="8098" y="8"/>
                      <a:pt x="8096" y="8"/>
                      <a:pt x="8094" y="8"/>
                    </a:cubicBezTo>
                    <a:cubicBezTo>
                      <a:pt x="8096" y="5"/>
                      <a:pt x="8098" y="2"/>
                      <a:pt x="8099" y="0"/>
                    </a:cubicBezTo>
                    <a:cubicBezTo>
                      <a:pt x="7690" y="0"/>
                      <a:pt x="7281" y="0"/>
                      <a:pt x="6872" y="0"/>
                    </a:cubicBezTo>
                    <a:cubicBezTo>
                      <a:pt x="6849" y="27"/>
                      <a:pt x="6827" y="54"/>
                      <a:pt x="6804" y="82"/>
                    </a:cubicBezTo>
                    <a:cubicBezTo>
                      <a:pt x="6806" y="82"/>
                      <a:pt x="6809" y="82"/>
                      <a:pt x="6811" y="82"/>
                    </a:cubicBezTo>
                    <a:cubicBezTo>
                      <a:pt x="6809" y="85"/>
                      <a:pt x="6806" y="87"/>
                      <a:pt x="6804" y="90"/>
                    </a:cubicBezTo>
                    <a:cubicBezTo>
                      <a:pt x="6806" y="90"/>
                      <a:pt x="6809" y="90"/>
                      <a:pt x="6811" y="90"/>
                    </a:cubicBezTo>
                    <a:cubicBezTo>
                      <a:pt x="6809" y="93"/>
                      <a:pt x="6806" y="96"/>
                      <a:pt x="6804" y="99"/>
                    </a:cubicBezTo>
                    <a:cubicBezTo>
                      <a:pt x="6806" y="99"/>
                      <a:pt x="6809" y="99"/>
                      <a:pt x="6811" y="99"/>
                    </a:cubicBezTo>
                    <a:cubicBezTo>
                      <a:pt x="6810" y="100"/>
                      <a:pt x="6809" y="101"/>
                      <a:pt x="6808" y="102"/>
                    </a:cubicBezTo>
                    <a:cubicBezTo>
                      <a:pt x="6779" y="102"/>
                      <a:pt x="6750" y="102"/>
                      <a:pt x="6722" y="102"/>
                    </a:cubicBezTo>
                    <a:cubicBezTo>
                      <a:pt x="6734" y="88"/>
                      <a:pt x="6747" y="73"/>
                      <a:pt x="6759" y="58"/>
                    </a:cubicBezTo>
                    <a:cubicBezTo>
                      <a:pt x="6757" y="58"/>
                      <a:pt x="6754" y="58"/>
                      <a:pt x="6752" y="58"/>
                    </a:cubicBezTo>
                    <a:cubicBezTo>
                      <a:pt x="6754" y="55"/>
                      <a:pt x="6757" y="52"/>
                      <a:pt x="6759" y="50"/>
                    </a:cubicBezTo>
                    <a:cubicBezTo>
                      <a:pt x="6757" y="50"/>
                      <a:pt x="6754" y="50"/>
                      <a:pt x="6752" y="50"/>
                    </a:cubicBezTo>
                    <a:cubicBezTo>
                      <a:pt x="6754" y="47"/>
                      <a:pt x="6757" y="44"/>
                      <a:pt x="6759" y="41"/>
                    </a:cubicBezTo>
                    <a:cubicBezTo>
                      <a:pt x="6757" y="41"/>
                      <a:pt x="6754" y="41"/>
                      <a:pt x="6752" y="41"/>
                    </a:cubicBezTo>
                    <a:cubicBezTo>
                      <a:pt x="6754" y="39"/>
                      <a:pt x="6757" y="36"/>
                      <a:pt x="6759" y="33"/>
                    </a:cubicBezTo>
                    <a:cubicBezTo>
                      <a:pt x="6757" y="33"/>
                      <a:pt x="6754" y="33"/>
                      <a:pt x="6752" y="33"/>
                    </a:cubicBezTo>
                    <a:cubicBezTo>
                      <a:pt x="6754" y="30"/>
                      <a:pt x="6757" y="27"/>
                      <a:pt x="6759" y="25"/>
                    </a:cubicBezTo>
                    <a:cubicBezTo>
                      <a:pt x="6757" y="25"/>
                      <a:pt x="6754" y="25"/>
                      <a:pt x="6752" y="25"/>
                    </a:cubicBezTo>
                    <a:cubicBezTo>
                      <a:pt x="6754" y="22"/>
                      <a:pt x="6757" y="19"/>
                      <a:pt x="6759" y="16"/>
                    </a:cubicBezTo>
                    <a:cubicBezTo>
                      <a:pt x="6757" y="16"/>
                      <a:pt x="6754" y="16"/>
                      <a:pt x="6752" y="16"/>
                    </a:cubicBezTo>
                    <a:cubicBezTo>
                      <a:pt x="6754" y="14"/>
                      <a:pt x="6757" y="11"/>
                      <a:pt x="6759" y="8"/>
                    </a:cubicBezTo>
                    <a:cubicBezTo>
                      <a:pt x="6757" y="8"/>
                      <a:pt x="6754" y="8"/>
                      <a:pt x="6752" y="8"/>
                    </a:cubicBezTo>
                    <a:cubicBezTo>
                      <a:pt x="6754" y="5"/>
                      <a:pt x="6757" y="2"/>
                      <a:pt x="6759" y="0"/>
                    </a:cubicBezTo>
                    <a:cubicBezTo>
                      <a:pt x="6350" y="0"/>
                      <a:pt x="5941" y="0"/>
                      <a:pt x="5532" y="0"/>
                    </a:cubicBezTo>
                    <a:cubicBezTo>
                      <a:pt x="5504" y="27"/>
                      <a:pt x="5475" y="54"/>
                      <a:pt x="5446" y="82"/>
                    </a:cubicBezTo>
                    <a:cubicBezTo>
                      <a:pt x="5449" y="82"/>
                      <a:pt x="5452" y="82"/>
                      <a:pt x="5455" y="82"/>
                    </a:cubicBezTo>
                    <a:cubicBezTo>
                      <a:pt x="5452" y="85"/>
                      <a:pt x="5449" y="87"/>
                      <a:pt x="5446" y="90"/>
                    </a:cubicBezTo>
                    <a:cubicBezTo>
                      <a:pt x="5449" y="90"/>
                      <a:pt x="5452" y="90"/>
                      <a:pt x="5455" y="90"/>
                    </a:cubicBezTo>
                    <a:cubicBezTo>
                      <a:pt x="5452" y="93"/>
                      <a:pt x="5449" y="96"/>
                      <a:pt x="5446" y="99"/>
                    </a:cubicBezTo>
                    <a:cubicBezTo>
                      <a:pt x="5449" y="99"/>
                      <a:pt x="5452" y="99"/>
                      <a:pt x="5455" y="99"/>
                    </a:cubicBezTo>
                    <a:cubicBezTo>
                      <a:pt x="5453" y="100"/>
                      <a:pt x="5452" y="101"/>
                      <a:pt x="5451" y="102"/>
                    </a:cubicBezTo>
                    <a:cubicBezTo>
                      <a:pt x="5425" y="102"/>
                      <a:pt x="5398" y="102"/>
                      <a:pt x="5372" y="102"/>
                    </a:cubicBezTo>
                    <a:cubicBezTo>
                      <a:pt x="5388" y="88"/>
                      <a:pt x="5404" y="73"/>
                      <a:pt x="5420" y="58"/>
                    </a:cubicBezTo>
                    <a:cubicBezTo>
                      <a:pt x="5417" y="58"/>
                      <a:pt x="5414" y="58"/>
                      <a:pt x="5411" y="58"/>
                    </a:cubicBezTo>
                    <a:cubicBezTo>
                      <a:pt x="5414" y="55"/>
                      <a:pt x="5417" y="52"/>
                      <a:pt x="5420" y="50"/>
                    </a:cubicBezTo>
                    <a:cubicBezTo>
                      <a:pt x="5417" y="50"/>
                      <a:pt x="5414" y="50"/>
                      <a:pt x="5411" y="50"/>
                    </a:cubicBezTo>
                    <a:cubicBezTo>
                      <a:pt x="5414" y="47"/>
                      <a:pt x="5417" y="44"/>
                      <a:pt x="5420" y="41"/>
                    </a:cubicBezTo>
                    <a:cubicBezTo>
                      <a:pt x="5417" y="41"/>
                      <a:pt x="5414" y="41"/>
                      <a:pt x="5411" y="41"/>
                    </a:cubicBezTo>
                    <a:cubicBezTo>
                      <a:pt x="5414" y="39"/>
                      <a:pt x="5417" y="36"/>
                      <a:pt x="5420" y="33"/>
                    </a:cubicBezTo>
                    <a:cubicBezTo>
                      <a:pt x="5417" y="33"/>
                      <a:pt x="5414" y="33"/>
                      <a:pt x="5411" y="33"/>
                    </a:cubicBezTo>
                    <a:cubicBezTo>
                      <a:pt x="5414" y="30"/>
                      <a:pt x="5417" y="27"/>
                      <a:pt x="5420" y="25"/>
                    </a:cubicBezTo>
                    <a:cubicBezTo>
                      <a:pt x="5417" y="25"/>
                      <a:pt x="5414" y="25"/>
                      <a:pt x="5411" y="25"/>
                    </a:cubicBezTo>
                    <a:cubicBezTo>
                      <a:pt x="5414" y="22"/>
                      <a:pt x="5417" y="19"/>
                      <a:pt x="5420" y="16"/>
                    </a:cubicBezTo>
                    <a:cubicBezTo>
                      <a:pt x="5417" y="16"/>
                      <a:pt x="5414" y="16"/>
                      <a:pt x="5411" y="16"/>
                    </a:cubicBezTo>
                    <a:cubicBezTo>
                      <a:pt x="5414" y="14"/>
                      <a:pt x="5417" y="11"/>
                      <a:pt x="5420" y="8"/>
                    </a:cubicBezTo>
                    <a:cubicBezTo>
                      <a:pt x="5417" y="8"/>
                      <a:pt x="5414" y="8"/>
                      <a:pt x="5411" y="8"/>
                    </a:cubicBezTo>
                    <a:cubicBezTo>
                      <a:pt x="5414" y="5"/>
                      <a:pt x="5417" y="2"/>
                      <a:pt x="5420" y="0"/>
                    </a:cubicBezTo>
                    <a:cubicBezTo>
                      <a:pt x="5010" y="0"/>
                      <a:pt x="4601" y="0"/>
                      <a:pt x="4192" y="0"/>
                    </a:cubicBezTo>
                    <a:cubicBezTo>
                      <a:pt x="4158" y="27"/>
                      <a:pt x="4123" y="54"/>
                      <a:pt x="4088" y="82"/>
                    </a:cubicBezTo>
                    <a:cubicBezTo>
                      <a:pt x="4091" y="82"/>
                      <a:pt x="4095" y="82"/>
                      <a:pt x="4099" y="82"/>
                    </a:cubicBezTo>
                    <a:cubicBezTo>
                      <a:pt x="4095" y="85"/>
                      <a:pt x="4092" y="87"/>
                      <a:pt x="4088" y="90"/>
                    </a:cubicBezTo>
                    <a:cubicBezTo>
                      <a:pt x="4091" y="90"/>
                      <a:pt x="4095" y="90"/>
                      <a:pt x="4099" y="90"/>
                    </a:cubicBezTo>
                    <a:cubicBezTo>
                      <a:pt x="4095" y="93"/>
                      <a:pt x="4092" y="96"/>
                      <a:pt x="4088" y="99"/>
                    </a:cubicBezTo>
                    <a:cubicBezTo>
                      <a:pt x="4091" y="99"/>
                      <a:pt x="4095" y="99"/>
                      <a:pt x="4099" y="99"/>
                    </a:cubicBezTo>
                    <a:cubicBezTo>
                      <a:pt x="4097" y="100"/>
                      <a:pt x="4095" y="101"/>
                      <a:pt x="4094" y="102"/>
                    </a:cubicBezTo>
                    <a:cubicBezTo>
                      <a:pt x="4065" y="102"/>
                      <a:pt x="4036" y="102"/>
                      <a:pt x="4007" y="102"/>
                    </a:cubicBezTo>
                    <a:cubicBezTo>
                      <a:pt x="4026" y="88"/>
                      <a:pt x="4045" y="73"/>
                      <a:pt x="4064" y="58"/>
                    </a:cubicBezTo>
                    <a:cubicBezTo>
                      <a:pt x="4061" y="58"/>
                      <a:pt x="4057" y="58"/>
                      <a:pt x="4053" y="58"/>
                    </a:cubicBezTo>
                    <a:cubicBezTo>
                      <a:pt x="4057" y="55"/>
                      <a:pt x="4061" y="52"/>
                      <a:pt x="4064" y="50"/>
                    </a:cubicBezTo>
                    <a:cubicBezTo>
                      <a:pt x="4061" y="50"/>
                      <a:pt x="4057" y="50"/>
                      <a:pt x="4053" y="50"/>
                    </a:cubicBezTo>
                    <a:cubicBezTo>
                      <a:pt x="4057" y="47"/>
                      <a:pt x="4061" y="44"/>
                      <a:pt x="4064" y="41"/>
                    </a:cubicBezTo>
                    <a:cubicBezTo>
                      <a:pt x="4061" y="41"/>
                      <a:pt x="4057" y="41"/>
                      <a:pt x="4053" y="41"/>
                    </a:cubicBezTo>
                    <a:cubicBezTo>
                      <a:pt x="4057" y="39"/>
                      <a:pt x="4061" y="36"/>
                      <a:pt x="4064" y="33"/>
                    </a:cubicBezTo>
                    <a:cubicBezTo>
                      <a:pt x="4061" y="33"/>
                      <a:pt x="4057" y="33"/>
                      <a:pt x="4053" y="33"/>
                    </a:cubicBezTo>
                    <a:cubicBezTo>
                      <a:pt x="4057" y="30"/>
                      <a:pt x="4061" y="27"/>
                      <a:pt x="4064" y="25"/>
                    </a:cubicBezTo>
                    <a:cubicBezTo>
                      <a:pt x="4061" y="25"/>
                      <a:pt x="4057" y="25"/>
                      <a:pt x="4053" y="25"/>
                    </a:cubicBezTo>
                    <a:cubicBezTo>
                      <a:pt x="4057" y="22"/>
                      <a:pt x="4061" y="19"/>
                      <a:pt x="4064" y="16"/>
                    </a:cubicBezTo>
                    <a:cubicBezTo>
                      <a:pt x="4061" y="16"/>
                      <a:pt x="4057" y="16"/>
                      <a:pt x="4053" y="16"/>
                    </a:cubicBezTo>
                    <a:cubicBezTo>
                      <a:pt x="4057" y="14"/>
                      <a:pt x="4061" y="11"/>
                      <a:pt x="4064" y="8"/>
                    </a:cubicBezTo>
                    <a:cubicBezTo>
                      <a:pt x="4061" y="8"/>
                      <a:pt x="4057" y="8"/>
                      <a:pt x="4053" y="8"/>
                    </a:cubicBezTo>
                    <a:cubicBezTo>
                      <a:pt x="4057" y="5"/>
                      <a:pt x="4061" y="2"/>
                      <a:pt x="4064" y="0"/>
                    </a:cubicBezTo>
                    <a:cubicBezTo>
                      <a:pt x="3445" y="0"/>
                      <a:pt x="2825" y="0"/>
                      <a:pt x="2205" y="0"/>
                    </a:cubicBezTo>
                    <a:cubicBezTo>
                      <a:pt x="2162" y="27"/>
                      <a:pt x="2118" y="54"/>
                      <a:pt x="2074" y="82"/>
                    </a:cubicBezTo>
                    <a:cubicBezTo>
                      <a:pt x="2078" y="82"/>
                      <a:pt x="2083" y="82"/>
                      <a:pt x="2087" y="82"/>
                    </a:cubicBezTo>
                    <a:cubicBezTo>
                      <a:pt x="2083" y="85"/>
                      <a:pt x="2079" y="87"/>
                      <a:pt x="2074" y="90"/>
                    </a:cubicBezTo>
                    <a:cubicBezTo>
                      <a:pt x="2078" y="90"/>
                      <a:pt x="2083" y="90"/>
                      <a:pt x="2087" y="90"/>
                    </a:cubicBezTo>
                    <a:cubicBezTo>
                      <a:pt x="2083" y="93"/>
                      <a:pt x="2079" y="96"/>
                      <a:pt x="2074" y="99"/>
                    </a:cubicBezTo>
                    <a:cubicBezTo>
                      <a:pt x="2078" y="99"/>
                      <a:pt x="2083" y="99"/>
                      <a:pt x="2087" y="99"/>
                    </a:cubicBezTo>
                    <a:cubicBezTo>
                      <a:pt x="2085" y="100"/>
                      <a:pt x="2083" y="101"/>
                      <a:pt x="2081" y="102"/>
                    </a:cubicBezTo>
                    <a:cubicBezTo>
                      <a:pt x="2068" y="102"/>
                      <a:pt x="2055" y="102"/>
                      <a:pt x="2041" y="102"/>
                    </a:cubicBezTo>
                    <a:cubicBezTo>
                      <a:pt x="1936" y="168"/>
                      <a:pt x="1829" y="236"/>
                      <a:pt x="1719" y="304"/>
                    </a:cubicBezTo>
                    <a:cubicBezTo>
                      <a:pt x="1723" y="304"/>
                      <a:pt x="1728" y="304"/>
                      <a:pt x="1732" y="304"/>
                    </a:cubicBezTo>
                    <a:cubicBezTo>
                      <a:pt x="1728" y="307"/>
                      <a:pt x="1723" y="310"/>
                      <a:pt x="1719" y="313"/>
                    </a:cubicBezTo>
                    <a:cubicBezTo>
                      <a:pt x="1723" y="313"/>
                      <a:pt x="1728" y="313"/>
                      <a:pt x="1732" y="313"/>
                    </a:cubicBezTo>
                    <a:cubicBezTo>
                      <a:pt x="1728" y="316"/>
                      <a:pt x="1723" y="318"/>
                      <a:pt x="1719" y="321"/>
                    </a:cubicBezTo>
                    <a:cubicBezTo>
                      <a:pt x="1723" y="321"/>
                      <a:pt x="1728" y="321"/>
                      <a:pt x="1732" y="321"/>
                    </a:cubicBezTo>
                    <a:cubicBezTo>
                      <a:pt x="1729" y="323"/>
                      <a:pt x="1725" y="325"/>
                      <a:pt x="1722" y="327"/>
                    </a:cubicBezTo>
                    <a:cubicBezTo>
                      <a:pt x="1709" y="327"/>
                      <a:pt x="1695" y="327"/>
                      <a:pt x="1682" y="327"/>
                    </a:cubicBezTo>
                    <a:cubicBezTo>
                      <a:pt x="1569" y="398"/>
                      <a:pt x="1453" y="471"/>
                      <a:pt x="1335" y="545"/>
                    </a:cubicBezTo>
                    <a:cubicBezTo>
                      <a:pt x="1339" y="545"/>
                      <a:pt x="1344" y="545"/>
                      <a:pt x="1348" y="545"/>
                    </a:cubicBezTo>
                    <a:cubicBezTo>
                      <a:pt x="1344" y="548"/>
                      <a:pt x="1339" y="551"/>
                      <a:pt x="1335" y="554"/>
                    </a:cubicBezTo>
                    <a:cubicBezTo>
                      <a:pt x="1339" y="554"/>
                      <a:pt x="1344" y="554"/>
                      <a:pt x="1348" y="554"/>
                    </a:cubicBezTo>
                    <a:cubicBezTo>
                      <a:pt x="1344" y="556"/>
                      <a:pt x="1339" y="559"/>
                      <a:pt x="1335" y="562"/>
                    </a:cubicBezTo>
                    <a:cubicBezTo>
                      <a:pt x="1339" y="562"/>
                      <a:pt x="1344" y="562"/>
                      <a:pt x="1348" y="562"/>
                    </a:cubicBezTo>
                    <a:cubicBezTo>
                      <a:pt x="1345" y="564"/>
                      <a:pt x="1342" y="566"/>
                      <a:pt x="1338" y="568"/>
                    </a:cubicBezTo>
                    <a:cubicBezTo>
                      <a:pt x="1325" y="568"/>
                      <a:pt x="1312" y="568"/>
                      <a:pt x="1299" y="568"/>
                    </a:cubicBezTo>
                    <a:cubicBezTo>
                      <a:pt x="1177" y="644"/>
                      <a:pt x="1052" y="723"/>
                      <a:pt x="924" y="803"/>
                    </a:cubicBezTo>
                    <a:cubicBezTo>
                      <a:pt x="929" y="803"/>
                      <a:pt x="933" y="803"/>
                      <a:pt x="938" y="803"/>
                    </a:cubicBezTo>
                    <a:cubicBezTo>
                      <a:pt x="933" y="805"/>
                      <a:pt x="929" y="808"/>
                      <a:pt x="924" y="811"/>
                    </a:cubicBezTo>
                    <a:cubicBezTo>
                      <a:pt x="929" y="811"/>
                      <a:pt x="933" y="811"/>
                      <a:pt x="938" y="811"/>
                    </a:cubicBezTo>
                    <a:cubicBezTo>
                      <a:pt x="933" y="814"/>
                      <a:pt x="929" y="816"/>
                      <a:pt x="924" y="819"/>
                    </a:cubicBezTo>
                    <a:cubicBezTo>
                      <a:pt x="929" y="819"/>
                      <a:pt x="933" y="819"/>
                      <a:pt x="938" y="819"/>
                    </a:cubicBezTo>
                    <a:cubicBezTo>
                      <a:pt x="934" y="821"/>
                      <a:pt x="931" y="823"/>
                      <a:pt x="928" y="825"/>
                    </a:cubicBezTo>
                    <a:cubicBezTo>
                      <a:pt x="915" y="825"/>
                      <a:pt x="902" y="825"/>
                      <a:pt x="888" y="825"/>
                    </a:cubicBezTo>
                    <a:cubicBezTo>
                      <a:pt x="757" y="908"/>
                      <a:pt x="622" y="992"/>
                      <a:pt x="484" y="1079"/>
                    </a:cubicBezTo>
                    <a:cubicBezTo>
                      <a:pt x="488" y="1079"/>
                      <a:pt x="492" y="1079"/>
                      <a:pt x="497" y="1079"/>
                    </a:cubicBezTo>
                    <a:cubicBezTo>
                      <a:pt x="492" y="1081"/>
                      <a:pt x="488" y="1084"/>
                      <a:pt x="484" y="1087"/>
                    </a:cubicBezTo>
                    <a:cubicBezTo>
                      <a:pt x="488" y="1087"/>
                      <a:pt x="492" y="1087"/>
                      <a:pt x="497" y="1087"/>
                    </a:cubicBezTo>
                    <a:cubicBezTo>
                      <a:pt x="492" y="1090"/>
                      <a:pt x="488" y="1092"/>
                      <a:pt x="484" y="1095"/>
                    </a:cubicBezTo>
                    <a:cubicBezTo>
                      <a:pt x="488" y="1095"/>
                      <a:pt x="492" y="1095"/>
                      <a:pt x="497" y="1095"/>
                    </a:cubicBezTo>
                    <a:cubicBezTo>
                      <a:pt x="492" y="1098"/>
                      <a:pt x="488" y="1101"/>
                      <a:pt x="484" y="1104"/>
                    </a:cubicBezTo>
                    <a:cubicBezTo>
                      <a:pt x="488" y="1104"/>
                      <a:pt x="492" y="1104"/>
                      <a:pt x="497" y="1104"/>
                    </a:cubicBezTo>
                    <a:cubicBezTo>
                      <a:pt x="495" y="1105"/>
                      <a:pt x="494" y="1106"/>
                      <a:pt x="492" y="1107"/>
                    </a:cubicBezTo>
                    <a:cubicBezTo>
                      <a:pt x="474" y="1107"/>
                      <a:pt x="457" y="1107"/>
                      <a:pt x="439" y="1107"/>
                    </a:cubicBezTo>
                    <a:cubicBezTo>
                      <a:pt x="296" y="1196"/>
                      <a:pt x="150" y="1288"/>
                      <a:pt x="0" y="1382"/>
                    </a:cubicBezTo>
                    <a:cubicBezTo>
                      <a:pt x="4" y="1382"/>
                      <a:pt x="9" y="1382"/>
                      <a:pt x="13" y="1382"/>
                    </a:cubicBezTo>
                    <a:cubicBezTo>
                      <a:pt x="8" y="1385"/>
                      <a:pt x="4" y="1387"/>
                      <a:pt x="0" y="1390"/>
                    </a:cubicBezTo>
                    <a:cubicBezTo>
                      <a:pt x="4" y="1390"/>
                      <a:pt x="9" y="1390"/>
                      <a:pt x="13" y="1390"/>
                    </a:cubicBezTo>
                    <a:cubicBezTo>
                      <a:pt x="8" y="1393"/>
                      <a:pt x="4" y="1396"/>
                      <a:pt x="0" y="1399"/>
                    </a:cubicBezTo>
                    <a:cubicBezTo>
                      <a:pt x="4" y="1399"/>
                      <a:pt x="9" y="1399"/>
                      <a:pt x="13" y="1399"/>
                    </a:cubicBezTo>
                    <a:cubicBezTo>
                      <a:pt x="8" y="1402"/>
                      <a:pt x="4" y="1404"/>
                      <a:pt x="0" y="1407"/>
                    </a:cubicBezTo>
                    <a:cubicBezTo>
                      <a:pt x="4" y="1407"/>
                      <a:pt x="9" y="1407"/>
                      <a:pt x="13" y="1407"/>
                    </a:cubicBezTo>
                    <a:cubicBezTo>
                      <a:pt x="8" y="1410"/>
                      <a:pt x="4" y="1413"/>
                      <a:pt x="0" y="1415"/>
                    </a:cubicBezTo>
                    <a:cubicBezTo>
                      <a:pt x="4" y="1415"/>
                      <a:pt x="9" y="1415"/>
                      <a:pt x="13" y="1415"/>
                    </a:cubicBezTo>
                    <a:cubicBezTo>
                      <a:pt x="8" y="1418"/>
                      <a:pt x="4" y="1421"/>
                      <a:pt x="0" y="1424"/>
                    </a:cubicBezTo>
                    <a:cubicBezTo>
                      <a:pt x="4" y="1424"/>
                      <a:pt x="9" y="1424"/>
                      <a:pt x="13" y="1424"/>
                    </a:cubicBezTo>
                    <a:cubicBezTo>
                      <a:pt x="8" y="1427"/>
                      <a:pt x="4" y="1429"/>
                      <a:pt x="0" y="1432"/>
                    </a:cubicBezTo>
                    <a:cubicBezTo>
                      <a:pt x="4" y="1432"/>
                      <a:pt x="9" y="1432"/>
                      <a:pt x="13" y="1432"/>
                    </a:cubicBezTo>
                    <a:cubicBezTo>
                      <a:pt x="8" y="1435"/>
                      <a:pt x="4" y="1438"/>
                      <a:pt x="0" y="1440"/>
                    </a:cubicBezTo>
                    <a:cubicBezTo>
                      <a:pt x="492" y="1440"/>
                      <a:pt x="984" y="1440"/>
                      <a:pt x="1477" y="1440"/>
                    </a:cubicBezTo>
                    <a:cubicBezTo>
                      <a:pt x="1608" y="1346"/>
                      <a:pt x="1736" y="1255"/>
                      <a:pt x="1861" y="1165"/>
                    </a:cubicBezTo>
                    <a:cubicBezTo>
                      <a:pt x="1857" y="1165"/>
                      <a:pt x="1853" y="1165"/>
                      <a:pt x="1850" y="1165"/>
                    </a:cubicBezTo>
                    <a:cubicBezTo>
                      <a:pt x="1853" y="1163"/>
                      <a:pt x="1857" y="1159"/>
                      <a:pt x="1861" y="1157"/>
                    </a:cubicBezTo>
                    <a:cubicBezTo>
                      <a:pt x="1857" y="1157"/>
                      <a:pt x="1853" y="1157"/>
                      <a:pt x="1850" y="1157"/>
                    </a:cubicBezTo>
                    <a:cubicBezTo>
                      <a:pt x="1853" y="1154"/>
                      <a:pt x="1857" y="1151"/>
                      <a:pt x="1861" y="1149"/>
                    </a:cubicBezTo>
                    <a:cubicBezTo>
                      <a:pt x="1857" y="1149"/>
                      <a:pt x="1853" y="1149"/>
                      <a:pt x="1850" y="1149"/>
                    </a:cubicBezTo>
                    <a:cubicBezTo>
                      <a:pt x="1853" y="1146"/>
                      <a:pt x="1857" y="1143"/>
                      <a:pt x="1861" y="1140"/>
                    </a:cubicBezTo>
                    <a:cubicBezTo>
                      <a:pt x="1857" y="1140"/>
                      <a:pt x="1853" y="1140"/>
                      <a:pt x="1850" y="1140"/>
                    </a:cubicBezTo>
                    <a:cubicBezTo>
                      <a:pt x="1851" y="1139"/>
                      <a:pt x="1852" y="1138"/>
                      <a:pt x="1854" y="1137"/>
                    </a:cubicBezTo>
                    <a:cubicBezTo>
                      <a:pt x="1896" y="1137"/>
                      <a:pt x="1938" y="1137"/>
                      <a:pt x="1981" y="1137"/>
                    </a:cubicBezTo>
                    <a:cubicBezTo>
                      <a:pt x="1871" y="1217"/>
                      <a:pt x="1759" y="1298"/>
                      <a:pt x="1644" y="1382"/>
                    </a:cubicBezTo>
                    <a:cubicBezTo>
                      <a:pt x="1648" y="1382"/>
                      <a:pt x="1652" y="1382"/>
                      <a:pt x="1656" y="1382"/>
                    </a:cubicBezTo>
                    <a:cubicBezTo>
                      <a:pt x="1652" y="1385"/>
                      <a:pt x="1648" y="1387"/>
                      <a:pt x="1644" y="1390"/>
                    </a:cubicBezTo>
                    <a:cubicBezTo>
                      <a:pt x="1648" y="1390"/>
                      <a:pt x="1652" y="1390"/>
                      <a:pt x="1656" y="1390"/>
                    </a:cubicBezTo>
                    <a:cubicBezTo>
                      <a:pt x="1652" y="1393"/>
                      <a:pt x="1648" y="1396"/>
                      <a:pt x="1644" y="1399"/>
                    </a:cubicBezTo>
                    <a:cubicBezTo>
                      <a:pt x="1648" y="1399"/>
                      <a:pt x="1652" y="1399"/>
                      <a:pt x="1656" y="1399"/>
                    </a:cubicBezTo>
                    <a:cubicBezTo>
                      <a:pt x="1652" y="1402"/>
                      <a:pt x="1648" y="1404"/>
                      <a:pt x="1644" y="1407"/>
                    </a:cubicBezTo>
                    <a:cubicBezTo>
                      <a:pt x="1648" y="1407"/>
                      <a:pt x="1652" y="1407"/>
                      <a:pt x="1656" y="1407"/>
                    </a:cubicBezTo>
                    <a:cubicBezTo>
                      <a:pt x="1652" y="1410"/>
                      <a:pt x="1648" y="1413"/>
                      <a:pt x="1644" y="1415"/>
                    </a:cubicBezTo>
                    <a:cubicBezTo>
                      <a:pt x="1648" y="1415"/>
                      <a:pt x="1652" y="1415"/>
                      <a:pt x="1656" y="1415"/>
                    </a:cubicBezTo>
                    <a:cubicBezTo>
                      <a:pt x="1652" y="1418"/>
                      <a:pt x="1648" y="1421"/>
                      <a:pt x="1644" y="1424"/>
                    </a:cubicBezTo>
                    <a:cubicBezTo>
                      <a:pt x="1648" y="1424"/>
                      <a:pt x="1652" y="1424"/>
                      <a:pt x="1656" y="1424"/>
                    </a:cubicBezTo>
                    <a:cubicBezTo>
                      <a:pt x="1652" y="1427"/>
                      <a:pt x="1648" y="1429"/>
                      <a:pt x="1644" y="1432"/>
                    </a:cubicBezTo>
                    <a:cubicBezTo>
                      <a:pt x="1648" y="1432"/>
                      <a:pt x="1652" y="1432"/>
                      <a:pt x="1656" y="1432"/>
                    </a:cubicBezTo>
                    <a:cubicBezTo>
                      <a:pt x="1652" y="1435"/>
                      <a:pt x="1648" y="1438"/>
                      <a:pt x="1644" y="1440"/>
                    </a:cubicBezTo>
                    <a:cubicBezTo>
                      <a:pt x="2137" y="1440"/>
                      <a:pt x="2629" y="1440"/>
                      <a:pt x="3121" y="1440"/>
                    </a:cubicBezTo>
                    <a:cubicBezTo>
                      <a:pt x="3232" y="1346"/>
                      <a:pt x="3340" y="1255"/>
                      <a:pt x="3445" y="1165"/>
                    </a:cubicBezTo>
                    <a:cubicBezTo>
                      <a:pt x="3441" y="1165"/>
                      <a:pt x="3438" y="1165"/>
                      <a:pt x="3435" y="1165"/>
                    </a:cubicBezTo>
                    <a:cubicBezTo>
                      <a:pt x="3438" y="1163"/>
                      <a:pt x="3442" y="1159"/>
                      <a:pt x="3445" y="1157"/>
                    </a:cubicBezTo>
                    <a:cubicBezTo>
                      <a:pt x="3441" y="1157"/>
                      <a:pt x="3438" y="1157"/>
                      <a:pt x="3435" y="1157"/>
                    </a:cubicBezTo>
                    <a:cubicBezTo>
                      <a:pt x="3438" y="1154"/>
                      <a:pt x="3442" y="1151"/>
                      <a:pt x="3445" y="1149"/>
                    </a:cubicBezTo>
                    <a:cubicBezTo>
                      <a:pt x="3441" y="1149"/>
                      <a:pt x="3438" y="1149"/>
                      <a:pt x="3435" y="1149"/>
                    </a:cubicBezTo>
                    <a:cubicBezTo>
                      <a:pt x="3438" y="1146"/>
                      <a:pt x="3442" y="1143"/>
                      <a:pt x="3445" y="1140"/>
                    </a:cubicBezTo>
                    <a:cubicBezTo>
                      <a:pt x="3441" y="1140"/>
                      <a:pt x="3438" y="1140"/>
                      <a:pt x="3435" y="1140"/>
                    </a:cubicBezTo>
                    <a:cubicBezTo>
                      <a:pt x="3436" y="1139"/>
                      <a:pt x="3437" y="1138"/>
                      <a:pt x="3439" y="1137"/>
                    </a:cubicBezTo>
                    <a:cubicBezTo>
                      <a:pt x="3483" y="1137"/>
                      <a:pt x="3527" y="1137"/>
                      <a:pt x="3571" y="1137"/>
                    </a:cubicBezTo>
                    <a:cubicBezTo>
                      <a:pt x="3479" y="1217"/>
                      <a:pt x="3385" y="1298"/>
                      <a:pt x="3289" y="1382"/>
                    </a:cubicBezTo>
                    <a:cubicBezTo>
                      <a:pt x="3292" y="1382"/>
                      <a:pt x="3295" y="1382"/>
                      <a:pt x="3298" y="1382"/>
                    </a:cubicBezTo>
                    <a:cubicBezTo>
                      <a:pt x="3295" y="1385"/>
                      <a:pt x="3292" y="1387"/>
                      <a:pt x="3289" y="1390"/>
                    </a:cubicBezTo>
                    <a:cubicBezTo>
                      <a:pt x="3292" y="1390"/>
                      <a:pt x="3295" y="1390"/>
                      <a:pt x="3298" y="1390"/>
                    </a:cubicBezTo>
                    <a:cubicBezTo>
                      <a:pt x="3295" y="1393"/>
                      <a:pt x="3292" y="1396"/>
                      <a:pt x="3289" y="1399"/>
                    </a:cubicBezTo>
                    <a:cubicBezTo>
                      <a:pt x="3292" y="1399"/>
                      <a:pt x="3295" y="1399"/>
                      <a:pt x="3298" y="1399"/>
                    </a:cubicBezTo>
                    <a:cubicBezTo>
                      <a:pt x="3295" y="1402"/>
                      <a:pt x="3292" y="1404"/>
                      <a:pt x="3289" y="1407"/>
                    </a:cubicBezTo>
                    <a:cubicBezTo>
                      <a:pt x="3292" y="1407"/>
                      <a:pt x="3295" y="1407"/>
                      <a:pt x="3298" y="1407"/>
                    </a:cubicBezTo>
                    <a:cubicBezTo>
                      <a:pt x="3295" y="1410"/>
                      <a:pt x="3292" y="1413"/>
                      <a:pt x="3289" y="1415"/>
                    </a:cubicBezTo>
                    <a:cubicBezTo>
                      <a:pt x="3292" y="1415"/>
                      <a:pt x="3295" y="1415"/>
                      <a:pt x="3298" y="1415"/>
                    </a:cubicBezTo>
                    <a:cubicBezTo>
                      <a:pt x="3295" y="1418"/>
                      <a:pt x="3292" y="1421"/>
                      <a:pt x="3289" y="1424"/>
                    </a:cubicBezTo>
                    <a:cubicBezTo>
                      <a:pt x="3292" y="1424"/>
                      <a:pt x="3295" y="1424"/>
                      <a:pt x="3298" y="1424"/>
                    </a:cubicBezTo>
                    <a:cubicBezTo>
                      <a:pt x="3295" y="1427"/>
                      <a:pt x="3292" y="1429"/>
                      <a:pt x="3289" y="1432"/>
                    </a:cubicBezTo>
                    <a:cubicBezTo>
                      <a:pt x="3292" y="1432"/>
                      <a:pt x="3295" y="1432"/>
                      <a:pt x="3298" y="1432"/>
                    </a:cubicBezTo>
                    <a:cubicBezTo>
                      <a:pt x="3295" y="1435"/>
                      <a:pt x="3292" y="1438"/>
                      <a:pt x="3289" y="1440"/>
                    </a:cubicBezTo>
                    <a:cubicBezTo>
                      <a:pt x="3781" y="1440"/>
                      <a:pt x="4274" y="1440"/>
                      <a:pt x="4766" y="1440"/>
                    </a:cubicBezTo>
                    <a:cubicBezTo>
                      <a:pt x="4856" y="1347"/>
                      <a:pt x="4943" y="1255"/>
                      <a:pt x="5028" y="1165"/>
                    </a:cubicBezTo>
                    <a:cubicBezTo>
                      <a:pt x="5026" y="1165"/>
                      <a:pt x="5023" y="1165"/>
                      <a:pt x="5020" y="1165"/>
                    </a:cubicBezTo>
                    <a:cubicBezTo>
                      <a:pt x="5023" y="1163"/>
                      <a:pt x="5026" y="1159"/>
                      <a:pt x="5028" y="1157"/>
                    </a:cubicBezTo>
                    <a:cubicBezTo>
                      <a:pt x="5026" y="1157"/>
                      <a:pt x="5023" y="1157"/>
                      <a:pt x="5020" y="1157"/>
                    </a:cubicBezTo>
                    <a:cubicBezTo>
                      <a:pt x="5023" y="1154"/>
                      <a:pt x="5026" y="1151"/>
                      <a:pt x="5028" y="1149"/>
                    </a:cubicBezTo>
                    <a:cubicBezTo>
                      <a:pt x="5026" y="1149"/>
                      <a:pt x="5023" y="1149"/>
                      <a:pt x="5020" y="1149"/>
                    </a:cubicBezTo>
                    <a:cubicBezTo>
                      <a:pt x="5023" y="1146"/>
                      <a:pt x="5026" y="1143"/>
                      <a:pt x="5028" y="1140"/>
                    </a:cubicBezTo>
                    <a:cubicBezTo>
                      <a:pt x="5026" y="1140"/>
                      <a:pt x="5023" y="1140"/>
                      <a:pt x="5020" y="1140"/>
                    </a:cubicBezTo>
                    <a:cubicBezTo>
                      <a:pt x="5021" y="1139"/>
                      <a:pt x="5022" y="1138"/>
                      <a:pt x="5023" y="1137"/>
                    </a:cubicBezTo>
                    <a:cubicBezTo>
                      <a:pt x="5069" y="1137"/>
                      <a:pt x="5115" y="1137"/>
                      <a:pt x="5161" y="1137"/>
                    </a:cubicBezTo>
                    <a:cubicBezTo>
                      <a:pt x="5087" y="1217"/>
                      <a:pt x="5011" y="1298"/>
                      <a:pt x="4933" y="1382"/>
                    </a:cubicBezTo>
                    <a:cubicBezTo>
                      <a:pt x="4936" y="1382"/>
                      <a:pt x="4938" y="1382"/>
                      <a:pt x="4941" y="1382"/>
                    </a:cubicBezTo>
                    <a:cubicBezTo>
                      <a:pt x="4938" y="1385"/>
                      <a:pt x="4936" y="1387"/>
                      <a:pt x="4933" y="1390"/>
                    </a:cubicBezTo>
                    <a:cubicBezTo>
                      <a:pt x="4936" y="1390"/>
                      <a:pt x="4938" y="1390"/>
                      <a:pt x="4941" y="1390"/>
                    </a:cubicBezTo>
                    <a:cubicBezTo>
                      <a:pt x="4938" y="1393"/>
                      <a:pt x="4936" y="1396"/>
                      <a:pt x="4933" y="1399"/>
                    </a:cubicBezTo>
                    <a:cubicBezTo>
                      <a:pt x="4936" y="1399"/>
                      <a:pt x="4938" y="1399"/>
                      <a:pt x="4941" y="1399"/>
                    </a:cubicBezTo>
                    <a:cubicBezTo>
                      <a:pt x="4938" y="1402"/>
                      <a:pt x="4936" y="1404"/>
                      <a:pt x="4933" y="1407"/>
                    </a:cubicBezTo>
                    <a:cubicBezTo>
                      <a:pt x="4936" y="1407"/>
                      <a:pt x="4938" y="1407"/>
                      <a:pt x="4941" y="1407"/>
                    </a:cubicBezTo>
                    <a:cubicBezTo>
                      <a:pt x="4938" y="1410"/>
                      <a:pt x="4936" y="1413"/>
                      <a:pt x="4933" y="1415"/>
                    </a:cubicBezTo>
                    <a:cubicBezTo>
                      <a:pt x="4936" y="1415"/>
                      <a:pt x="4938" y="1415"/>
                      <a:pt x="4941" y="1415"/>
                    </a:cubicBezTo>
                    <a:cubicBezTo>
                      <a:pt x="4938" y="1418"/>
                      <a:pt x="4936" y="1421"/>
                      <a:pt x="4933" y="1424"/>
                    </a:cubicBezTo>
                    <a:cubicBezTo>
                      <a:pt x="4936" y="1424"/>
                      <a:pt x="4938" y="1424"/>
                      <a:pt x="4941" y="1424"/>
                    </a:cubicBezTo>
                    <a:cubicBezTo>
                      <a:pt x="4938" y="1427"/>
                      <a:pt x="4936" y="1429"/>
                      <a:pt x="4933" y="1432"/>
                    </a:cubicBezTo>
                    <a:cubicBezTo>
                      <a:pt x="4936" y="1432"/>
                      <a:pt x="4938" y="1432"/>
                      <a:pt x="4941" y="1432"/>
                    </a:cubicBezTo>
                    <a:cubicBezTo>
                      <a:pt x="4938" y="1435"/>
                      <a:pt x="4936" y="1438"/>
                      <a:pt x="4933" y="1440"/>
                    </a:cubicBezTo>
                    <a:cubicBezTo>
                      <a:pt x="5561" y="1440"/>
                      <a:pt x="6190" y="1440"/>
                      <a:pt x="6818" y="1440"/>
                    </a:cubicBezTo>
                    <a:cubicBezTo>
                      <a:pt x="6882" y="1347"/>
                      <a:pt x="6944" y="1255"/>
                      <a:pt x="7004" y="1165"/>
                    </a:cubicBezTo>
                    <a:cubicBezTo>
                      <a:pt x="7003" y="1165"/>
                      <a:pt x="7001" y="1165"/>
                      <a:pt x="6999" y="1165"/>
                    </a:cubicBezTo>
                    <a:cubicBezTo>
                      <a:pt x="7001" y="1163"/>
                      <a:pt x="7003" y="1159"/>
                      <a:pt x="7004" y="1157"/>
                    </a:cubicBezTo>
                    <a:cubicBezTo>
                      <a:pt x="7003" y="1157"/>
                      <a:pt x="7001" y="1157"/>
                      <a:pt x="6999" y="1157"/>
                    </a:cubicBezTo>
                    <a:cubicBezTo>
                      <a:pt x="7001" y="1154"/>
                      <a:pt x="7003" y="1151"/>
                      <a:pt x="7004" y="1149"/>
                    </a:cubicBezTo>
                    <a:cubicBezTo>
                      <a:pt x="7003" y="1149"/>
                      <a:pt x="7001" y="1149"/>
                      <a:pt x="6999" y="1149"/>
                    </a:cubicBezTo>
                    <a:cubicBezTo>
                      <a:pt x="7001" y="1146"/>
                      <a:pt x="7003" y="1143"/>
                      <a:pt x="7004" y="1140"/>
                    </a:cubicBezTo>
                    <a:cubicBezTo>
                      <a:pt x="7003" y="1140"/>
                      <a:pt x="7001" y="1140"/>
                      <a:pt x="6999" y="1140"/>
                    </a:cubicBezTo>
                    <a:cubicBezTo>
                      <a:pt x="6999" y="1139"/>
                      <a:pt x="7000" y="1138"/>
                      <a:pt x="7001" y="1137"/>
                    </a:cubicBezTo>
                    <a:cubicBezTo>
                      <a:pt x="7008" y="1137"/>
                      <a:pt x="7016" y="1137"/>
                      <a:pt x="7023" y="1137"/>
                    </a:cubicBezTo>
                    <a:cubicBezTo>
                      <a:pt x="7082" y="1051"/>
                      <a:pt x="7139" y="966"/>
                      <a:pt x="7195" y="883"/>
                    </a:cubicBezTo>
                    <a:cubicBezTo>
                      <a:pt x="7193" y="883"/>
                      <a:pt x="7192" y="883"/>
                      <a:pt x="7190" y="883"/>
                    </a:cubicBezTo>
                    <a:cubicBezTo>
                      <a:pt x="7191" y="881"/>
                      <a:pt x="7193" y="878"/>
                      <a:pt x="7195" y="875"/>
                    </a:cubicBezTo>
                    <a:cubicBezTo>
                      <a:pt x="7193" y="875"/>
                      <a:pt x="7192" y="875"/>
                      <a:pt x="7190" y="875"/>
                    </a:cubicBezTo>
                    <a:cubicBezTo>
                      <a:pt x="7191" y="872"/>
                      <a:pt x="7193" y="869"/>
                      <a:pt x="7195" y="867"/>
                    </a:cubicBezTo>
                    <a:cubicBezTo>
                      <a:pt x="7193" y="867"/>
                      <a:pt x="7192" y="867"/>
                      <a:pt x="7190" y="867"/>
                    </a:cubicBezTo>
                    <a:cubicBezTo>
                      <a:pt x="7191" y="865"/>
                      <a:pt x="7192" y="863"/>
                      <a:pt x="7193" y="861"/>
                    </a:cubicBezTo>
                    <a:cubicBezTo>
                      <a:pt x="7238" y="861"/>
                      <a:pt x="7282" y="861"/>
                      <a:pt x="7327" y="861"/>
                    </a:cubicBezTo>
                    <a:cubicBezTo>
                      <a:pt x="7280" y="932"/>
                      <a:pt x="7233" y="1004"/>
                      <a:pt x="7184" y="1079"/>
                    </a:cubicBezTo>
                    <a:cubicBezTo>
                      <a:pt x="7186" y="1079"/>
                      <a:pt x="7188" y="1079"/>
                      <a:pt x="7189" y="1079"/>
                    </a:cubicBezTo>
                    <a:cubicBezTo>
                      <a:pt x="7188" y="1081"/>
                      <a:pt x="7186" y="1084"/>
                      <a:pt x="7184" y="1087"/>
                    </a:cubicBezTo>
                    <a:cubicBezTo>
                      <a:pt x="7186" y="1087"/>
                      <a:pt x="7188" y="1087"/>
                      <a:pt x="7189" y="1087"/>
                    </a:cubicBezTo>
                    <a:cubicBezTo>
                      <a:pt x="7188" y="1090"/>
                      <a:pt x="7186" y="1092"/>
                      <a:pt x="7184" y="1095"/>
                    </a:cubicBezTo>
                    <a:cubicBezTo>
                      <a:pt x="7186" y="1095"/>
                      <a:pt x="7188" y="1095"/>
                      <a:pt x="7189" y="1095"/>
                    </a:cubicBezTo>
                    <a:cubicBezTo>
                      <a:pt x="7188" y="1098"/>
                      <a:pt x="7186" y="1101"/>
                      <a:pt x="7184" y="1104"/>
                    </a:cubicBezTo>
                    <a:cubicBezTo>
                      <a:pt x="7186" y="1104"/>
                      <a:pt x="7188" y="1104"/>
                      <a:pt x="7189" y="1104"/>
                    </a:cubicBezTo>
                    <a:cubicBezTo>
                      <a:pt x="7189" y="1105"/>
                      <a:pt x="7188" y="1106"/>
                      <a:pt x="7187" y="1107"/>
                    </a:cubicBezTo>
                    <a:cubicBezTo>
                      <a:pt x="7180" y="1107"/>
                      <a:pt x="7173" y="1107"/>
                      <a:pt x="7165" y="1107"/>
                    </a:cubicBezTo>
                    <a:cubicBezTo>
                      <a:pt x="7106" y="1196"/>
                      <a:pt x="7046" y="1288"/>
                      <a:pt x="6985" y="1382"/>
                    </a:cubicBezTo>
                    <a:cubicBezTo>
                      <a:pt x="6987" y="1382"/>
                      <a:pt x="6988" y="1382"/>
                      <a:pt x="6990" y="1382"/>
                    </a:cubicBezTo>
                    <a:cubicBezTo>
                      <a:pt x="6988" y="1385"/>
                      <a:pt x="6987" y="1387"/>
                      <a:pt x="6985" y="1390"/>
                    </a:cubicBezTo>
                    <a:cubicBezTo>
                      <a:pt x="6987" y="1390"/>
                      <a:pt x="6988" y="1390"/>
                      <a:pt x="6990" y="1390"/>
                    </a:cubicBezTo>
                    <a:cubicBezTo>
                      <a:pt x="6988" y="1393"/>
                      <a:pt x="6987" y="1396"/>
                      <a:pt x="6985" y="1399"/>
                    </a:cubicBezTo>
                    <a:cubicBezTo>
                      <a:pt x="6987" y="1399"/>
                      <a:pt x="6988" y="1399"/>
                      <a:pt x="6990" y="1399"/>
                    </a:cubicBezTo>
                    <a:cubicBezTo>
                      <a:pt x="6988" y="1402"/>
                      <a:pt x="6987" y="1404"/>
                      <a:pt x="6985" y="1407"/>
                    </a:cubicBezTo>
                    <a:cubicBezTo>
                      <a:pt x="6987" y="1407"/>
                      <a:pt x="6988" y="1407"/>
                      <a:pt x="6990" y="1407"/>
                    </a:cubicBezTo>
                    <a:cubicBezTo>
                      <a:pt x="6988" y="1410"/>
                      <a:pt x="6987" y="1413"/>
                      <a:pt x="6985" y="1415"/>
                    </a:cubicBezTo>
                    <a:cubicBezTo>
                      <a:pt x="6987" y="1415"/>
                      <a:pt x="6988" y="1415"/>
                      <a:pt x="6990" y="1415"/>
                    </a:cubicBezTo>
                    <a:cubicBezTo>
                      <a:pt x="6988" y="1418"/>
                      <a:pt x="6987" y="1421"/>
                      <a:pt x="6985" y="1424"/>
                    </a:cubicBezTo>
                    <a:cubicBezTo>
                      <a:pt x="6987" y="1424"/>
                      <a:pt x="6988" y="1424"/>
                      <a:pt x="6990" y="1424"/>
                    </a:cubicBezTo>
                    <a:cubicBezTo>
                      <a:pt x="6988" y="1427"/>
                      <a:pt x="6987" y="1429"/>
                      <a:pt x="6985" y="1432"/>
                    </a:cubicBezTo>
                    <a:cubicBezTo>
                      <a:pt x="6987" y="1432"/>
                      <a:pt x="6988" y="1432"/>
                      <a:pt x="6990" y="1432"/>
                    </a:cubicBezTo>
                    <a:cubicBezTo>
                      <a:pt x="6988" y="1435"/>
                      <a:pt x="6987" y="1438"/>
                      <a:pt x="6985" y="1440"/>
                    </a:cubicBezTo>
                    <a:cubicBezTo>
                      <a:pt x="9670" y="1440"/>
                      <a:pt x="12355" y="1440"/>
                      <a:pt x="15040" y="1440"/>
                    </a:cubicBezTo>
                    <a:cubicBezTo>
                      <a:pt x="15039" y="1438"/>
                      <a:pt x="15038" y="1435"/>
                      <a:pt x="15037" y="1432"/>
                    </a:cubicBezTo>
                    <a:cubicBezTo>
                      <a:pt x="15038" y="1432"/>
                      <a:pt x="15039" y="1432"/>
                      <a:pt x="15040" y="1432"/>
                    </a:cubicBezTo>
                    <a:cubicBezTo>
                      <a:pt x="15039" y="1429"/>
                      <a:pt x="15038" y="1427"/>
                      <a:pt x="15037" y="1424"/>
                    </a:cubicBezTo>
                    <a:cubicBezTo>
                      <a:pt x="15038" y="1424"/>
                      <a:pt x="15039" y="1424"/>
                      <a:pt x="15040" y="1424"/>
                    </a:cubicBezTo>
                    <a:cubicBezTo>
                      <a:pt x="15039" y="1421"/>
                      <a:pt x="15038" y="1418"/>
                      <a:pt x="15037" y="1415"/>
                    </a:cubicBezTo>
                    <a:cubicBezTo>
                      <a:pt x="15038" y="1415"/>
                      <a:pt x="15039" y="1415"/>
                      <a:pt x="15040" y="1415"/>
                    </a:cubicBezTo>
                    <a:cubicBezTo>
                      <a:pt x="15039" y="1413"/>
                      <a:pt x="15038" y="1410"/>
                      <a:pt x="15037" y="1407"/>
                    </a:cubicBezTo>
                    <a:cubicBezTo>
                      <a:pt x="15038" y="1407"/>
                      <a:pt x="15039" y="1407"/>
                      <a:pt x="15040" y="1407"/>
                    </a:cubicBezTo>
                    <a:cubicBezTo>
                      <a:pt x="15039" y="1404"/>
                      <a:pt x="15038" y="1402"/>
                      <a:pt x="15037" y="1399"/>
                    </a:cubicBezTo>
                    <a:cubicBezTo>
                      <a:pt x="15038" y="1399"/>
                      <a:pt x="15039" y="1399"/>
                      <a:pt x="15040" y="1399"/>
                    </a:cubicBezTo>
                    <a:cubicBezTo>
                      <a:pt x="15039" y="1396"/>
                      <a:pt x="15038" y="1393"/>
                      <a:pt x="15037" y="1390"/>
                    </a:cubicBezTo>
                    <a:cubicBezTo>
                      <a:pt x="15038" y="1390"/>
                      <a:pt x="15039" y="1390"/>
                      <a:pt x="15040" y="1390"/>
                    </a:cubicBezTo>
                    <a:cubicBezTo>
                      <a:pt x="15039" y="1387"/>
                      <a:pt x="15038" y="1385"/>
                      <a:pt x="15037" y="1382"/>
                    </a:cubicBezTo>
                    <a:cubicBezTo>
                      <a:pt x="15038" y="1382"/>
                      <a:pt x="15039" y="1382"/>
                      <a:pt x="15040" y="1382"/>
                    </a:cubicBezTo>
                    <a:cubicBezTo>
                      <a:pt x="15000" y="1288"/>
                      <a:pt x="14961" y="1196"/>
                      <a:pt x="14922" y="1107"/>
                    </a:cubicBezTo>
                    <a:cubicBezTo>
                      <a:pt x="14917" y="1107"/>
                      <a:pt x="14913" y="1107"/>
                      <a:pt x="14908" y="1107"/>
                    </a:cubicBezTo>
                    <a:cubicBezTo>
                      <a:pt x="14907" y="1106"/>
                      <a:pt x="14907" y="1105"/>
                      <a:pt x="14907" y="1104"/>
                    </a:cubicBezTo>
                    <a:cubicBezTo>
                      <a:pt x="14908" y="1104"/>
                      <a:pt x="14909" y="1104"/>
                      <a:pt x="14910" y="1104"/>
                    </a:cubicBezTo>
                    <a:cubicBezTo>
                      <a:pt x="14909" y="1101"/>
                      <a:pt x="14908" y="1098"/>
                      <a:pt x="14907" y="1095"/>
                    </a:cubicBezTo>
                    <a:cubicBezTo>
                      <a:pt x="14908" y="1095"/>
                      <a:pt x="14909" y="1095"/>
                      <a:pt x="14910" y="1095"/>
                    </a:cubicBezTo>
                    <a:cubicBezTo>
                      <a:pt x="14909" y="1092"/>
                      <a:pt x="14908" y="1090"/>
                      <a:pt x="14907" y="1087"/>
                    </a:cubicBezTo>
                    <a:cubicBezTo>
                      <a:pt x="14908" y="1087"/>
                      <a:pt x="14909" y="1087"/>
                      <a:pt x="14910" y="1087"/>
                    </a:cubicBezTo>
                    <a:cubicBezTo>
                      <a:pt x="14909" y="1084"/>
                      <a:pt x="14908" y="1081"/>
                      <a:pt x="14907" y="1079"/>
                    </a:cubicBezTo>
                    <a:cubicBezTo>
                      <a:pt x="14908" y="1079"/>
                      <a:pt x="14909" y="1079"/>
                      <a:pt x="14910" y="1079"/>
                    </a:cubicBezTo>
                    <a:cubicBezTo>
                      <a:pt x="14878" y="1005"/>
                      <a:pt x="14847" y="932"/>
                      <a:pt x="14817" y="861"/>
                    </a:cubicBezTo>
                    <a:cubicBezTo>
                      <a:pt x="14863" y="861"/>
                      <a:pt x="14910" y="861"/>
                      <a:pt x="14957" y="861"/>
                    </a:cubicBezTo>
                    <a:cubicBezTo>
                      <a:pt x="14958" y="863"/>
                      <a:pt x="14959" y="865"/>
                      <a:pt x="14960" y="867"/>
                    </a:cubicBezTo>
                    <a:cubicBezTo>
                      <a:pt x="14958" y="867"/>
                      <a:pt x="14957" y="867"/>
                      <a:pt x="14956" y="867"/>
                    </a:cubicBezTo>
                    <a:cubicBezTo>
                      <a:pt x="14957" y="869"/>
                      <a:pt x="14958" y="872"/>
                      <a:pt x="14960" y="875"/>
                    </a:cubicBezTo>
                    <a:cubicBezTo>
                      <a:pt x="14958" y="875"/>
                      <a:pt x="14957" y="875"/>
                      <a:pt x="14956" y="875"/>
                    </a:cubicBezTo>
                    <a:cubicBezTo>
                      <a:pt x="14957" y="878"/>
                      <a:pt x="14958" y="881"/>
                      <a:pt x="14960" y="883"/>
                    </a:cubicBezTo>
                    <a:cubicBezTo>
                      <a:pt x="14958" y="883"/>
                      <a:pt x="14957" y="883"/>
                      <a:pt x="14956" y="883"/>
                    </a:cubicBezTo>
                    <a:cubicBezTo>
                      <a:pt x="14993" y="966"/>
                      <a:pt x="15031" y="1050"/>
                      <a:pt x="15071" y="1137"/>
                    </a:cubicBezTo>
                    <a:cubicBezTo>
                      <a:pt x="15076" y="1137"/>
                      <a:pt x="15081" y="1137"/>
                      <a:pt x="15086" y="1137"/>
                    </a:cubicBezTo>
                    <a:cubicBezTo>
                      <a:pt x="15086" y="1138"/>
                      <a:pt x="15087" y="1139"/>
                      <a:pt x="15087" y="1140"/>
                    </a:cubicBezTo>
                    <a:cubicBezTo>
                      <a:pt x="15086" y="1140"/>
                      <a:pt x="15085" y="1140"/>
                      <a:pt x="15083" y="1140"/>
                    </a:cubicBezTo>
                    <a:cubicBezTo>
                      <a:pt x="15084" y="1143"/>
                      <a:pt x="15086" y="1146"/>
                      <a:pt x="15087" y="1149"/>
                    </a:cubicBezTo>
                    <a:cubicBezTo>
                      <a:pt x="15086" y="1149"/>
                      <a:pt x="15085" y="1149"/>
                      <a:pt x="15083" y="1149"/>
                    </a:cubicBezTo>
                    <a:cubicBezTo>
                      <a:pt x="15084" y="1151"/>
                      <a:pt x="15086" y="1154"/>
                      <a:pt x="15087" y="1157"/>
                    </a:cubicBezTo>
                    <a:cubicBezTo>
                      <a:pt x="15086" y="1157"/>
                      <a:pt x="15085" y="1157"/>
                      <a:pt x="15083" y="1157"/>
                    </a:cubicBezTo>
                    <a:cubicBezTo>
                      <a:pt x="15084" y="1159"/>
                      <a:pt x="15086" y="1163"/>
                      <a:pt x="15087" y="1165"/>
                    </a:cubicBezTo>
                    <a:cubicBezTo>
                      <a:pt x="15086" y="1165"/>
                      <a:pt x="15085" y="1165"/>
                      <a:pt x="15083" y="1165"/>
                    </a:cubicBezTo>
                    <a:cubicBezTo>
                      <a:pt x="15124" y="1255"/>
                      <a:pt x="15165" y="1347"/>
                      <a:pt x="15208" y="1440"/>
                    </a:cubicBezTo>
                    <a:cubicBezTo>
                      <a:pt x="15836" y="1440"/>
                      <a:pt x="16464" y="1440"/>
                      <a:pt x="17092" y="1440"/>
                    </a:cubicBezTo>
                    <a:cubicBezTo>
                      <a:pt x="17090" y="1438"/>
                      <a:pt x="17088" y="1435"/>
                      <a:pt x="17086" y="1432"/>
                    </a:cubicBezTo>
                    <a:cubicBezTo>
                      <a:pt x="17088" y="1432"/>
                      <a:pt x="17090" y="1432"/>
                      <a:pt x="17092" y="1432"/>
                    </a:cubicBezTo>
                    <a:cubicBezTo>
                      <a:pt x="17090" y="1429"/>
                      <a:pt x="17088" y="1427"/>
                      <a:pt x="17086" y="1424"/>
                    </a:cubicBezTo>
                    <a:cubicBezTo>
                      <a:pt x="17088" y="1424"/>
                      <a:pt x="17090" y="1424"/>
                      <a:pt x="17092" y="1424"/>
                    </a:cubicBezTo>
                    <a:cubicBezTo>
                      <a:pt x="17090" y="1421"/>
                      <a:pt x="17088" y="1418"/>
                      <a:pt x="17086" y="1415"/>
                    </a:cubicBezTo>
                    <a:cubicBezTo>
                      <a:pt x="17088" y="1415"/>
                      <a:pt x="17090" y="1415"/>
                      <a:pt x="17092" y="1415"/>
                    </a:cubicBezTo>
                    <a:cubicBezTo>
                      <a:pt x="17090" y="1413"/>
                      <a:pt x="17088" y="1410"/>
                      <a:pt x="17086" y="1407"/>
                    </a:cubicBezTo>
                    <a:cubicBezTo>
                      <a:pt x="17088" y="1407"/>
                      <a:pt x="17090" y="1407"/>
                      <a:pt x="17092" y="1407"/>
                    </a:cubicBezTo>
                    <a:cubicBezTo>
                      <a:pt x="17090" y="1404"/>
                      <a:pt x="17088" y="1402"/>
                      <a:pt x="17086" y="1399"/>
                    </a:cubicBezTo>
                    <a:cubicBezTo>
                      <a:pt x="17088" y="1399"/>
                      <a:pt x="17090" y="1399"/>
                      <a:pt x="17092" y="1399"/>
                    </a:cubicBezTo>
                    <a:cubicBezTo>
                      <a:pt x="17090" y="1396"/>
                      <a:pt x="17088" y="1393"/>
                      <a:pt x="17086" y="1390"/>
                    </a:cubicBezTo>
                    <a:cubicBezTo>
                      <a:pt x="17088" y="1390"/>
                      <a:pt x="17090" y="1390"/>
                      <a:pt x="17092" y="1390"/>
                    </a:cubicBezTo>
                    <a:cubicBezTo>
                      <a:pt x="17090" y="1387"/>
                      <a:pt x="17088" y="1385"/>
                      <a:pt x="17086" y="1382"/>
                    </a:cubicBezTo>
                    <a:cubicBezTo>
                      <a:pt x="17088" y="1382"/>
                      <a:pt x="17090" y="1382"/>
                      <a:pt x="17092" y="1382"/>
                    </a:cubicBezTo>
                    <a:cubicBezTo>
                      <a:pt x="17033" y="1298"/>
                      <a:pt x="16976" y="1217"/>
                      <a:pt x="16920" y="1137"/>
                    </a:cubicBezTo>
                    <a:cubicBezTo>
                      <a:pt x="16964" y="1137"/>
                      <a:pt x="17009" y="1137"/>
                      <a:pt x="17054" y="1137"/>
                    </a:cubicBezTo>
                    <a:cubicBezTo>
                      <a:pt x="17054" y="1138"/>
                      <a:pt x="17055" y="1139"/>
                      <a:pt x="17056" y="1140"/>
                    </a:cubicBezTo>
                    <a:cubicBezTo>
                      <a:pt x="17054" y="1140"/>
                      <a:pt x="17052" y="1140"/>
                      <a:pt x="17050" y="1140"/>
                    </a:cubicBezTo>
                    <a:cubicBezTo>
                      <a:pt x="17052" y="1143"/>
                      <a:pt x="17054" y="1146"/>
                      <a:pt x="17056" y="1149"/>
                    </a:cubicBezTo>
                    <a:cubicBezTo>
                      <a:pt x="17054" y="1149"/>
                      <a:pt x="17052" y="1149"/>
                      <a:pt x="17050" y="1149"/>
                    </a:cubicBezTo>
                    <a:cubicBezTo>
                      <a:pt x="17052" y="1151"/>
                      <a:pt x="17054" y="1154"/>
                      <a:pt x="17056" y="1157"/>
                    </a:cubicBezTo>
                    <a:cubicBezTo>
                      <a:pt x="17054" y="1157"/>
                      <a:pt x="17052" y="1157"/>
                      <a:pt x="17050" y="1157"/>
                    </a:cubicBezTo>
                    <a:cubicBezTo>
                      <a:pt x="17052" y="1159"/>
                      <a:pt x="17054" y="1163"/>
                      <a:pt x="17056" y="1165"/>
                    </a:cubicBezTo>
                    <a:cubicBezTo>
                      <a:pt x="17054" y="1165"/>
                      <a:pt x="17052" y="1165"/>
                      <a:pt x="17050" y="1165"/>
                    </a:cubicBezTo>
                    <a:cubicBezTo>
                      <a:pt x="17115" y="1255"/>
                      <a:pt x="17181" y="1347"/>
                      <a:pt x="17250" y="1440"/>
                    </a:cubicBezTo>
                    <a:cubicBezTo>
                      <a:pt x="17742" y="1440"/>
                      <a:pt x="18234" y="1440"/>
                      <a:pt x="18727" y="1440"/>
                    </a:cubicBezTo>
                    <a:cubicBezTo>
                      <a:pt x="18724" y="1438"/>
                      <a:pt x="18722" y="1435"/>
                      <a:pt x="18719" y="1432"/>
                    </a:cubicBezTo>
                    <a:cubicBezTo>
                      <a:pt x="18722" y="1432"/>
                      <a:pt x="18724" y="1432"/>
                      <a:pt x="18727" y="1432"/>
                    </a:cubicBezTo>
                    <a:cubicBezTo>
                      <a:pt x="18724" y="1429"/>
                      <a:pt x="18722" y="1427"/>
                      <a:pt x="18719" y="1424"/>
                    </a:cubicBezTo>
                    <a:cubicBezTo>
                      <a:pt x="18722" y="1424"/>
                      <a:pt x="18724" y="1424"/>
                      <a:pt x="18727" y="1424"/>
                    </a:cubicBezTo>
                    <a:cubicBezTo>
                      <a:pt x="18724" y="1421"/>
                      <a:pt x="18722" y="1418"/>
                      <a:pt x="18719" y="1415"/>
                    </a:cubicBezTo>
                    <a:cubicBezTo>
                      <a:pt x="18722" y="1415"/>
                      <a:pt x="18724" y="1415"/>
                      <a:pt x="18727" y="1415"/>
                    </a:cubicBezTo>
                    <a:cubicBezTo>
                      <a:pt x="18724" y="1413"/>
                      <a:pt x="18722" y="1410"/>
                      <a:pt x="18719" y="1407"/>
                    </a:cubicBezTo>
                    <a:cubicBezTo>
                      <a:pt x="18722" y="1407"/>
                      <a:pt x="18724" y="1407"/>
                      <a:pt x="18727" y="1407"/>
                    </a:cubicBezTo>
                    <a:cubicBezTo>
                      <a:pt x="18724" y="1404"/>
                      <a:pt x="18722" y="1402"/>
                      <a:pt x="18719" y="1399"/>
                    </a:cubicBezTo>
                    <a:cubicBezTo>
                      <a:pt x="18722" y="1399"/>
                      <a:pt x="18724" y="1399"/>
                      <a:pt x="18727" y="1399"/>
                    </a:cubicBezTo>
                    <a:cubicBezTo>
                      <a:pt x="18724" y="1396"/>
                      <a:pt x="18722" y="1393"/>
                      <a:pt x="18719" y="1390"/>
                    </a:cubicBezTo>
                    <a:cubicBezTo>
                      <a:pt x="18722" y="1390"/>
                      <a:pt x="18724" y="1390"/>
                      <a:pt x="18727" y="1390"/>
                    </a:cubicBezTo>
                    <a:cubicBezTo>
                      <a:pt x="18724" y="1387"/>
                      <a:pt x="18722" y="1385"/>
                      <a:pt x="18719" y="1382"/>
                    </a:cubicBezTo>
                    <a:cubicBezTo>
                      <a:pt x="18722" y="1382"/>
                      <a:pt x="18724" y="1382"/>
                      <a:pt x="18727" y="1382"/>
                    </a:cubicBezTo>
                    <a:cubicBezTo>
                      <a:pt x="18649" y="1298"/>
                      <a:pt x="18574" y="1217"/>
                      <a:pt x="18500" y="1137"/>
                    </a:cubicBezTo>
                    <a:cubicBezTo>
                      <a:pt x="18546" y="1137"/>
                      <a:pt x="18592" y="1137"/>
                      <a:pt x="18638" y="1137"/>
                    </a:cubicBezTo>
                    <a:cubicBezTo>
                      <a:pt x="18639" y="1138"/>
                      <a:pt x="18640" y="1139"/>
                      <a:pt x="18641" y="1140"/>
                    </a:cubicBezTo>
                    <a:cubicBezTo>
                      <a:pt x="18639" y="1140"/>
                      <a:pt x="18636" y="1140"/>
                      <a:pt x="18633" y="1140"/>
                    </a:cubicBezTo>
                    <a:cubicBezTo>
                      <a:pt x="18636" y="1143"/>
                      <a:pt x="18639" y="1146"/>
                      <a:pt x="18641" y="1149"/>
                    </a:cubicBezTo>
                    <a:cubicBezTo>
                      <a:pt x="18639" y="1149"/>
                      <a:pt x="18636" y="1149"/>
                      <a:pt x="18633" y="1149"/>
                    </a:cubicBezTo>
                    <a:cubicBezTo>
                      <a:pt x="18636" y="1151"/>
                      <a:pt x="18639" y="1154"/>
                      <a:pt x="18641" y="1157"/>
                    </a:cubicBezTo>
                    <a:cubicBezTo>
                      <a:pt x="18639" y="1157"/>
                      <a:pt x="18636" y="1157"/>
                      <a:pt x="18633" y="1157"/>
                    </a:cubicBezTo>
                    <a:cubicBezTo>
                      <a:pt x="18636" y="1159"/>
                      <a:pt x="18639" y="1163"/>
                      <a:pt x="18641" y="1165"/>
                    </a:cubicBezTo>
                    <a:cubicBezTo>
                      <a:pt x="18639" y="1165"/>
                      <a:pt x="18636" y="1165"/>
                      <a:pt x="18633" y="1165"/>
                    </a:cubicBezTo>
                    <a:cubicBezTo>
                      <a:pt x="18718" y="1255"/>
                      <a:pt x="18805" y="1347"/>
                      <a:pt x="18894" y="1440"/>
                    </a:cubicBezTo>
                    <a:cubicBezTo>
                      <a:pt x="19387" y="1440"/>
                      <a:pt x="19879" y="1440"/>
                      <a:pt x="20371" y="1440"/>
                    </a:cubicBezTo>
                    <a:cubicBezTo>
                      <a:pt x="20368" y="1438"/>
                      <a:pt x="20365" y="1435"/>
                      <a:pt x="20362" y="1432"/>
                    </a:cubicBezTo>
                    <a:cubicBezTo>
                      <a:pt x="20365" y="1432"/>
                      <a:pt x="20368" y="1432"/>
                      <a:pt x="20371" y="1432"/>
                    </a:cubicBezTo>
                    <a:cubicBezTo>
                      <a:pt x="20368" y="1429"/>
                      <a:pt x="20365" y="1427"/>
                      <a:pt x="20362" y="1424"/>
                    </a:cubicBezTo>
                    <a:cubicBezTo>
                      <a:pt x="20365" y="1424"/>
                      <a:pt x="20368" y="1424"/>
                      <a:pt x="20371" y="1424"/>
                    </a:cubicBezTo>
                    <a:cubicBezTo>
                      <a:pt x="20368" y="1421"/>
                      <a:pt x="20365" y="1418"/>
                      <a:pt x="20362" y="1415"/>
                    </a:cubicBezTo>
                    <a:cubicBezTo>
                      <a:pt x="20365" y="1415"/>
                      <a:pt x="20368" y="1415"/>
                      <a:pt x="20371" y="1415"/>
                    </a:cubicBezTo>
                    <a:cubicBezTo>
                      <a:pt x="20368" y="1413"/>
                      <a:pt x="20365" y="1410"/>
                      <a:pt x="20362" y="1407"/>
                    </a:cubicBezTo>
                    <a:cubicBezTo>
                      <a:pt x="20365" y="1407"/>
                      <a:pt x="20368" y="1407"/>
                      <a:pt x="20371" y="1407"/>
                    </a:cubicBezTo>
                    <a:cubicBezTo>
                      <a:pt x="20368" y="1404"/>
                      <a:pt x="20365" y="1402"/>
                      <a:pt x="20362" y="1399"/>
                    </a:cubicBezTo>
                    <a:cubicBezTo>
                      <a:pt x="20365" y="1399"/>
                      <a:pt x="20368" y="1399"/>
                      <a:pt x="20371" y="1399"/>
                    </a:cubicBezTo>
                    <a:cubicBezTo>
                      <a:pt x="20368" y="1396"/>
                      <a:pt x="20365" y="1393"/>
                      <a:pt x="20362" y="1390"/>
                    </a:cubicBezTo>
                    <a:cubicBezTo>
                      <a:pt x="20365" y="1390"/>
                      <a:pt x="20368" y="1390"/>
                      <a:pt x="20371" y="1390"/>
                    </a:cubicBezTo>
                    <a:cubicBezTo>
                      <a:pt x="20368" y="1387"/>
                      <a:pt x="20365" y="1385"/>
                      <a:pt x="20362" y="1382"/>
                    </a:cubicBezTo>
                    <a:cubicBezTo>
                      <a:pt x="20365" y="1382"/>
                      <a:pt x="20368" y="1382"/>
                      <a:pt x="20371" y="1382"/>
                    </a:cubicBezTo>
                    <a:cubicBezTo>
                      <a:pt x="20275" y="1298"/>
                      <a:pt x="20182" y="1217"/>
                      <a:pt x="20090" y="1137"/>
                    </a:cubicBezTo>
                    <a:cubicBezTo>
                      <a:pt x="20135" y="1137"/>
                      <a:pt x="20179" y="1137"/>
                      <a:pt x="20223" y="1137"/>
                    </a:cubicBezTo>
                    <a:cubicBezTo>
                      <a:pt x="20224" y="1138"/>
                      <a:pt x="20225" y="1139"/>
                      <a:pt x="20227" y="1140"/>
                    </a:cubicBezTo>
                    <a:cubicBezTo>
                      <a:pt x="20223" y="1140"/>
                      <a:pt x="20220" y="1140"/>
                      <a:pt x="20217" y="1140"/>
                    </a:cubicBezTo>
                    <a:cubicBezTo>
                      <a:pt x="20220" y="1143"/>
                      <a:pt x="20223" y="1146"/>
                      <a:pt x="20227" y="1149"/>
                    </a:cubicBezTo>
                    <a:cubicBezTo>
                      <a:pt x="20223" y="1149"/>
                      <a:pt x="20220" y="1149"/>
                      <a:pt x="20217" y="1149"/>
                    </a:cubicBezTo>
                    <a:cubicBezTo>
                      <a:pt x="20220" y="1151"/>
                      <a:pt x="20223" y="1154"/>
                      <a:pt x="20227" y="1157"/>
                    </a:cubicBezTo>
                    <a:cubicBezTo>
                      <a:pt x="20223" y="1157"/>
                      <a:pt x="20220" y="1157"/>
                      <a:pt x="20217" y="1157"/>
                    </a:cubicBezTo>
                    <a:cubicBezTo>
                      <a:pt x="20220" y="1160"/>
                      <a:pt x="20223" y="1163"/>
                      <a:pt x="20227" y="1165"/>
                    </a:cubicBezTo>
                    <a:cubicBezTo>
                      <a:pt x="20223" y="1165"/>
                      <a:pt x="20220" y="1165"/>
                      <a:pt x="20217" y="1165"/>
                    </a:cubicBezTo>
                    <a:cubicBezTo>
                      <a:pt x="20262" y="1204"/>
                      <a:pt x="20308" y="1243"/>
                      <a:pt x="20354" y="1282"/>
                    </a:cubicBezTo>
                    <a:cubicBezTo>
                      <a:pt x="20367" y="1282"/>
                      <a:pt x="20380" y="1282"/>
                      <a:pt x="20393" y="1282"/>
                    </a:cubicBezTo>
                    <a:cubicBezTo>
                      <a:pt x="20395" y="1284"/>
                      <a:pt x="20397" y="1286"/>
                      <a:pt x="20399" y="1288"/>
                    </a:cubicBezTo>
                    <a:cubicBezTo>
                      <a:pt x="20396" y="1288"/>
                      <a:pt x="20393" y="1288"/>
                      <a:pt x="20390" y="1288"/>
                    </a:cubicBezTo>
                    <a:cubicBezTo>
                      <a:pt x="20393" y="1291"/>
                      <a:pt x="20396" y="1293"/>
                      <a:pt x="20399" y="1296"/>
                    </a:cubicBezTo>
                    <a:cubicBezTo>
                      <a:pt x="20396" y="1296"/>
                      <a:pt x="20393" y="1296"/>
                      <a:pt x="20390" y="1296"/>
                    </a:cubicBezTo>
                    <a:cubicBezTo>
                      <a:pt x="20393" y="1299"/>
                      <a:pt x="20396" y="1302"/>
                      <a:pt x="20399" y="1305"/>
                    </a:cubicBezTo>
                    <a:cubicBezTo>
                      <a:pt x="20396" y="1305"/>
                      <a:pt x="20393" y="1305"/>
                      <a:pt x="20390" y="1305"/>
                    </a:cubicBezTo>
                    <a:cubicBezTo>
                      <a:pt x="20393" y="1307"/>
                      <a:pt x="20396" y="1310"/>
                      <a:pt x="20399" y="1313"/>
                    </a:cubicBezTo>
                    <a:cubicBezTo>
                      <a:pt x="20396" y="1313"/>
                      <a:pt x="20393" y="1313"/>
                      <a:pt x="20390" y="1313"/>
                    </a:cubicBezTo>
                    <a:cubicBezTo>
                      <a:pt x="20439" y="1355"/>
                      <a:pt x="20488" y="1397"/>
                      <a:pt x="20539" y="1440"/>
                    </a:cubicBezTo>
                    <a:cubicBezTo>
                      <a:pt x="21031" y="1440"/>
                      <a:pt x="21523" y="1440"/>
                      <a:pt x="22016" y="1440"/>
                    </a:cubicBezTo>
                    <a:cubicBezTo>
                      <a:pt x="22012" y="1438"/>
                      <a:pt x="22008" y="1435"/>
                      <a:pt x="22004" y="1432"/>
                    </a:cubicBezTo>
                    <a:cubicBezTo>
                      <a:pt x="22008" y="1432"/>
                      <a:pt x="22012" y="1432"/>
                      <a:pt x="22016" y="1432"/>
                    </a:cubicBezTo>
                    <a:cubicBezTo>
                      <a:pt x="22012" y="1429"/>
                      <a:pt x="22008" y="1426"/>
                      <a:pt x="22004" y="1424"/>
                    </a:cubicBezTo>
                    <a:cubicBezTo>
                      <a:pt x="22008" y="1424"/>
                      <a:pt x="22012" y="1424"/>
                      <a:pt x="22016" y="1424"/>
                    </a:cubicBezTo>
                    <a:cubicBezTo>
                      <a:pt x="22012" y="1421"/>
                      <a:pt x="22008" y="1418"/>
                      <a:pt x="22004" y="1415"/>
                    </a:cubicBezTo>
                    <a:cubicBezTo>
                      <a:pt x="22008" y="1415"/>
                      <a:pt x="22012" y="1415"/>
                      <a:pt x="22016" y="1415"/>
                    </a:cubicBezTo>
                    <a:cubicBezTo>
                      <a:pt x="22012" y="1413"/>
                      <a:pt x="22008" y="1410"/>
                      <a:pt x="22004" y="1407"/>
                    </a:cubicBezTo>
                    <a:cubicBezTo>
                      <a:pt x="22008" y="1407"/>
                      <a:pt x="22012" y="1407"/>
                      <a:pt x="22016" y="1407"/>
                    </a:cubicBezTo>
                    <a:cubicBezTo>
                      <a:pt x="22012" y="1404"/>
                      <a:pt x="22008" y="1401"/>
                      <a:pt x="22004" y="1399"/>
                    </a:cubicBezTo>
                    <a:cubicBezTo>
                      <a:pt x="22008" y="1399"/>
                      <a:pt x="22012" y="1399"/>
                      <a:pt x="22016" y="1399"/>
                    </a:cubicBezTo>
                    <a:cubicBezTo>
                      <a:pt x="22012" y="1396"/>
                      <a:pt x="22008" y="1393"/>
                      <a:pt x="22004" y="1390"/>
                    </a:cubicBezTo>
                    <a:cubicBezTo>
                      <a:pt x="22008" y="1390"/>
                      <a:pt x="22012" y="1390"/>
                      <a:pt x="22016" y="1390"/>
                    </a:cubicBezTo>
                    <a:cubicBezTo>
                      <a:pt x="22012" y="1387"/>
                      <a:pt x="22008" y="1385"/>
                      <a:pt x="22004" y="1382"/>
                    </a:cubicBezTo>
                    <a:cubicBezTo>
                      <a:pt x="22008" y="1382"/>
                      <a:pt x="22012" y="1382"/>
                      <a:pt x="22016" y="1382"/>
                    </a:cubicBezTo>
                    <a:cubicBezTo>
                      <a:pt x="21957" y="1339"/>
                      <a:pt x="21899" y="1297"/>
                      <a:pt x="21841" y="1254"/>
                    </a:cubicBezTo>
                    <a:cubicBezTo>
                      <a:pt x="21826" y="1254"/>
                      <a:pt x="21811" y="1254"/>
                      <a:pt x="21796" y="1254"/>
                    </a:cubicBezTo>
                    <a:cubicBezTo>
                      <a:pt x="21793" y="1253"/>
                      <a:pt x="21791" y="1251"/>
                      <a:pt x="21788" y="1249"/>
                    </a:cubicBezTo>
                    <a:cubicBezTo>
                      <a:pt x="21792" y="1249"/>
                      <a:pt x="21795" y="1249"/>
                      <a:pt x="21799" y="1249"/>
                    </a:cubicBezTo>
                    <a:cubicBezTo>
                      <a:pt x="21795" y="1246"/>
                      <a:pt x="21792" y="1243"/>
                      <a:pt x="21788" y="1240"/>
                    </a:cubicBezTo>
                    <a:cubicBezTo>
                      <a:pt x="21792" y="1240"/>
                      <a:pt x="21795" y="1240"/>
                      <a:pt x="21799" y="1240"/>
                    </a:cubicBezTo>
                    <a:cubicBezTo>
                      <a:pt x="21795" y="1238"/>
                      <a:pt x="21792" y="1235"/>
                      <a:pt x="21788" y="1232"/>
                    </a:cubicBezTo>
                    <a:cubicBezTo>
                      <a:pt x="21792" y="1232"/>
                      <a:pt x="21795" y="1232"/>
                      <a:pt x="21799" y="1232"/>
                    </a:cubicBezTo>
                    <a:cubicBezTo>
                      <a:pt x="21795" y="1229"/>
                      <a:pt x="21792" y="1227"/>
                      <a:pt x="21788" y="1224"/>
                    </a:cubicBezTo>
                    <a:cubicBezTo>
                      <a:pt x="21792" y="1224"/>
                      <a:pt x="21795" y="1224"/>
                      <a:pt x="21799" y="1224"/>
                    </a:cubicBezTo>
                    <a:cubicBezTo>
                      <a:pt x="21759" y="1195"/>
                      <a:pt x="21720" y="1166"/>
                      <a:pt x="21681" y="1137"/>
                    </a:cubicBezTo>
                    <a:cubicBezTo>
                      <a:pt x="21737" y="1137"/>
                      <a:pt x="21793" y="1137"/>
                      <a:pt x="21849" y="1137"/>
                    </a:cubicBezTo>
                    <a:cubicBezTo>
                      <a:pt x="21850" y="1138"/>
                      <a:pt x="21852" y="1139"/>
                      <a:pt x="21853" y="1140"/>
                    </a:cubicBezTo>
                    <a:cubicBezTo>
                      <a:pt x="21849" y="1140"/>
                      <a:pt x="21846" y="1140"/>
                      <a:pt x="21842" y="1140"/>
                    </a:cubicBezTo>
                    <a:cubicBezTo>
                      <a:pt x="21845" y="1143"/>
                      <a:pt x="21850" y="1146"/>
                      <a:pt x="21853" y="1149"/>
                    </a:cubicBezTo>
                    <a:cubicBezTo>
                      <a:pt x="21849" y="1149"/>
                      <a:pt x="21846" y="1149"/>
                      <a:pt x="21842" y="1149"/>
                    </a:cubicBezTo>
                    <a:cubicBezTo>
                      <a:pt x="21845" y="1151"/>
                      <a:pt x="21850" y="1154"/>
                      <a:pt x="21853" y="1157"/>
                    </a:cubicBezTo>
                    <a:cubicBezTo>
                      <a:pt x="21849" y="1157"/>
                      <a:pt x="21846" y="1157"/>
                      <a:pt x="21842" y="1157"/>
                    </a:cubicBezTo>
                    <a:cubicBezTo>
                      <a:pt x="21845" y="1159"/>
                      <a:pt x="21850" y="1163"/>
                      <a:pt x="21853" y="1165"/>
                    </a:cubicBezTo>
                    <a:cubicBezTo>
                      <a:pt x="21849" y="1165"/>
                      <a:pt x="21846" y="1165"/>
                      <a:pt x="21842" y="1165"/>
                    </a:cubicBezTo>
                    <a:cubicBezTo>
                      <a:pt x="21967" y="1255"/>
                      <a:pt x="22095" y="1346"/>
                      <a:pt x="22226" y="1440"/>
                    </a:cubicBezTo>
                    <a:cubicBezTo>
                      <a:pt x="22718" y="1440"/>
                      <a:pt x="23211" y="1440"/>
                      <a:pt x="23703" y="1440"/>
                    </a:cubicBezTo>
                    <a:cubicBezTo>
                      <a:pt x="23699" y="1438"/>
                      <a:pt x="23694" y="1435"/>
                      <a:pt x="23690" y="1432"/>
                    </a:cubicBezTo>
                    <a:cubicBezTo>
                      <a:pt x="23694" y="1432"/>
                      <a:pt x="23699" y="1432"/>
                      <a:pt x="23703" y="1432"/>
                    </a:cubicBezTo>
                    <a:cubicBezTo>
                      <a:pt x="23699" y="1429"/>
                      <a:pt x="23694" y="1427"/>
                      <a:pt x="23690" y="1424"/>
                    </a:cubicBezTo>
                    <a:cubicBezTo>
                      <a:pt x="23694" y="1424"/>
                      <a:pt x="23699" y="1424"/>
                      <a:pt x="23703" y="1424"/>
                    </a:cubicBezTo>
                    <a:cubicBezTo>
                      <a:pt x="23699" y="1421"/>
                      <a:pt x="23694" y="1418"/>
                      <a:pt x="23690" y="1415"/>
                    </a:cubicBezTo>
                    <a:cubicBezTo>
                      <a:pt x="23694" y="1415"/>
                      <a:pt x="23699" y="1415"/>
                      <a:pt x="23703" y="1415"/>
                    </a:cubicBezTo>
                    <a:cubicBezTo>
                      <a:pt x="23699" y="1413"/>
                      <a:pt x="23694" y="1410"/>
                      <a:pt x="23690" y="1407"/>
                    </a:cubicBezTo>
                    <a:cubicBezTo>
                      <a:pt x="23694" y="1407"/>
                      <a:pt x="23699" y="1407"/>
                      <a:pt x="23703" y="1407"/>
                    </a:cubicBezTo>
                    <a:cubicBezTo>
                      <a:pt x="23699" y="1404"/>
                      <a:pt x="23694" y="1402"/>
                      <a:pt x="23690" y="1399"/>
                    </a:cubicBezTo>
                    <a:cubicBezTo>
                      <a:pt x="23694" y="1399"/>
                      <a:pt x="23699" y="1399"/>
                      <a:pt x="23703" y="1399"/>
                    </a:cubicBezTo>
                    <a:cubicBezTo>
                      <a:pt x="23699" y="1396"/>
                      <a:pt x="23694" y="1393"/>
                      <a:pt x="23690" y="1390"/>
                    </a:cubicBezTo>
                    <a:cubicBezTo>
                      <a:pt x="23694" y="1390"/>
                      <a:pt x="23699" y="1390"/>
                      <a:pt x="23703" y="1390"/>
                    </a:cubicBezTo>
                    <a:cubicBezTo>
                      <a:pt x="23699" y="1387"/>
                      <a:pt x="23694" y="1385"/>
                      <a:pt x="23690" y="1382"/>
                    </a:cubicBezTo>
                    <a:close/>
                    <a:moveTo>
                      <a:pt x="19769" y="1107"/>
                    </a:moveTo>
                    <a:cubicBezTo>
                      <a:pt x="19725" y="1107"/>
                      <a:pt x="19680" y="1107"/>
                      <a:pt x="19636" y="1107"/>
                    </a:cubicBezTo>
                    <a:cubicBezTo>
                      <a:pt x="19635" y="1106"/>
                      <a:pt x="19634" y="1105"/>
                      <a:pt x="19633" y="1104"/>
                    </a:cubicBezTo>
                    <a:cubicBezTo>
                      <a:pt x="19636" y="1104"/>
                      <a:pt x="19639" y="1104"/>
                      <a:pt x="19642" y="1104"/>
                    </a:cubicBezTo>
                    <a:cubicBezTo>
                      <a:pt x="19639" y="1101"/>
                      <a:pt x="19636" y="1098"/>
                      <a:pt x="19633" y="1095"/>
                    </a:cubicBezTo>
                    <a:cubicBezTo>
                      <a:pt x="19636" y="1095"/>
                      <a:pt x="19639" y="1095"/>
                      <a:pt x="19642" y="1095"/>
                    </a:cubicBezTo>
                    <a:cubicBezTo>
                      <a:pt x="19639" y="1092"/>
                      <a:pt x="19636" y="1090"/>
                      <a:pt x="19633" y="1087"/>
                    </a:cubicBezTo>
                    <a:cubicBezTo>
                      <a:pt x="19636" y="1087"/>
                      <a:pt x="19639" y="1087"/>
                      <a:pt x="19642" y="1087"/>
                    </a:cubicBezTo>
                    <a:cubicBezTo>
                      <a:pt x="19639" y="1084"/>
                      <a:pt x="19636" y="1081"/>
                      <a:pt x="19633" y="1079"/>
                    </a:cubicBezTo>
                    <a:cubicBezTo>
                      <a:pt x="19636" y="1079"/>
                      <a:pt x="19639" y="1079"/>
                      <a:pt x="19642" y="1079"/>
                    </a:cubicBezTo>
                    <a:cubicBezTo>
                      <a:pt x="19561" y="1004"/>
                      <a:pt x="19482" y="932"/>
                      <a:pt x="19404" y="861"/>
                    </a:cubicBezTo>
                    <a:cubicBezTo>
                      <a:pt x="19443" y="861"/>
                      <a:pt x="19483" y="861"/>
                      <a:pt x="19522" y="861"/>
                    </a:cubicBezTo>
                    <a:cubicBezTo>
                      <a:pt x="19525" y="863"/>
                      <a:pt x="19527" y="865"/>
                      <a:pt x="19529" y="867"/>
                    </a:cubicBezTo>
                    <a:cubicBezTo>
                      <a:pt x="19526" y="867"/>
                      <a:pt x="19523" y="867"/>
                      <a:pt x="19520" y="867"/>
                    </a:cubicBezTo>
                    <a:cubicBezTo>
                      <a:pt x="19523" y="869"/>
                      <a:pt x="19526" y="872"/>
                      <a:pt x="19529" y="875"/>
                    </a:cubicBezTo>
                    <a:cubicBezTo>
                      <a:pt x="19526" y="875"/>
                      <a:pt x="19523" y="875"/>
                      <a:pt x="19520" y="875"/>
                    </a:cubicBezTo>
                    <a:cubicBezTo>
                      <a:pt x="19523" y="878"/>
                      <a:pt x="19526" y="881"/>
                      <a:pt x="19529" y="883"/>
                    </a:cubicBezTo>
                    <a:cubicBezTo>
                      <a:pt x="19526" y="883"/>
                      <a:pt x="19523" y="883"/>
                      <a:pt x="19520" y="883"/>
                    </a:cubicBezTo>
                    <a:cubicBezTo>
                      <a:pt x="19600" y="956"/>
                      <a:pt x="19684" y="1031"/>
                      <a:pt x="19769" y="1107"/>
                    </a:cubicBezTo>
                    <a:close/>
                    <a:moveTo>
                      <a:pt x="18198" y="1107"/>
                    </a:moveTo>
                    <a:cubicBezTo>
                      <a:pt x="18152" y="1107"/>
                      <a:pt x="18106" y="1107"/>
                      <a:pt x="18060" y="1107"/>
                    </a:cubicBezTo>
                    <a:cubicBezTo>
                      <a:pt x="18059" y="1106"/>
                      <a:pt x="18058" y="1105"/>
                      <a:pt x="18057" y="1104"/>
                    </a:cubicBezTo>
                    <a:cubicBezTo>
                      <a:pt x="18060" y="1104"/>
                      <a:pt x="18062" y="1104"/>
                      <a:pt x="18065" y="1104"/>
                    </a:cubicBezTo>
                    <a:cubicBezTo>
                      <a:pt x="18062" y="1101"/>
                      <a:pt x="18060" y="1098"/>
                      <a:pt x="18057" y="1095"/>
                    </a:cubicBezTo>
                    <a:cubicBezTo>
                      <a:pt x="18060" y="1095"/>
                      <a:pt x="18062" y="1095"/>
                      <a:pt x="18065" y="1095"/>
                    </a:cubicBezTo>
                    <a:cubicBezTo>
                      <a:pt x="18062" y="1092"/>
                      <a:pt x="18060" y="1090"/>
                      <a:pt x="18057" y="1087"/>
                    </a:cubicBezTo>
                    <a:cubicBezTo>
                      <a:pt x="18060" y="1087"/>
                      <a:pt x="18062" y="1087"/>
                      <a:pt x="18065" y="1087"/>
                    </a:cubicBezTo>
                    <a:cubicBezTo>
                      <a:pt x="18062" y="1084"/>
                      <a:pt x="18060" y="1081"/>
                      <a:pt x="18057" y="1079"/>
                    </a:cubicBezTo>
                    <a:cubicBezTo>
                      <a:pt x="18060" y="1079"/>
                      <a:pt x="18062" y="1079"/>
                      <a:pt x="18065" y="1079"/>
                    </a:cubicBezTo>
                    <a:cubicBezTo>
                      <a:pt x="18000" y="1005"/>
                      <a:pt x="17937" y="932"/>
                      <a:pt x="17875" y="861"/>
                    </a:cubicBezTo>
                    <a:cubicBezTo>
                      <a:pt x="17917" y="861"/>
                      <a:pt x="17959" y="861"/>
                      <a:pt x="18001" y="861"/>
                    </a:cubicBezTo>
                    <a:cubicBezTo>
                      <a:pt x="18002" y="863"/>
                      <a:pt x="18004" y="865"/>
                      <a:pt x="18006" y="867"/>
                    </a:cubicBezTo>
                    <a:cubicBezTo>
                      <a:pt x="18003" y="867"/>
                      <a:pt x="18001" y="867"/>
                      <a:pt x="17998" y="867"/>
                    </a:cubicBezTo>
                    <a:cubicBezTo>
                      <a:pt x="18001" y="869"/>
                      <a:pt x="18003" y="872"/>
                      <a:pt x="18006" y="875"/>
                    </a:cubicBezTo>
                    <a:cubicBezTo>
                      <a:pt x="18003" y="875"/>
                      <a:pt x="18001" y="875"/>
                      <a:pt x="17998" y="875"/>
                    </a:cubicBezTo>
                    <a:cubicBezTo>
                      <a:pt x="18001" y="878"/>
                      <a:pt x="18003" y="881"/>
                      <a:pt x="18006" y="883"/>
                    </a:cubicBezTo>
                    <a:cubicBezTo>
                      <a:pt x="18003" y="883"/>
                      <a:pt x="18001" y="883"/>
                      <a:pt x="17998" y="883"/>
                    </a:cubicBezTo>
                    <a:cubicBezTo>
                      <a:pt x="18063" y="956"/>
                      <a:pt x="18130" y="1031"/>
                      <a:pt x="18198" y="1107"/>
                    </a:cubicBezTo>
                    <a:close/>
                    <a:moveTo>
                      <a:pt x="16627" y="1107"/>
                    </a:moveTo>
                    <a:cubicBezTo>
                      <a:pt x="16580" y="1107"/>
                      <a:pt x="16532" y="1107"/>
                      <a:pt x="16484" y="1107"/>
                    </a:cubicBezTo>
                    <a:cubicBezTo>
                      <a:pt x="16483" y="1106"/>
                      <a:pt x="16483" y="1105"/>
                      <a:pt x="16482" y="1104"/>
                    </a:cubicBezTo>
                    <a:cubicBezTo>
                      <a:pt x="16484" y="1104"/>
                      <a:pt x="16486" y="1104"/>
                      <a:pt x="16487" y="1104"/>
                    </a:cubicBezTo>
                    <a:cubicBezTo>
                      <a:pt x="16486" y="1101"/>
                      <a:pt x="16484" y="1098"/>
                      <a:pt x="16482" y="1095"/>
                    </a:cubicBezTo>
                    <a:cubicBezTo>
                      <a:pt x="16484" y="1095"/>
                      <a:pt x="16486" y="1095"/>
                      <a:pt x="16487" y="1095"/>
                    </a:cubicBezTo>
                    <a:cubicBezTo>
                      <a:pt x="16486" y="1092"/>
                      <a:pt x="16484" y="1090"/>
                      <a:pt x="16482" y="1087"/>
                    </a:cubicBezTo>
                    <a:cubicBezTo>
                      <a:pt x="16484" y="1087"/>
                      <a:pt x="16486" y="1087"/>
                      <a:pt x="16487" y="1087"/>
                    </a:cubicBezTo>
                    <a:cubicBezTo>
                      <a:pt x="16486" y="1084"/>
                      <a:pt x="16484" y="1081"/>
                      <a:pt x="16482" y="1079"/>
                    </a:cubicBezTo>
                    <a:cubicBezTo>
                      <a:pt x="16484" y="1079"/>
                      <a:pt x="16486" y="1079"/>
                      <a:pt x="16487" y="1079"/>
                    </a:cubicBezTo>
                    <a:cubicBezTo>
                      <a:pt x="16439" y="1005"/>
                      <a:pt x="16392" y="932"/>
                      <a:pt x="16346" y="861"/>
                    </a:cubicBezTo>
                    <a:cubicBezTo>
                      <a:pt x="16390" y="861"/>
                      <a:pt x="16434" y="861"/>
                      <a:pt x="16479" y="861"/>
                    </a:cubicBezTo>
                    <a:cubicBezTo>
                      <a:pt x="16480" y="863"/>
                      <a:pt x="16482" y="865"/>
                      <a:pt x="16483" y="867"/>
                    </a:cubicBezTo>
                    <a:cubicBezTo>
                      <a:pt x="16481" y="867"/>
                      <a:pt x="16479" y="867"/>
                      <a:pt x="16477" y="867"/>
                    </a:cubicBezTo>
                    <a:cubicBezTo>
                      <a:pt x="16479" y="869"/>
                      <a:pt x="16481" y="872"/>
                      <a:pt x="16483" y="875"/>
                    </a:cubicBezTo>
                    <a:cubicBezTo>
                      <a:pt x="16481" y="875"/>
                      <a:pt x="16479" y="875"/>
                      <a:pt x="16477" y="875"/>
                    </a:cubicBezTo>
                    <a:cubicBezTo>
                      <a:pt x="16479" y="878"/>
                      <a:pt x="16481" y="881"/>
                      <a:pt x="16483" y="883"/>
                    </a:cubicBezTo>
                    <a:cubicBezTo>
                      <a:pt x="16481" y="883"/>
                      <a:pt x="16479" y="883"/>
                      <a:pt x="16477" y="883"/>
                    </a:cubicBezTo>
                    <a:cubicBezTo>
                      <a:pt x="16526" y="956"/>
                      <a:pt x="16576" y="1031"/>
                      <a:pt x="16627" y="1107"/>
                    </a:cubicBezTo>
                    <a:close/>
                    <a:moveTo>
                      <a:pt x="5667" y="883"/>
                    </a:moveTo>
                    <a:cubicBezTo>
                      <a:pt x="5669" y="881"/>
                      <a:pt x="5672" y="878"/>
                      <a:pt x="5674" y="875"/>
                    </a:cubicBezTo>
                    <a:cubicBezTo>
                      <a:pt x="5671" y="875"/>
                      <a:pt x="5669" y="875"/>
                      <a:pt x="5667" y="875"/>
                    </a:cubicBezTo>
                    <a:cubicBezTo>
                      <a:pt x="5669" y="872"/>
                      <a:pt x="5672" y="869"/>
                      <a:pt x="5674" y="867"/>
                    </a:cubicBezTo>
                    <a:cubicBezTo>
                      <a:pt x="5671" y="867"/>
                      <a:pt x="5669" y="867"/>
                      <a:pt x="5667" y="867"/>
                    </a:cubicBezTo>
                    <a:cubicBezTo>
                      <a:pt x="5668" y="865"/>
                      <a:pt x="5670" y="863"/>
                      <a:pt x="5672" y="861"/>
                    </a:cubicBezTo>
                    <a:cubicBezTo>
                      <a:pt x="5714" y="861"/>
                      <a:pt x="5756" y="861"/>
                      <a:pt x="5797" y="861"/>
                    </a:cubicBezTo>
                    <a:cubicBezTo>
                      <a:pt x="5735" y="932"/>
                      <a:pt x="5672" y="1004"/>
                      <a:pt x="5607" y="1079"/>
                    </a:cubicBezTo>
                    <a:cubicBezTo>
                      <a:pt x="5609" y="1079"/>
                      <a:pt x="5612" y="1079"/>
                      <a:pt x="5614" y="1079"/>
                    </a:cubicBezTo>
                    <a:cubicBezTo>
                      <a:pt x="5612" y="1081"/>
                      <a:pt x="5609" y="1084"/>
                      <a:pt x="5607" y="1087"/>
                    </a:cubicBezTo>
                    <a:cubicBezTo>
                      <a:pt x="5609" y="1087"/>
                      <a:pt x="5612" y="1087"/>
                      <a:pt x="5614" y="1087"/>
                    </a:cubicBezTo>
                    <a:cubicBezTo>
                      <a:pt x="5612" y="1090"/>
                      <a:pt x="5609" y="1092"/>
                      <a:pt x="5607" y="1095"/>
                    </a:cubicBezTo>
                    <a:cubicBezTo>
                      <a:pt x="5609" y="1095"/>
                      <a:pt x="5612" y="1095"/>
                      <a:pt x="5614" y="1095"/>
                    </a:cubicBezTo>
                    <a:cubicBezTo>
                      <a:pt x="5612" y="1098"/>
                      <a:pt x="5609" y="1101"/>
                      <a:pt x="5607" y="1104"/>
                    </a:cubicBezTo>
                    <a:cubicBezTo>
                      <a:pt x="5609" y="1104"/>
                      <a:pt x="5612" y="1104"/>
                      <a:pt x="5614" y="1104"/>
                    </a:cubicBezTo>
                    <a:cubicBezTo>
                      <a:pt x="5613" y="1105"/>
                      <a:pt x="5612" y="1106"/>
                      <a:pt x="5611" y="1107"/>
                    </a:cubicBezTo>
                    <a:cubicBezTo>
                      <a:pt x="5565" y="1107"/>
                      <a:pt x="5519" y="1107"/>
                      <a:pt x="5473" y="1107"/>
                    </a:cubicBezTo>
                    <a:cubicBezTo>
                      <a:pt x="5541" y="1031"/>
                      <a:pt x="5609" y="956"/>
                      <a:pt x="5674" y="883"/>
                    </a:cubicBezTo>
                    <a:cubicBezTo>
                      <a:pt x="5671" y="883"/>
                      <a:pt x="5669" y="883"/>
                      <a:pt x="5667" y="883"/>
                    </a:cubicBezTo>
                    <a:close/>
                    <a:moveTo>
                      <a:pt x="4157" y="883"/>
                    </a:moveTo>
                    <a:cubicBezTo>
                      <a:pt x="4160" y="881"/>
                      <a:pt x="4163" y="878"/>
                      <a:pt x="4166" y="875"/>
                    </a:cubicBezTo>
                    <a:cubicBezTo>
                      <a:pt x="4163" y="875"/>
                      <a:pt x="4160" y="875"/>
                      <a:pt x="4157" y="875"/>
                    </a:cubicBezTo>
                    <a:cubicBezTo>
                      <a:pt x="4160" y="872"/>
                      <a:pt x="4163" y="869"/>
                      <a:pt x="4166" y="867"/>
                    </a:cubicBezTo>
                    <a:cubicBezTo>
                      <a:pt x="4163" y="867"/>
                      <a:pt x="4160" y="867"/>
                      <a:pt x="4157" y="867"/>
                    </a:cubicBezTo>
                    <a:cubicBezTo>
                      <a:pt x="4159" y="865"/>
                      <a:pt x="4161" y="863"/>
                      <a:pt x="4163" y="861"/>
                    </a:cubicBezTo>
                    <a:cubicBezTo>
                      <a:pt x="4198" y="861"/>
                      <a:pt x="4233" y="861"/>
                      <a:pt x="4268" y="861"/>
                    </a:cubicBezTo>
                    <a:cubicBezTo>
                      <a:pt x="4190" y="932"/>
                      <a:pt x="4111" y="1005"/>
                      <a:pt x="4029" y="1079"/>
                    </a:cubicBezTo>
                    <a:cubicBezTo>
                      <a:pt x="4032" y="1079"/>
                      <a:pt x="4035" y="1079"/>
                      <a:pt x="4038" y="1079"/>
                    </a:cubicBezTo>
                    <a:cubicBezTo>
                      <a:pt x="4035" y="1081"/>
                      <a:pt x="4032" y="1084"/>
                      <a:pt x="4029" y="1087"/>
                    </a:cubicBezTo>
                    <a:cubicBezTo>
                      <a:pt x="4032" y="1087"/>
                      <a:pt x="4035" y="1087"/>
                      <a:pt x="4038" y="1087"/>
                    </a:cubicBezTo>
                    <a:cubicBezTo>
                      <a:pt x="4035" y="1090"/>
                      <a:pt x="4032" y="1092"/>
                      <a:pt x="4029" y="1095"/>
                    </a:cubicBezTo>
                    <a:cubicBezTo>
                      <a:pt x="4032" y="1095"/>
                      <a:pt x="4035" y="1095"/>
                      <a:pt x="4038" y="1095"/>
                    </a:cubicBezTo>
                    <a:cubicBezTo>
                      <a:pt x="4035" y="1098"/>
                      <a:pt x="4032" y="1101"/>
                      <a:pt x="4029" y="1104"/>
                    </a:cubicBezTo>
                    <a:cubicBezTo>
                      <a:pt x="4032" y="1104"/>
                      <a:pt x="4035" y="1104"/>
                      <a:pt x="4038" y="1104"/>
                    </a:cubicBezTo>
                    <a:cubicBezTo>
                      <a:pt x="4037" y="1105"/>
                      <a:pt x="4036" y="1106"/>
                      <a:pt x="4035" y="1107"/>
                    </a:cubicBezTo>
                    <a:cubicBezTo>
                      <a:pt x="3996" y="1107"/>
                      <a:pt x="3956" y="1107"/>
                      <a:pt x="3917" y="1107"/>
                    </a:cubicBezTo>
                    <a:cubicBezTo>
                      <a:pt x="4002" y="1031"/>
                      <a:pt x="4085" y="956"/>
                      <a:pt x="4166" y="883"/>
                    </a:cubicBezTo>
                    <a:cubicBezTo>
                      <a:pt x="4163" y="883"/>
                      <a:pt x="4160" y="883"/>
                      <a:pt x="4157" y="883"/>
                    </a:cubicBezTo>
                    <a:close/>
                    <a:moveTo>
                      <a:pt x="3668" y="626"/>
                    </a:moveTo>
                    <a:cubicBezTo>
                      <a:pt x="3671" y="624"/>
                      <a:pt x="3675" y="621"/>
                      <a:pt x="3678" y="618"/>
                    </a:cubicBezTo>
                    <a:cubicBezTo>
                      <a:pt x="3675" y="618"/>
                      <a:pt x="3672" y="618"/>
                      <a:pt x="3668" y="618"/>
                    </a:cubicBezTo>
                    <a:cubicBezTo>
                      <a:pt x="3671" y="615"/>
                      <a:pt x="3675" y="613"/>
                      <a:pt x="3678" y="610"/>
                    </a:cubicBezTo>
                    <a:cubicBezTo>
                      <a:pt x="3675" y="610"/>
                      <a:pt x="3672" y="610"/>
                      <a:pt x="3668" y="610"/>
                    </a:cubicBezTo>
                    <a:cubicBezTo>
                      <a:pt x="3671" y="608"/>
                      <a:pt x="3673" y="606"/>
                      <a:pt x="3676" y="604"/>
                    </a:cubicBezTo>
                    <a:cubicBezTo>
                      <a:pt x="3719" y="604"/>
                      <a:pt x="3763" y="604"/>
                      <a:pt x="3806" y="604"/>
                    </a:cubicBezTo>
                    <a:cubicBezTo>
                      <a:pt x="3727" y="669"/>
                      <a:pt x="3648" y="735"/>
                      <a:pt x="3566" y="803"/>
                    </a:cubicBezTo>
                    <a:cubicBezTo>
                      <a:pt x="3569" y="803"/>
                      <a:pt x="3572" y="803"/>
                      <a:pt x="3576" y="803"/>
                    </a:cubicBezTo>
                    <a:cubicBezTo>
                      <a:pt x="3572" y="805"/>
                      <a:pt x="3569" y="808"/>
                      <a:pt x="3566" y="811"/>
                    </a:cubicBezTo>
                    <a:cubicBezTo>
                      <a:pt x="3569" y="811"/>
                      <a:pt x="3572" y="811"/>
                      <a:pt x="3576" y="811"/>
                    </a:cubicBezTo>
                    <a:cubicBezTo>
                      <a:pt x="3572" y="814"/>
                      <a:pt x="3569" y="816"/>
                      <a:pt x="3566" y="819"/>
                    </a:cubicBezTo>
                    <a:cubicBezTo>
                      <a:pt x="3569" y="819"/>
                      <a:pt x="3572" y="819"/>
                      <a:pt x="3576" y="819"/>
                    </a:cubicBezTo>
                    <a:cubicBezTo>
                      <a:pt x="3573" y="821"/>
                      <a:pt x="3571" y="823"/>
                      <a:pt x="3569" y="825"/>
                    </a:cubicBezTo>
                    <a:cubicBezTo>
                      <a:pt x="3523" y="825"/>
                      <a:pt x="3478" y="825"/>
                      <a:pt x="3433" y="825"/>
                    </a:cubicBezTo>
                    <a:cubicBezTo>
                      <a:pt x="3516" y="758"/>
                      <a:pt x="3599" y="691"/>
                      <a:pt x="3678" y="626"/>
                    </a:cubicBezTo>
                    <a:cubicBezTo>
                      <a:pt x="3675" y="626"/>
                      <a:pt x="3672" y="626"/>
                      <a:pt x="3668" y="626"/>
                    </a:cubicBezTo>
                    <a:close/>
                    <a:moveTo>
                      <a:pt x="3666" y="386"/>
                    </a:moveTo>
                    <a:cubicBezTo>
                      <a:pt x="3670" y="383"/>
                      <a:pt x="3674" y="380"/>
                      <a:pt x="3677" y="378"/>
                    </a:cubicBezTo>
                    <a:cubicBezTo>
                      <a:pt x="3674" y="378"/>
                      <a:pt x="3670" y="378"/>
                      <a:pt x="3666" y="378"/>
                    </a:cubicBezTo>
                    <a:cubicBezTo>
                      <a:pt x="3670" y="375"/>
                      <a:pt x="3674" y="372"/>
                      <a:pt x="3677" y="369"/>
                    </a:cubicBezTo>
                    <a:cubicBezTo>
                      <a:pt x="3674" y="369"/>
                      <a:pt x="3670" y="369"/>
                      <a:pt x="3666" y="369"/>
                    </a:cubicBezTo>
                    <a:cubicBezTo>
                      <a:pt x="3669" y="367"/>
                      <a:pt x="3672" y="365"/>
                      <a:pt x="3674" y="363"/>
                    </a:cubicBezTo>
                    <a:cubicBezTo>
                      <a:pt x="3708" y="363"/>
                      <a:pt x="3742" y="363"/>
                      <a:pt x="3776" y="363"/>
                    </a:cubicBezTo>
                    <a:cubicBezTo>
                      <a:pt x="3701" y="423"/>
                      <a:pt x="3625" y="483"/>
                      <a:pt x="3547" y="545"/>
                    </a:cubicBezTo>
                    <a:cubicBezTo>
                      <a:pt x="3550" y="545"/>
                      <a:pt x="3554" y="545"/>
                      <a:pt x="3557" y="545"/>
                    </a:cubicBezTo>
                    <a:cubicBezTo>
                      <a:pt x="3554" y="548"/>
                      <a:pt x="3550" y="551"/>
                      <a:pt x="3547" y="554"/>
                    </a:cubicBezTo>
                    <a:cubicBezTo>
                      <a:pt x="3550" y="554"/>
                      <a:pt x="3554" y="554"/>
                      <a:pt x="3557" y="554"/>
                    </a:cubicBezTo>
                    <a:cubicBezTo>
                      <a:pt x="3554" y="556"/>
                      <a:pt x="3550" y="559"/>
                      <a:pt x="3547" y="562"/>
                    </a:cubicBezTo>
                    <a:cubicBezTo>
                      <a:pt x="3550" y="562"/>
                      <a:pt x="3554" y="562"/>
                      <a:pt x="3557" y="562"/>
                    </a:cubicBezTo>
                    <a:cubicBezTo>
                      <a:pt x="3555" y="564"/>
                      <a:pt x="3552" y="566"/>
                      <a:pt x="3549" y="568"/>
                    </a:cubicBezTo>
                    <a:cubicBezTo>
                      <a:pt x="3514" y="568"/>
                      <a:pt x="3479" y="568"/>
                      <a:pt x="3444" y="568"/>
                    </a:cubicBezTo>
                    <a:cubicBezTo>
                      <a:pt x="3523" y="506"/>
                      <a:pt x="3601" y="445"/>
                      <a:pt x="3677" y="386"/>
                    </a:cubicBezTo>
                    <a:cubicBezTo>
                      <a:pt x="3674" y="386"/>
                      <a:pt x="3670" y="386"/>
                      <a:pt x="3666" y="386"/>
                    </a:cubicBezTo>
                    <a:close/>
                    <a:moveTo>
                      <a:pt x="11561" y="304"/>
                    </a:moveTo>
                    <a:cubicBezTo>
                      <a:pt x="11561" y="307"/>
                      <a:pt x="11561" y="310"/>
                      <a:pt x="11560" y="313"/>
                    </a:cubicBezTo>
                    <a:cubicBezTo>
                      <a:pt x="11561" y="313"/>
                      <a:pt x="11561" y="313"/>
                      <a:pt x="11561" y="313"/>
                    </a:cubicBezTo>
                    <a:cubicBezTo>
                      <a:pt x="11561" y="316"/>
                      <a:pt x="11561" y="318"/>
                      <a:pt x="11560" y="321"/>
                    </a:cubicBezTo>
                    <a:cubicBezTo>
                      <a:pt x="11561" y="321"/>
                      <a:pt x="11561" y="321"/>
                      <a:pt x="11561" y="321"/>
                    </a:cubicBezTo>
                    <a:cubicBezTo>
                      <a:pt x="11561" y="323"/>
                      <a:pt x="11561" y="325"/>
                      <a:pt x="11561" y="327"/>
                    </a:cubicBezTo>
                    <a:cubicBezTo>
                      <a:pt x="11514" y="327"/>
                      <a:pt x="11467" y="327"/>
                      <a:pt x="11420" y="327"/>
                    </a:cubicBezTo>
                    <a:cubicBezTo>
                      <a:pt x="11424" y="271"/>
                      <a:pt x="11427" y="215"/>
                      <a:pt x="11431" y="161"/>
                    </a:cubicBezTo>
                    <a:cubicBezTo>
                      <a:pt x="11431" y="161"/>
                      <a:pt x="11431" y="161"/>
                      <a:pt x="11431" y="161"/>
                    </a:cubicBezTo>
                    <a:cubicBezTo>
                      <a:pt x="11431" y="158"/>
                      <a:pt x="11431" y="155"/>
                      <a:pt x="11431" y="153"/>
                    </a:cubicBezTo>
                    <a:cubicBezTo>
                      <a:pt x="11431" y="153"/>
                      <a:pt x="11431" y="153"/>
                      <a:pt x="11431" y="153"/>
                    </a:cubicBezTo>
                    <a:cubicBezTo>
                      <a:pt x="11431" y="150"/>
                      <a:pt x="11431" y="147"/>
                      <a:pt x="11431" y="144"/>
                    </a:cubicBezTo>
                    <a:cubicBezTo>
                      <a:pt x="11431" y="144"/>
                      <a:pt x="11431" y="144"/>
                      <a:pt x="11431" y="144"/>
                    </a:cubicBezTo>
                    <a:cubicBezTo>
                      <a:pt x="11431" y="143"/>
                      <a:pt x="11431" y="141"/>
                      <a:pt x="11431" y="140"/>
                    </a:cubicBezTo>
                    <a:cubicBezTo>
                      <a:pt x="11477" y="140"/>
                      <a:pt x="11522" y="140"/>
                      <a:pt x="11568" y="140"/>
                    </a:cubicBezTo>
                    <a:cubicBezTo>
                      <a:pt x="11565" y="194"/>
                      <a:pt x="11563" y="249"/>
                      <a:pt x="11560" y="304"/>
                    </a:cubicBezTo>
                    <a:lnTo>
                      <a:pt x="11561" y="304"/>
                    </a:lnTo>
                    <a:close/>
                    <a:moveTo>
                      <a:pt x="20765" y="386"/>
                    </a:moveTo>
                    <a:cubicBezTo>
                      <a:pt x="20761" y="386"/>
                      <a:pt x="20757" y="386"/>
                      <a:pt x="20753" y="386"/>
                    </a:cubicBezTo>
                    <a:cubicBezTo>
                      <a:pt x="20836" y="445"/>
                      <a:pt x="20921" y="506"/>
                      <a:pt x="21007" y="568"/>
                    </a:cubicBezTo>
                    <a:cubicBezTo>
                      <a:pt x="20974" y="568"/>
                      <a:pt x="20940" y="568"/>
                      <a:pt x="20906" y="568"/>
                    </a:cubicBezTo>
                    <a:cubicBezTo>
                      <a:pt x="20903" y="566"/>
                      <a:pt x="20900" y="564"/>
                      <a:pt x="20897" y="562"/>
                    </a:cubicBezTo>
                    <a:cubicBezTo>
                      <a:pt x="20901" y="562"/>
                      <a:pt x="20905" y="562"/>
                      <a:pt x="20909" y="562"/>
                    </a:cubicBezTo>
                    <a:cubicBezTo>
                      <a:pt x="20905" y="559"/>
                      <a:pt x="20901" y="556"/>
                      <a:pt x="20897" y="554"/>
                    </a:cubicBezTo>
                    <a:cubicBezTo>
                      <a:pt x="20901" y="554"/>
                      <a:pt x="20905" y="554"/>
                      <a:pt x="20909" y="554"/>
                    </a:cubicBezTo>
                    <a:cubicBezTo>
                      <a:pt x="20905" y="551"/>
                      <a:pt x="20901" y="548"/>
                      <a:pt x="20897" y="545"/>
                    </a:cubicBezTo>
                    <a:cubicBezTo>
                      <a:pt x="20901" y="545"/>
                      <a:pt x="20905" y="545"/>
                      <a:pt x="20909" y="545"/>
                    </a:cubicBezTo>
                    <a:cubicBezTo>
                      <a:pt x="20824" y="483"/>
                      <a:pt x="20741" y="423"/>
                      <a:pt x="20659" y="363"/>
                    </a:cubicBezTo>
                    <a:cubicBezTo>
                      <a:pt x="20691" y="363"/>
                      <a:pt x="20724" y="363"/>
                      <a:pt x="20756" y="363"/>
                    </a:cubicBezTo>
                    <a:cubicBezTo>
                      <a:pt x="20759" y="365"/>
                      <a:pt x="20762" y="367"/>
                      <a:pt x="20765" y="369"/>
                    </a:cubicBezTo>
                    <a:cubicBezTo>
                      <a:pt x="20761" y="369"/>
                      <a:pt x="20757" y="369"/>
                      <a:pt x="20753" y="369"/>
                    </a:cubicBezTo>
                    <a:cubicBezTo>
                      <a:pt x="20757" y="372"/>
                      <a:pt x="20761" y="375"/>
                      <a:pt x="20765" y="378"/>
                    </a:cubicBezTo>
                    <a:cubicBezTo>
                      <a:pt x="20761" y="378"/>
                      <a:pt x="20757" y="378"/>
                      <a:pt x="20753" y="378"/>
                    </a:cubicBezTo>
                    <a:cubicBezTo>
                      <a:pt x="20757" y="380"/>
                      <a:pt x="20761" y="383"/>
                      <a:pt x="20765" y="386"/>
                    </a:cubicBezTo>
                    <a:close/>
                    <a:moveTo>
                      <a:pt x="19967" y="626"/>
                    </a:moveTo>
                    <a:cubicBezTo>
                      <a:pt x="19963" y="626"/>
                      <a:pt x="19960" y="626"/>
                      <a:pt x="19956" y="626"/>
                    </a:cubicBezTo>
                    <a:cubicBezTo>
                      <a:pt x="20036" y="691"/>
                      <a:pt x="20117" y="758"/>
                      <a:pt x="20200" y="825"/>
                    </a:cubicBezTo>
                    <a:cubicBezTo>
                      <a:pt x="20162" y="825"/>
                      <a:pt x="20124" y="825"/>
                      <a:pt x="20086" y="825"/>
                    </a:cubicBezTo>
                    <a:cubicBezTo>
                      <a:pt x="20084" y="823"/>
                      <a:pt x="20082" y="821"/>
                      <a:pt x="20079" y="819"/>
                    </a:cubicBezTo>
                    <a:cubicBezTo>
                      <a:pt x="20083" y="819"/>
                      <a:pt x="20086" y="819"/>
                      <a:pt x="20090" y="819"/>
                    </a:cubicBezTo>
                    <a:cubicBezTo>
                      <a:pt x="20086" y="816"/>
                      <a:pt x="20083" y="814"/>
                      <a:pt x="20079" y="811"/>
                    </a:cubicBezTo>
                    <a:cubicBezTo>
                      <a:pt x="20083" y="811"/>
                      <a:pt x="20086" y="811"/>
                      <a:pt x="20090" y="811"/>
                    </a:cubicBezTo>
                    <a:cubicBezTo>
                      <a:pt x="20086" y="808"/>
                      <a:pt x="20083" y="805"/>
                      <a:pt x="20079" y="803"/>
                    </a:cubicBezTo>
                    <a:cubicBezTo>
                      <a:pt x="20083" y="803"/>
                      <a:pt x="20086" y="803"/>
                      <a:pt x="20090" y="803"/>
                    </a:cubicBezTo>
                    <a:cubicBezTo>
                      <a:pt x="20008" y="735"/>
                      <a:pt x="19929" y="669"/>
                      <a:pt x="19850" y="604"/>
                    </a:cubicBezTo>
                    <a:cubicBezTo>
                      <a:pt x="19886" y="604"/>
                      <a:pt x="19923" y="604"/>
                      <a:pt x="19959" y="604"/>
                    </a:cubicBezTo>
                    <a:cubicBezTo>
                      <a:pt x="19961" y="606"/>
                      <a:pt x="19964" y="608"/>
                      <a:pt x="19967" y="610"/>
                    </a:cubicBezTo>
                    <a:cubicBezTo>
                      <a:pt x="19963" y="610"/>
                      <a:pt x="19960" y="610"/>
                      <a:pt x="19956" y="610"/>
                    </a:cubicBezTo>
                    <a:cubicBezTo>
                      <a:pt x="19960" y="613"/>
                      <a:pt x="19963" y="615"/>
                      <a:pt x="19967" y="618"/>
                    </a:cubicBezTo>
                    <a:cubicBezTo>
                      <a:pt x="19963" y="618"/>
                      <a:pt x="19960" y="618"/>
                      <a:pt x="19956" y="618"/>
                    </a:cubicBezTo>
                    <a:cubicBezTo>
                      <a:pt x="19960" y="621"/>
                      <a:pt x="19963" y="624"/>
                      <a:pt x="19967" y="626"/>
                    </a:cubicBezTo>
                    <a:close/>
                    <a:moveTo>
                      <a:pt x="7929" y="554"/>
                    </a:moveTo>
                    <a:cubicBezTo>
                      <a:pt x="7928" y="556"/>
                      <a:pt x="7926" y="559"/>
                      <a:pt x="7924" y="562"/>
                    </a:cubicBezTo>
                    <a:cubicBezTo>
                      <a:pt x="7926" y="562"/>
                      <a:pt x="7928" y="562"/>
                      <a:pt x="7929" y="562"/>
                    </a:cubicBezTo>
                    <a:cubicBezTo>
                      <a:pt x="7928" y="564"/>
                      <a:pt x="7927" y="566"/>
                      <a:pt x="7926" y="568"/>
                    </a:cubicBezTo>
                    <a:cubicBezTo>
                      <a:pt x="7883" y="568"/>
                      <a:pt x="7840" y="568"/>
                      <a:pt x="7798" y="568"/>
                    </a:cubicBezTo>
                    <a:cubicBezTo>
                      <a:pt x="7836" y="506"/>
                      <a:pt x="7874" y="445"/>
                      <a:pt x="7910" y="386"/>
                    </a:cubicBezTo>
                    <a:cubicBezTo>
                      <a:pt x="7909" y="386"/>
                      <a:pt x="7907" y="386"/>
                      <a:pt x="7905" y="386"/>
                    </a:cubicBezTo>
                    <a:cubicBezTo>
                      <a:pt x="7907" y="383"/>
                      <a:pt x="7909" y="380"/>
                      <a:pt x="7910" y="378"/>
                    </a:cubicBezTo>
                    <a:cubicBezTo>
                      <a:pt x="7909" y="378"/>
                      <a:pt x="7907" y="378"/>
                      <a:pt x="7905" y="378"/>
                    </a:cubicBezTo>
                    <a:cubicBezTo>
                      <a:pt x="7907" y="375"/>
                      <a:pt x="7909" y="372"/>
                      <a:pt x="7910" y="369"/>
                    </a:cubicBezTo>
                    <a:cubicBezTo>
                      <a:pt x="7909" y="369"/>
                      <a:pt x="7907" y="369"/>
                      <a:pt x="7905" y="369"/>
                    </a:cubicBezTo>
                    <a:cubicBezTo>
                      <a:pt x="7906" y="367"/>
                      <a:pt x="7908" y="365"/>
                      <a:pt x="7909" y="363"/>
                    </a:cubicBezTo>
                    <a:cubicBezTo>
                      <a:pt x="7950" y="363"/>
                      <a:pt x="7992" y="363"/>
                      <a:pt x="8033" y="363"/>
                    </a:cubicBezTo>
                    <a:cubicBezTo>
                      <a:pt x="7997" y="423"/>
                      <a:pt x="7961" y="483"/>
                      <a:pt x="7924" y="545"/>
                    </a:cubicBezTo>
                    <a:cubicBezTo>
                      <a:pt x="7926" y="545"/>
                      <a:pt x="7928" y="545"/>
                      <a:pt x="7929" y="545"/>
                    </a:cubicBezTo>
                    <a:cubicBezTo>
                      <a:pt x="7928" y="548"/>
                      <a:pt x="7926" y="551"/>
                      <a:pt x="7924" y="554"/>
                    </a:cubicBezTo>
                    <a:cubicBezTo>
                      <a:pt x="7926" y="554"/>
                      <a:pt x="7928" y="554"/>
                      <a:pt x="7929" y="554"/>
                    </a:cubicBezTo>
                    <a:close/>
                    <a:moveTo>
                      <a:pt x="6472" y="554"/>
                    </a:moveTo>
                    <a:cubicBezTo>
                      <a:pt x="6470" y="556"/>
                      <a:pt x="6468" y="559"/>
                      <a:pt x="6465" y="562"/>
                    </a:cubicBezTo>
                    <a:cubicBezTo>
                      <a:pt x="6467" y="562"/>
                      <a:pt x="6470" y="562"/>
                      <a:pt x="6472" y="562"/>
                    </a:cubicBezTo>
                    <a:cubicBezTo>
                      <a:pt x="6470" y="564"/>
                      <a:pt x="6469" y="566"/>
                      <a:pt x="6467" y="568"/>
                    </a:cubicBezTo>
                    <a:cubicBezTo>
                      <a:pt x="6427" y="568"/>
                      <a:pt x="6387" y="568"/>
                      <a:pt x="6346" y="568"/>
                    </a:cubicBezTo>
                    <a:cubicBezTo>
                      <a:pt x="6398" y="506"/>
                      <a:pt x="6450" y="445"/>
                      <a:pt x="6499" y="386"/>
                    </a:cubicBezTo>
                    <a:cubicBezTo>
                      <a:pt x="6497" y="386"/>
                      <a:pt x="6495" y="386"/>
                      <a:pt x="6492" y="386"/>
                    </a:cubicBezTo>
                    <a:cubicBezTo>
                      <a:pt x="6495" y="383"/>
                      <a:pt x="6497" y="380"/>
                      <a:pt x="6499" y="378"/>
                    </a:cubicBezTo>
                    <a:cubicBezTo>
                      <a:pt x="6497" y="378"/>
                      <a:pt x="6495" y="378"/>
                      <a:pt x="6492" y="378"/>
                    </a:cubicBezTo>
                    <a:cubicBezTo>
                      <a:pt x="6495" y="375"/>
                      <a:pt x="6497" y="372"/>
                      <a:pt x="6499" y="369"/>
                    </a:cubicBezTo>
                    <a:cubicBezTo>
                      <a:pt x="6497" y="369"/>
                      <a:pt x="6495" y="369"/>
                      <a:pt x="6492" y="369"/>
                    </a:cubicBezTo>
                    <a:cubicBezTo>
                      <a:pt x="6494" y="367"/>
                      <a:pt x="6496" y="365"/>
                      <a:pt x="6498" y="363"/>
                    </a:cubicBezTo>
                    <a:cubicBezTo>
                      <a:pt x="6536" y="363"/>
                      <a:pt x="6575" y="363"/>
                      <a:pt x="6614" y="363"/>
                    </a:cubicBezTo>
                    <a:cubicBezTo>
                      <a:pt x="6565" y="423"/>
                      <a:pt x="6516" y="483"/>
                      <a:pt x="6465" y="545"/>
                    </a:cubicBezTo>
                    <a:cubicBezTo>
                      <a:pt x="6467" y="545"/>
                      <a:pt x="6470" y="545"/>
                      <a:pt x="6472" y="545"/>
                    </a:cubicBezTo>
                    <a:cubicBezTo>
                      <a:pt x="6470" y="548"/>
                      <a:pt x="6468" y="551"/>
                      <a:pt x="6465" y="554"/>
                    </a:cubicBezTo>
                    <a:cubicBezTo>
                      <a:pt x="6467" y="554"/>
                      <a:pt x="6470" y="554"/>
                      <a:pt x="6472" y="554"/>
                    </a:cubicBezTo>
                    <a:close/>
                    <a:moveTo>
                      <a:pt x="5015" y="554"/>
                    </a:moveTo>
                    <a:cubicBezTo>
                      <a:pt x="5012" y="556"/>
                      <a:pt x="5009" y="559"/>
                      <a:pt x="5006" y="562"/>
                    </a:cubicBezTo>
                    <a:cubicBezTo>
                      <a:pt x="5009" y="562"/>
                      <a:pt x="5012" y="562"/>
                      <a:pt x="5015" y="562"/>
                    </a:cubicBezTo>
                    <a:cubicBezTo>
                      <a:pt x="5013" y="564"/>
                      <a:pt x="5011" y="566"/>
                      <a:pt x="5008" y="568"/>
                    </a:cubicBezTo>
                    <a:cubicBezTo>
                      <a:pt x="4971" y="568"/>
                      <a:pt x="4933" y="568"/>
                      <a:pt x="4895" y="568"/>
                    </a:cubicBezTo>
                    <a:cubicBezTo>
                      <a:pt x="4960" y="506"/>
                      <a:pt x="5025" y="445"/>
                      <a:pt x="5088" y="386"/>
                    </a:cubicBezTo>
                    <a:cubicBezTo>
                      <a:pt x="5085" y="386"/>
                      <a:pt x="5082" y="386"/>
                      <a:pt x="5079" y="386"/>
                    </a:cubicBezTo>
                    <a:cubicBezTo>
                      <a:pt x="5082" y="383"/>
                      <a:pt x="5085" y="380"/>
                      <a:pt x="5088" y="378"/>
                    </a:cubicBezTo>
                    <a:cubicBezTo>
                      <a:pt x="5085" y="378"/>
                      <a:pt x="5082" y="378"/>
                      <a:pt x="5079" y="378"/>
                    </a:cubicBezTo>
                    <a:cubicBezTo>
                      <a:pt x="5082" y="375"/>
                      <a:pt x="5085" y="372"/>
                      <a:pt x="5088" y="369"/>
                    </a:cubicBezTo>
                    <a:cubicBezTo>
                      <a:pt x="5085" y="369"/>
                      <a:pt x="5082" y="369"/>
                      <a:pt x="5079" y="369"/>
                    </a:cubicBezTo>
                    <a:cubicBezTo>
                      <a:pt x="5082" y="367"/>
                      <a:pt x="5084" y="365"/>
                      <a:pt x="5086" y="363"/>
                    </a:cubicBezTo>
                    <a:cubicBezTo>
                      <a:pt x="5122" y="363"/>
                      <a:pt x="5159" y="363"/>
                      <a:pt x="5195" y="363"/>
                    </a:cubicBezTo>
                    <a:cubicBezTo>
                      <a:pt x="5133" y="423"/>
                      <a:pt x="5070" y="483"/>
                      <a:pt x="5006" y="545"/>
                    </a:cubicBezTo>
                    <a:cubicBezTo>
                      <a:pt x="5009" y="545"/>
                      <a:pt x="5012" y="545"/>
                      <a:pt x="5015" y="545"/>
                    </a:cubicBezTo>
                    <a:cubicBezTo>
                      <a:pt x="5012" y="548"/>
                      <a:pt x="5009" y="551"/>
                      <a:pt x="5006" y="554"/>
                    </a:cubicBezTo>
                    <a:cubicBezTo>
                      <a:pt x="5009" y="554"/>
                      <a:pt x="5012" y="554"/>
                      <a:pt x="5015" y="554"/>
                    </a:cubicBezTo>
                    <a:close/>
                    <a:moveTo>
                      <a:pt x="9318" y="378"/>
                    </a:moveTo>
                    <a:cubicBezTo>
                      <a:pt x="9319" y="375"/>
                      <a:pt x="9320" y="372"/>
                      <a:pt x="9321" y="369"/>
                    </a:cubicBezTo>
                    <a:cubicBezTo>
                      <a:pt x="9320" y="369"/>
                      <a:pt x="9319" y="369"/>
                      <a:pt x="9318" y="369"/>
                    </a:cubicBezTo>
                    <a:cubicBezTo>
                      <a:pt x="9319" y="367"/>
                      <a:pt x="9320" y="365"/>
                      <a:pt x="9320" y="363"/>
                    </a:cubicBezTo>
                    <a:cubicBezTo>
                      <a:pt x="9364" y="363"/>
                      <a:pt x="9408" y="363"/>
                      <a:pt x="9452" y="363"/>
                    </a:cubicBezTo>
                    <a:cubicBezTo>
                      <a:pt x="9429" y="423"/>
                      <a:pt x="9407" y="483"/>
                      <a:pt x="9384" y="545"/>
                    </a:cubicBezTo>
                    <a:cubicBezTo>
                      <a:pt x="9385" y="545"/>
                      <a:pt x="9386" y="545"/>
                      <a:pt x="9387" y="545"/>
                    </a:cubicBezTo>
                    <a:cubicBezTo>
                      <a:pt x="9386" y="548"/>
                      <a:pt x="9385" y="551"/>
                      <a:pt x="9384" y="554"/>
                    </a:cubicBezTo>
                    <a:cubicBezTo>
                      <a:pt x="9385" y="554"/>
                      <a:pt x="9386" y="554"/>
                      <a:pt x="9387" y="554"/>
                    </a:cubicBezTo>
                    <a:cubicBezTo>
                      <a:pt x="9386" y="556"/>
                      <a:pt x="9385" y="559"/>
                      <a:pt x="9384" y="562"/>
                    </a:cubicBezTo>
                    <a:cubicBezTo>
                      <a:pt x="9385" y="562"/>
                      <a:pt x="9386" y="562"/>
                      <a:pt x="9387" y="562"/>
                    </a:cubicBezTo>
                    <a:cubicBezTo>
                      <a:pt x="9386" y="564"/>
                      <a:pt x="9385" y="566"/>
                      <a:pt x="9384" y="568"/>
                    </a:cubicBezTo>
                    <a:cubicBezTo>
                      <a:pt x="9339" y="568"/>
                      <a:pt x="9294" y="568"/>
                      <a:pt x="9249" y="568"/>
                    </a:cubicBezTo>
                    <a:cubicBezTo>
                      <a:pt x="9274" y="506"/>
                      <a:pt x="9298" y="445"/>
                      <a:pt x="9321" y="386"/>
                    </a:cubicBezTo>
                    <a:cubicBezTo>
                      <a:pt x="9320" y="386"/>
                      <a:pt x="9319" y="386"/>
                      <a:pt x="9318" y="386"/>
                    </a:cubicBezTo>
                    <a:cubicBezTo>
                      <a:pt x="9319" y="383"/>
                      <a:pt x="9320" y="380"/>
                      <a:pt x="9321" y="378"/>
                    </a:cubicBezTo>
                    <a:cubicBezTo>
                      <a:pt x="9320" y="378"/>
                      <a:pt x="9319" y="378"/>
                      <a:pt x="9318" y="378"/>
                    </a:cubicBezTo>
                    <a:close/>
                    <a:moveTo>
                      <a:pt x="12287" y="363"/>
                    </a:moveTo>
                    <a:cubicBezTo>
                      <a:pt x="12287" y="365"/>
                      <a:pt x="12288" y="367"/>
                      <a:pt x="12288" y="369"/>
                    </a:cubicBezTo>
                    <a:cubicBezTo>
                      <a:pt x="12288" y="369"/>
                      <a:pt x="12287" y="369"/>
                      <a:pt x="12287" y="369"/>
                    </a:cubicBezTo>
                    <a:cubicBezTo>
                      <a:pt x="12287" y="372"/>
                      <a:pt x="12288" y="375"/>
                      <a:pt x="12288" y="378"/>
                    </a:cubicBezTo>
                    <a:cubicBezTo>
                      <a:pt x="12288" y="378"/>
                      <a:pt x="12287" y="378"/>
                      <a:pt x="12287" y="378"/>
                    </a:cubicBezTo>
                    <a:cubicBezTo>
                      <a:pt x="12287" y="380"/>
                      <a:pt x="12288" y="383"/>
                      <a:pt x="12288" y="386"/>
                    </a:cubicBezTo>
                    <a:cubicBezTo>
                      <a:pt x="12288" y="386"/>
                      <a:pt x="12287" y="386"/>
                      <a:pt x="12287" y="386"/>
                    </a:cubicBezTo>
                    <a:cubicBezTo>
                      <a:pt x="12291" y="445"/>
                      <a:pt x="12295" y="506"/>
                      <a:pt x="12300" y="568"/>
                    </a:cubicBezTo>
                    <a:cubicBezTo>
                      <a:pt x="12251" y="568"/>
                      <a:pt x="12202" y="568"/>
                      <a:pt x="12153" y="568"/>
                    </a:cubicBezTo>
                    <a:cubicBezTo>
                      <a:pt x="12153" y="566"/>
                      <a:pt x="12153" y="564"/>
                      <a:pt x="12153" y="562"/>
                    </a:cubicBezTo>
                    <a:cubicBezTo>
                      <a:pt x="12153" y="562"/>
                      <a:pt x="12153" y="562"/>
                      <a:pt x="12153" y="562"/>
                    </a:cubicBezTo>
                    <a:cubicBezTo>
                      <a:pt x="12153" y="559"/>
                      <a:pt x="12153" y="556"/>
                      <a:pt x="12153" y="554"/>
                    </a:cubicBezTo>
                    <a:cubicBezTo>
                      <a:pt x="12153" y="554"/>
                      <a:pt x="12153" y="554"/>
                      <a:pt x="12153" y="554"/>
                    </a:cubicBezTo>
                    <a:cubicBezTo>
                      <a:pt x="12153" y="551"/>
                      <a:pt x="12153" y="548"/>
                      <a:pt x="12153" y="545"/>
                    </a:cubicBezTo>
                    <a:cubicBezTo>
                      <a:pt x="12153" y="545"/>
                      <a:pt x="12153" y="545"/>
                      <a:pt x="12153" y="545"/>
                    </a:cubicBezTo>
                    <a:cubicBezTo>
                      <a:pt x="12151" y="483"/>
                      <a:pt x="12148" y="423"/>
                      <a:pt x="12145" y="363"/>
                    </a:cubicBezTo>
                    <a:cubicBezTo>
                      <a:pt x="12192" y="363"/>
                      <a:pt x="12240" y="363"/>
                      <a:pt x="12287" y="363"/>
                    </a:cubicBezTo>
                    <a:close/>
                    <a:moveTo>
                      <a:pt x="10844" y="554"/>
                    </a:moveTo>
                    <a:cubicBezTo>
                      <a:pt x="10844" y="556"/>
                      <a:pt x="10843" y="559"/>
                      <a:pt x="10843" y="562"/>
                    </a:cubicBezTo>
                    <a:cubicBezTo>
                      <a:pt x="10843" y="562"/>
                      <a:pt x="10844" y="562"/>
                      <a:pt x="10844" y="562"/>
                    </a:cubicBezTo>
                    <a:cubicBezTo>
                      <a:pt x="10844" y="564"/>
                      <a:pt x="10843" y="566"/>
                      <a:pt x="10843" y="568"/>
                    </a:cubicBezTo>
                    <a:cubicBezTo>
                      <a:pt x="10795" y="568"/>
                      <a:pt x="10748" y="568"/>
                      <a:pt x="10700" y="568"/>
                    </a:cubicBezTo>
                    <a:cubicBezTo>
                      <a:pt x="10711" y="506"/>
                      <a:pt x="10722" y="445"/>
                      <a:pt x="10733" y="386"/>
                    </a:cubicBezTo>
                    <a:cubicBezTo>
                      <a:pt x="10732" y="386"/>
                      <a:pt x="10732" y="386"/>
                      <a:pt x="10731" y="386"/>
                    </a:cubicBezTo>
                    <a:cubicBezTo>
                      <a:pt x="10732" y="383"/>
                      <a:pt x="10732" y="380"/>
                      <a:pt x="10733" y="378"/>
                    </a:cubicBezTo>
                    <a:cubicBezTo>
                      <a:pt x="10732" y="378"/>
                      <a:pt x="10732" y="378"/>
                      <a:pt x="10731" y="378"/>
                    </a:cubicBezTo>
                    <a:cubicBezTo>
                      <a:pt x="10732" y="375"/>
                      <a:pt x="10732" y="372"/>
                      <a:pt x="10733" y="369"/>
                    </a:cubicBezTo>
                    <a:cubicBezTo>
                      <a:pt x="10732" y="369"/>
                      <a:pt x="10732" y="369"/>
                      <a:pt x="10731" y="369"/>
                    </a:cubicBezTo>
                    <a:cubicBezTo>
                      <a:pt x="10731" y="367"/>
                      <a:pt x="10732" y="365"/>
                      <a:pt x="10732" y="363"/>
                    </a:cubicBezTo>
                    <a:cubicBezTo>
                      <a:pt x="10778" y="363"/>
                      <a:pt x="10824" y="363"/>
                      <a:pt x="10870" y="363"/>
                    </a:cubicBezTo>
                    <a:cubicBezTo>
                      <a:pt x="10861" y="423"/>
                      <a:pt x="10852" y="483"/>
                      <a:pt x="10843" y="545"/>
                    </a:cubicBezTo>
                    <a:cubicBezTo>
                      <a:pt x="10843" y="545"/>
                      <a:pt x="10844" y="545"/>
                      <a:pt x="10844" y="545"/>
                    </a:cubicBezTo>
                    <a:cubicBezTo>
                      <a:pt x="10844" y="548"/>
                      <a:pt x="10843" y="551"/>
                      <a:pt x="10843" y="554"/>
                    </a:cubicBezTo>
                    <a:cubicBezTo>
                      <a:pt x="10843" y="554"/>
                      <a:pt x="10844" y="554"/>
                      <a:pt x="10844" y="554"/>
                    </a:cubicBezTo>
                    <a:close/>
                    <a:moveTo>
                      <a:pt x="11021" y="618"/>
                    </a:moveTo>
                    <a:cubicBezTo>
                      <a:pt x="11021" y="615"/>
                      <a:pt x="11021" y="613"/>
                      <a:pt x="11022" y="610"/>
                    </a:cubicBezTo>
                    <a:cubicBezTo>
                      <a:pt x="11021" y="610"/>
                      <a:pt x="11021" y="610"/>
                      <a:pt x="11021" y="610"/>
                    </a:cubicBezTo>
                    <a:cubicBezTo>
                      <a:pt x="11021" y="608"/>
                      <a:pt x="11021" y="606"/>
                      <a:pt x="11021" y="604"/>
                    </a:cubicBezTo>
                    <a:cubicBezTo>
                      <a:pt x="11070" y="604"/>
                      <a:pt x="11119" y="604"/>
                      <a:pt x="11167" y="604"/>
                    </a:cubicBezTo>
                    <a:cubicBezTo>
                      <a:pt x="11160" y="669"/>
                      <a:pt x="11154" y="735"/>
                      <a:pt x="11147" y="803"/>
                    </a:cubicBezTo>
                    <a:cubicBezTo>
                      <a:pt x="11147" y="803"/>
                      <a:pt x="11147" y="803"/>
                      <a:pt x="11148" y="803"/>
                    </a:cubicBezTo>
                    <a:cubicBezTo>
                      <a:pt x="11147" y="805"/>
                      <a:pt x="11147" y="808"/>
                      <a:pt x="11147" y="811"/>
                    </a:cubicBezTo>
                    <a:cubicBezTo>
                      <a:pt x="11147" y="811"/>
                      <a:pt x="11147" y="811"/>
                      <a:pt x="11148" y="811"/>
                    </a:cubicBezTo>
                    <a:cubicBezTo>
                      <a:pt x="11147" y="814"/>
                      <a:pt x="11147" y="816"/>
                      <a:pt x="11147" y="819"/>
                    </a:cubicBezTo>
                    <a:cubicBezTo>
                      <a:pt x="11147" y="819"/>
                      <a:pt x="11147" y="819"/>
                      <a:pt x="11148" y="819"/>
                    </a:cubicBezTo>
                    <a:cubicBezTo>
                      <a:pt x="11147" y="821"/>
                      <a:pt x="11147" y="823"/>
                      <a:pt x="11147" y="825"/>
                    </a:cubicBezTo>
                    <a:cubicBezTo>
                      <a:pt x="11097" y="825"/>
                      <a:pt x="11047" y="825"/>
                      <a:pt x="10997" y="825"/>
                    </a:cubicBezTo>
                    <a:cubicBezTo>
                      <a:pt x="11005" y="758"/>
                      <a:pt x="11014" y="691"/>
                      <a:pt x="11022" y="626"/>
                    </a:cubicBezTo>
                    <a:cubicBezTo>
                      <a:pt x="11021" y="626"/>
                      <a:pt x="11021" y="626"/>
                      <a:pt x="11021" y="626"/>
                    </a:cubicBezTo>
                    <a:cubicBezTo>
                      <a:pt x="11021" y="624"/>
                      <a:pt x="11021" y="621"/>
                      <a:pt x="11022" y="618"/>
                    </a:cubicBezTo>
                    <a:cubicBezTo>
                      <a:pt x="11021" y="618"/>
                      <a:pt x="11021" y="618"/>
                      <a:pt x="11021" y="618"/>
                    </a:cubicBezTo>
                    <a:close/>
                    <a:moveTo>
                      <a:pt x="9555" y="618"/>
                    </a:moveTo>
                    <a:cubicBezTo>
                      <a:pt x="9556" y="615"/>
                      <a:pt x="9557" y="613"/>
                      <a:pt x="9557" y="610"/>
                    </a:cubicBezTo>
                    <a:cubicBezTo>
                      <a:pt x="9557" y="610"/>
                      <a:pt x="9556" y="610"/>
                      <a:pt x="9555" y="610"/>
                    </a:cubicBezTo>
                    <a:cubicBezTo>
                      <a:pt x="9555" y="608"/>
                      <a:pt x="9556" y="606"/>
                      <a:pt x="9557" y="604"/>
                    </a:cubicBezTo>
                    <a:cubicBezTo>
                      <a:pt x="9603" y="604"/>
                      <a:pt x="9649" y="604"/>
                      <a:pt x="9695" y="604"/>
                    </a:cubicBezTo>
                    <a:cubicBezTo>
                      <a:pt x="9674" y="669"/>
                      <a:pt x="9653" y="735"/>
                      <a:pt x="9630" y="803"/>
                    </a:cubicBezTo>
                    <a:cubicBezTo>
                      <a:pt x="9631" y="803"/>
                      <a:pt x="9632" y="803"/>
                      <a:pt x="9633" y="803"/>
                    </a:cubicBezTo>
                    <a:cubicBezTo>
                      <a:pt x="9632" y="805"/>
                      <a:pt x="9631" y="808"/>
                      <a:pt x="9630" y="811"/>
                    </a:cubicBezTo>
                    <a:cubicBezTo>
                      <a:pt x="9631" y="811"/>
                      <a:pt x="9632" y="811"/>
                      <a:pt x="9633" y="811"/>
                    </a:cubicBezTo>
                    <a:cubicBezTo>
                      <a:pt x="9632" y="814"/>
                      <a:pt x="9631" y="816"/>
                      <a:pt x="9630" y="819"/>
                    </a:cubicBezTo>
                    <a:cubicBezTo>
                      <a:pt x="9631" y="819"/>
                      <a:pt x="9632" y="819"/>
                      <a:pt x="9633" y="819"/>
                    </a:cubicBezTo>
                    <a:cubicBezTo>
                      <a:pt x="9633" y="821"/>
                      <a:pt x="9632" y="823"/>
                      <a:pt x="9631" y="825"/>
                    </a:cubicBezTo>
                    <a:cubicBezTo>
                      <a:pt x="9584" y="825"/>
                      <a:pt x="9536" y="825"/>
                      <a:pt x="9489" y="825"/>
                    </a:cubicBezTo>
                    <a:cubicBezTo>
                      <a:pt x="9512" y="758"/>
                      <a:pt x="9535" y="691"/>
                      <a:pt x="9557" y="626"/>
                    </a:cubicBezTo>
                    <a:cubicBezTo>
                      <a:pt x="9557" y="626"/>
                      <a:pt x="9556" y="626"/>
                      <a:pt x="9555" y="626"/>
                    </a:cubicBezTo>
                    <a:cubicBezTo>
                      <a:pt x="9556" y="624"/>
                      <a:pt x="9557" y="621"/>
                      <a:pt x="9557" y="618"/>
                    </a:cubicBezTo>
                    <a:cubicBezTo>
                      <a:pt x="9557" y="618"/>
                      <a:pt x="9556" y="618"/>
                      <a:pt x="9555" y="618"/>
                    </a:cubicBezTo>
                    <a:close/>
                    <a:moveTo>
                      <a:pt x="12508" y="825"/>
                    </a:moveTo>
                    <a:cubicBezTo>
                      <a:pt x="12508" y="823"/>
                      <a:pt x="12508" y="821"/>
                      <a:pt x="12508" y="819"/>
                    </a:cubicBezTo>
                    <a:cubicBezTo>
                      <a:pt x="12508" y="819"/>
                      <a:pt x="12508" y="819"/>
                      <a:pt x="12508" y="819"/>
                    </a:cubicBezTo>
                    <a:cubicBezTo>
                      <a:pt x="12508" y="816"/>
                      <a:pt x="12508" y="814"/>
                      <a:pt x="12508" y="811"/>
                    </a:cubicBezTo>
                    <a:cubicBezTo>
                      <a:pt x="12508" y="811"/>
                      <a:pt x="12508" y="811"/>
                      <a:pt x="12508" y="811"/>
                    </a:cubicBezTo>
                    <a:cubicBezTo>
                      <a:pt x="12508" y="808"/>
                      <a:pt x="12508" y="805"/>
                      <a:pt x="12508" y="803"/>
                    </a:cubicBezTo>
                    <a:cubicBezTo>
                      <a:pt x="12508" y="803"/>
                      <a:pt x="12508" y="803"/>
                      <a:pt x="12508" y="803"/>
                    </a:cubicBezTo>
                    <a:cubicBezTo>
                      <a:pt x="12502" y="735"/>
                      <a:pt x="12496" y="669"/>
                      <a:pt x="12489" y="604"/>
                    </a:cubicBezTo>
                    <a:cubicBezTo>
                      <a:pt x="12538" y="604"/>
                      <a:pt x="12587" y="604"/>
                      <a:pt x="12635" y="604"/>
                    </a:cubicBezTo>
                    <a:cubicBezTo>
                      <a:pt x="12636" y="606"/>
                      <a:pt x="12636" y="608"/>
                      <a:pt x="12636" y="610"/>
                    </a:cubicBezTo>
                    <a:cubicBezTo>
                      <a:pt x="12636" y="610"/>
                      <a:pt x="12635" y="610"/>
                      <a:pt x="12635" y="610"/>
                    </a:cubicBezTo>
                    <a:cubicBezTo>
                      <a:pt x="12635" y="613"/>
                      <a:pt x="12636" y="615"/>
                      <a:pt x="12636" y="618"/>
                    </a:cubicBezTo>
                    <a:cubicBezTo>
                      <a:pt x="12636" y="618"/>
                      <a:pt x="12635" y="618"/>
                      <a:pt x="12635" y="618"/>
                    </a:cubicBezTo>
                    <a:cubicBezTo>
                      <a:pt x="12635" y="621"/>
                      <a:pt x="12636" y="624"/>
                      <a:pt x="12636" y="626"/>
                    </a:cubicBezTo>
                    <a:cubicBezTo>
                      <a:pt x="12636" y="626"/>
                      <a:pt x="12635" y="626"/>
                      <a:pt x="12635" y="626"/>
                    </a:cubicBezTo>
                    <a:cubicBezTo>
                      <a:pt x="12643" y="691"/>
                      <a:pt x="12651" y="758"/>
                      <a:pt x="12659" y="825"/>
                    </a:cubicBezTo>
                    <a:cubicBezTo>
                      <a:pt x="12609" y="825"/>
                      <a:pt x="12558" y="825"/>
                      <a:pt x="12508" y="825"/>
                    </a:cubicBezTo>
                    <a:close/>
                    <a:moveTo>
                      <a:pt x="13612" y="568"/>
                    </a:moveTo>
                    <a:cubicBezTo>
                      <a:pt x="13612" y="566"/>
                      <a:pt x="13611" y="564"/>
                      <a:pt x="13610" y="562"/>
                    </a:cubicBezTo>
                    <a:cubicBezTo>
                      <a:pt x="13611" y="562"/>
                      <a:pt x="13612" y="562"/>
                      <a:pt x="13613" y="562"/>
                    </a:cubicBezTo>
                    <a:cubicBezTo>
                      <a:pt x="13612" y="559"/>
                      <a:pt x="13611" y="556"/>
                      <a:pt x="13610" y="554"/>
                    </a:cubicBezTo>
                    <a:cubicBezTo>
                      <a:pt x="13611" y="554"/>
                      <a:pt x="13612" y="554"/>
                      <a:pt x="13613" y="554"/>
                    </a:cubicBezTo>
                    <a:cubicBezTo>
                      <a:pt x="13612" y="551"/>
                      <a:pt x="13611" y="548"/>
                      <a:pt x="13610" y="545"/>
                    </a:cubicBezTo>
                    <a:cubicBezTo>
                      <a:pt x="13611" y="545"/>
                      <a:pt x="13612" y="545"/>
                      <a:pt x="13613" y="545"/>
                    </a:cubicBezTo>
                    <a:cubicBezTo>
                      <a:pt x="13596" y="483"/>
                      <a:pt x="13580" y="423"/>
                      <a:pt x="13564" y="363"/>
                    </a:cubicBezTo>
                    <a:cubicBezTo>
                      <a:pt x="13609" y="363"/>
                      <a:pt x="13654" y="363"/>
                      <a:pt x="13699" y="363"/>
                    </a:cubicBezTo>
                    <a:cubicBezTo>
                      <a:pt x="13699" y="365"/>
                      <a:pt x="13700" y="367"/>
                      <a:pt x="13701" y="369"/>
                    </a:cubicBezTo>
                    <a:cubicBezTo>
                      <a:pt x="13700" y="369"/>
                      <a:pt x="13699" y="369"/>
                      <a:pt x="13698" y="369"/>
                    </a:cubicBezTo>
                    <a:cubicBezTo>
                      <a:pt x="13699" y="372"/>
                      <a:pt x="13700" y="375"/>
                      <a:pt x="13701" y="378"/>
                    </a:cubicBezTo>
                    <a:cubicBezTo>
                      <a:pt x="13700" y="378"/>
                      <a:pt x="13699" y="378"/>
                      <a:pt x="13698" y="378"/>
                    </a:cubicBezTo>
                    <a:cubicBezTo>
                      <a:pt x="13699" y="380"/>
                      <a:pt x="13700" y="383"/>
                      <a:pt x="13701" y="386"/>
                    </a:cubicBezTo>
                    <a:cubicBezTo>
                      <a:pt x="13700" y="386"/>
                      <a:pt x="13699" y="386"/>
                      <a:pt x="13698" y="386"/>
                    </a:cubicBezTo>
                    <a:cubicBezTo>
                      <a:pt x="13715" y="445"/>
                      <a:pt x="13733" y="506"/>
                      <a:pt x="13751" y="568"/>
                    </a:cubicBezTo>
                    <a:cubicBezTo>
                      <a:pt x="13705" y="568"/>
                      <a:pt x="13658" y="568"/>
                      <a:pt x="13612" y="568"/>
                    </a:cubicBezTo>
                    <a:close/>
                    <a:moveTo>
                      <a:pt x="19345" y="363"/>
                    </a:moveTo>
                    <a:cubicBezTo>
                      <a:pt x="19347" y="365"/>
                      <a:pt x="19350" y="367"/>
                      <a:pt x="19352" y="369"/>
                    </a:cubicBezTo>
                    <a:cubicBezTo>
                      <a:pt x="19349" y="369"/>
                      <a:pt x="19346" y="369"/>
                      <a:pt x="19342" y="369"/>
                    </a:cubicBezTo>
                    <a:cubicBezTo>
                      <a:pt x="19346" y="372"/>
                      <a:pt x="19349" y="375"/>
                      <a:pt x="19352" y="378"/>
                    </a:cubicBezTo>
                    <a:cubicBezTo>
                      <a:pt x="19349" y="378"/>
                      <a:pt x="19346" y="378"/>
                      <a:pt x="19342" y="378"/>
                    </a:cubicBezTo>
                    <a:cubicBezTo>
                      <a:pt x="19346" y="380"/>
                      <a:pt x="19349" y="383"/>
                      <a:pt x="19352" y="386"/>
                    </a:cubicBezTo>
                    <a:cubicBezTo>
                      <a:pt x="19349" y="386"/>
                      <a:pt x="19346" y="386"/>
                      <a:pt x="19342" y="386"/>
                    </a:cubicBezTo>
                    <a:cubicBezTo>
                      <a:pt x="19412" y="445"/>
                      <a:pt x="19484" y="506"/>
                      <a:pt x="19556" y="568"/>
                    </a:cubicBezTo>
                    <a:cubicBezTo>
                      <a:pt x="19520" y="568"/>
                      <a:pt x="19483" y="568"/>
                      <a:pt x="19447" y="568"/>
                    </a:cubicBezTo>
                    <a:cubicBezTo>
                      <a:pt x="19444" y="566"/>
                      <a:pt x="19442" y="564"/>
                      <a:pt x="19440" y="562"/>
                    </a:cubicBezTo>
                    <a:cubicBezTo>
                      <a:pt x="19443" y="562"/>
                      <a:pt x="19446" y="562"/>
                      <a:pt x="19449" y="562"/>
                    </a:cubicBezTo>
                    <a:cubicBezTo>
                      <a:pt x="19446" y="559"/>
                      <a:pt x="19443" y="556"/>
                      <a:pt x="19440" y="554"/>
                    </a:cubicBezTo>
                    <a:cubicBezTo>
                      <a:pt x="19443" y="554"/>
                      <a:pt x="19446" y="554"/>
                      <a:pt x="19449" y="554"/>
                    </a:cubicBezTo>
                    <a:cubicBezTo>
                      <a:pt x="19446" y="551"/>
                      <a:pt x="19443" y="548"/>
                      <a:pt x="19440" y="545"/>
                    </a:cubicBezTo>
                    <a:cubicBezTo>
                      <a:pt x="19443" y="545"/>
                      <a:pt x="19446" y="545"/>
                      <a:pt x="19449" y="545"/>
                    </a:cubicBezTo>
                    <a:cubicBezTo>
                      <a:pt x="19378" y="483"/>
                      <a:pt x="19308" y="423"/>
                      <a:pt x="19240" y="363"/>
                    </a:cubicBezTo>
                    <a:cubicBezTo>
                      <a:pt x="19275" y="363"/>
                      <a:pt x="19310" y="363"/>
                      <a:pt x="19345" y="363"/>
                    </a:cubicBezTo>
                    <a:close/>
                    <a:moveTo>
                      <a:pt x="17933" y="363"/>
                    </a:moveTo>
                    <a:cubicBezTo>
                      <a:pt x="17935" y="365"/>
                      <a:pt x="17937" y="367"/>
                      <a:pt x="17939" y="369"/>
                    </a:cubicBezTo>
                    <a:cubicBezTo>
                      <a:pt x="17936" y="369"/>
                      <a:pt x="17934" y="369"/>
                      <a:pt x="17931" y="369"/>
                    </a:cubicBezTo>
                    <a:cubicBezTo>
                      <a:pt x="17934" y="372"/>
                      <a:pt x="17937" y="375"/>
                      <a:pt x="17939" y="378"/>
                    </a:cubicBezTo>
                    <a:cubicBezTo>
                      <a:pt x="17936" y="378"/>
                      <a:pt x="17934" y="378"/>
                      <a:pt x="17931" y="378"/>
                    </a:cubicBezTo>
                    <a:cubicBezTo>
                      <a:pt x="17934" y="380"/>
                      <a:pt x="17937" y="383"/>
                      <a:pt x="17939" y="386"/>
                    </a:cubicBezTo>
                    <a:cubicBezTo>
                      <a:pt x="17936" y="386"/>
                      <a:pt x="17934" y="386"/>
                      <a:pt x="17931" y="386"/>
                    </a:cubicBezTo>
                    <a:cubicBezTo>
                      <a:pt x="17988" y="445"/>
                      <a:pt x="18046" y="506"/>
                      <a:pt x="18105" y="568"/>
                    </a:cubicBezTo>
                    <a:cubicBezTo>
                      <a:pt x="18066" y="568"/>
                      <a:pt x="18027" y="568"/>
                      <a:pt x="17988" y="568"/>
                    </a:cubicBezTo>
                    <a:cubicBezTo>
                      <a:pt x="17986" y="566"/>
                      <a:pt x="17984" y="564"/>
                      <a:pt x="17983" y="562"/>
                    </a:cubicBezTo>
                    <a:cubicBezTo>
                      <a:pt x="17985" y="562"/>
                      <a:pt x="17988" y="562"/>
                      <a:pt x="17990" y="562"/>
                    </a:cubicBezTo>
                    <a:cubicBezTo>
                      <a:pt x="17988" y="559"/>
                      <a:pt x="17985" y="556"/>
                      <a:pt x="17983" y="554"/>
                    </a:cubicBezTo>
                    <a:cubicBezTo>
                      <a:pt x="17985" y="554"/>
                      <a:pt x="17988" y="554"/>
                      <a:pt x="17990" y="554"/>
                    </a:cubicBezTo>
                    <a:cubicBezTo>
                      <a:pt x="17988" y="551"/>
                      <a:pt x="17985" y="548"/>
                      <a:pt x="17983" y="545"/>
                    </a:cubicBezTo>
                    <a:cubicBezTo>
                      <a:pt x="17985" y="545"/>
                      <a:pt x="17988" y="545"/>
                      <a:pt x="17990" y="545"/>
                    </a:cubicBezTo>
                    <a:cubicBezTo>
                      <a:pt x="17932" y="483"/>
                      <a:pt x="17876" y="423"/>
                      <a:pt x="17821" y="363"/>
                    </a:cubicBezTo>
                    <a:cubicBezTo>
                      <a:pt x="17858" y="363"/>
                      <a:pt x="17896" y="363"/>
                      <a:pt x="17933" y="363"/>
                    </a:cubicBezTo>
                    <a:close/>
                    <a:moveTo>
                      <a:pt x="16522" y="363"/>
                    </a:moveTo>
                    <a:cubicBezTo>
                      <a:pt x="16523" y="365"/>
                      <a:pt x="16525" y="367"/>
                      <a:pt x="16526" y="369"/>
                    </a:cubicBezTo>
                    <a:cubicBezTo>
                      <a:pt x="16524" y="369"/>
                      <a:pt x="16522" y="369"/>
                      <a:pt x="16520" y="369"/>
                    </a:cubicBezTo>
                    <a:cubicBezTo>
                      <a:pt x="16522" y="372"/>
                      <a:pt x="16524" y="375"/>
                      <a:pt x="16526" y="378"/>
                    </a:cubicBezTo>
                    <a:cubicBezTo>
                      <a:pt x="16524" y="378"/>
                      <a:pt x="16522" y="378"/>
                      <a:pt x="16520" y="378"/>
                    </a:cubicBezTo>
                    <a:cubicBezTo>
                      <a:pt x="16522" y="380"/>
                      <a:pt x="16524" y="383"/>
                      <a:pt x="16526" y="386"/>
                    </a:cubicBezTo>
                    <a:cubicBezTo>
                      <a:pt x="16524" y="386"/>
                      <a:pt x="16522" y="386"/>
                      <a:pt x="16520" y="386"/>
                    </a:cubicBezTo>
                    <a:cubicBezTo>
                      <a:pt x="16564" y="445"/>
                      <a:pt x="16609" y="506"/>
                      <a:pt x="16654" y="568"/>
                    </a:cubicBezTo>
                    <a:cubicBezTo>
                      <a:pt x="16612" y="568"/>
                      <a:pt x="16571" y="568"/>
                      <a:pt x="16529" y="568"/>
                    </a:cubicBezTo>
                    <a:cubicBezTo>
                      <a:pt x="16528" y="566"/>
                      <a:pt x="16527" y="564"/>
                      <a:pt x="16525" y="562"/>
                    </a:cubicBezTo>
                    <a:cubicBezTo>
                      <a:pt x="16527" y="562"/>
                      <a:pt x="16529" y="562"/>
                      <a:pt x="16531" y="562"/>
                    </a:cubicBezTo>
                    <a:cubicBezTo>
                      <a:pt x="16529" y="559"/>
                      <a:pt x="16527" y="556"/>
                      <a:pt x="16525" y="554"/>
                    </a:cubicBezTo>
                    <a:cubicBezTo>
                      <a:pt x="16527" y="554"/>
                      <a:pt x="16529" y="554"/>
                      <a:pt x="16531" y="554"/>
                    </a:cubicBezTo>
                    <a:cubicBezTo>
                      <a:pt x="16529" y="551"/>
                      <a:pt x="16527" y="548"/>
                      <a:pt x="16525" y="545"/>
                    </a:cubicBezTo>
                    <a:cubicBezTo>
                      <a:pt x="16527" y="545"/>
                      <a:pt x="16529" y="545"/>
                      <a:pt x="16531" y="545"/>
                    </a:cubicBezTo>
                    <a:cubicBezTo>
                      <a:pt x="16487" y="483"/>
                      <a:pt x="16444" y="423"/>
                      <a:pt x="16402" y="363"/>
                    </a:cubicBezTo>
                    <a:cubicBezTo>
                      <a:pt x="16442" y="363"/>
                      <a:pt x="16482" y="363"/>
                      <a:pt x="16522" y="363"/>
                    </a:cubicBezTo>
                    <a:close/>
                    <a:moveTo>
                      <a:pt x="15110" y="363"/>
                    </a:moveTo>
                    <a:cubicBezTo>
                      <a:pt x="15111" y="365"/>
                      <a:pt x="15112" y="367"/>
                      <a:pt x="15113" y="369"/>
                    </a:cubicBezTo>
                    <a:cubicBezTo>
                      <a:pt x="15112" y="369"/>
                      <a:pt x="15111" y="369"/>
                      <a:pt x="15109" y="369"/>
                    </a:cubicBezTo>
                    <a:cubicBezTo>
                      <a:pt x="15111" y="372"/>
                      <a:pt x="15112" y="375"/>
                      <a:pt x="15113" y="378"/>
                    </a:cubicBezTo>
                    <a:cubicBezTo>
                      <a:pt x="15112" y="378"/>
                      <a:pt x="15111" y="378"/>
                      <a:pt x="15109" y="378"/>
                    </a:cubicBezTo>
                    <a:cubicBezTo>
                      <a:pt x="15111" y="380"/>
                      <a:pt x="15112" y="383"/>
                      <a:pt x="15113" y="386"/>
                    </a:cubicBezTo>
                    <a:cubicBezTo>
                      <a:pt x="15112" y="386"/>
                      <a:pt x="15111" y="386"/>
                      <a:pt x="15109" y="386"/>
                    </a:cubicBezTo>
                    <a:cubicBezTo>
                      <a:pt x="15140" y="445"/>
                      <a:pt x="15171" y="506"/>
                      <a:pt x="15202" y="568"/>
                    </a:cubicBezTo>
                    <a:cubicBezTo>
                      <a:pt x="15158" y="568"/>
                      <a:pt x="15114" y="568"/>
                      <a:pt x="15071" y="568"/>
                    </a:cubicBezTo>
                    <a:cubicBezTo>
                      <a:pt x="15070" y="566"/>
                      <a:pt x="15069" y="564"/>
                      <a:pt x="15068" y="562"/>
                    </a:cubicBezTo>
                    <a:cubicBezTo>
                      <a:pt x="15069" y="562"/>
                      <a:pt x="15070" y="562"/>
                      <a:pt x="15072" y="562"/>
                    </a:cubicBezTo>
                    <a:cubicBezTo>
                      <a:pt x="15070" y="559"/>
                      <a:pt x="15069" y="556"/>
                      <a:pt x="15068" y="554"/>
                    </a:cubicBezTo>
                    <a:cubicBezTo>
                      <a:pt x="15069" y="554"/>
                      <a:pt x="15070" y="554"/>
                      <a:pt x="15072" y="554"/>
                    </a:cubicBezTo>
                    <a:cubicBezTo>
                      <a:pt x="15070" y="551"/>
                      <a:pt x="15069" y="548"/>
                      <a:pt x="15068" y="545"/>
                    </a:cubicBezTo>
                    <a:cubicBezTo>
                      <a:pt x="15069" y="545"/>
                      <a:pt x="15070" y="545"/>
                      <a:pt x="15072" y="545"/>
                    </a:cubicBezTo>
                    <a:cubicBezTo>
                      <a:pt x="15042" y="483"/>
                      <a:pt x="15012" y="423"/>
                      <a:pt x="14983" y="363"/>
                    </a:cubicBezTo>
                    <a:cubicBezTo>
                      <a:pt x="15025" y="363"/>
                      <a:pt x="15068" y="363"/>
                      <a:pt x="15110" y="363"/>
                    </a:cubicBezTo>
                    <a:close/>
                    <a:moveTo>
                      <a:pt x="5156" y="618"/>
                    </a:moveTo>
                    <a:cubicBezTo>
                      <a:pt x="5159" y="615"/>
                      <a:pt x="5162" y="613"/>
                      <a:pt x="5165" y="610"/>
                    </a:cubicBezTo>
                    <a:cubicBezTo>
                      <a:pt x="5162" y="610"/>
                      <a:pt x="5159" y="610"/>
                      <a:pt x="5156" y="610"/>
                    </a:cubicBezTo>
                    <a:cubicBezTo>
                      <a:pt x="5158" y="608"/>
                      <a:pt x="5160" y="606"/>
                      <a:pt x="5162" y="604"/>
                    </a:cubicBezTo>
                    <a:cubicBezTo>
                      <a:pt x="5201" y="604"/>
                      <a:pt x="5240" y="604"/>
                      <a:pt x="5279" y="604"/>
                    </a:cubicBezTo>
                    <a:cubicBezTo>
                      <a:pt x="5214" y="669"/>
                      <a:pt x="5149" y="735"/>
                      <a:pt x="5082" y="803"/>
                    </a:cubicBezTo>
                    <a:cubicBezTo>
                      <a:pt x="5085" y="803"/>
                      <a:pt x="5087" y="803"/>
                      <a:pt x="5090" y="803"/>
                    </a:cubicBezTo>
                    <a:cubicBezTo>
                      <a:pt x="5087" y="805"/>
                      <a:pt x="5085" y="808"/>
                      <a:pt x="5082" y="811"/>
                    </a:cubicBezTo>
                    <a:cubicBezTo>
                      <a:pt x="5085" y="811"/>
                      <a:pt x="5087" y="811"/>
                      <a:pt x="5090" y="811"/>
                    </a:cubicBezTo>
                    <a:cubicBezTo>
                      <a:pt x="5087" y="814"/>
                      <a:pt x="5085" y="816"/>
                      <a:pt x="5082" y="819"/>
                    </a:cubicBezTo>
                    <a:cubicBezTo>
                      <a:pt x="5085" y="819"/>
                      <a:pt x="5087" y="819"/>
                      <a:pt x="5090" y="819"/>
                    </a:cubicBezTo>
                    <a:cubicBezTo>
                      <a:pt x="5088" y="821"/>
                      <a:pt x="5086" y="823"/>
                      <a:pt x="5084" y="825"/>
                    </a:cubicBezTo>
                    <a:cubicBezTo>
                      <a:pt x="5044" y="825"/>
                      <a:pt x="5004" y="825"/>
                      <a:pt x="4964" y="825"/>
                    </a:cubicBezTo>
                    <a:cubicBezTo>
                      <a:pt x="5032" y="758"/>
                      <a:pt x="5099" y="691"/>
                      <a:pt x="5165" y="626"/>
                    </a:cubicBezTo>
                    <a:cubicBezTo>
                      <a:pt x="5162" y="626"/>
                      <a:pt x="5159" y="626"/>
                      <a:pt x="5156" y="626"/>
                    </a:cubicBezTo>
                    <a:cubicBezTo>
                      <a:pt x="5159" y="624"/>
                      <a:pt x="5162" y="621"/>
                      <a:pt x="5165" y="618"/>
                    </a:cubicBezTo>
                    <a:cubicBezTo>
                      <a:pt x="5162" y="618"/>
                      <a:pt x="5159" y="618"/>
                      <a:pt x="5156" y="618"/>
                    </a:cubicBezTo>
                    <a:close/>
                    <a:moveTo>
                      <a:pt x="17055" y="825"/>
                    </a:moveTo>
                    <a:cubicBezTo>
                      <a:pt x="17054" y="823"/>
                      <a:pt x="17052" y="821"/>
                      <a:pt x="17051" y="819"/>
                    </a:cubicBezTo>
                    <a:cubicBezTo>
                      <a:pt x="17053" y="819"/>
                      <a:pt x="17055" y="819"/>
                      <a:pt x="17057" y="819"/>
                    </a:cubicBezTo>
                    <a:cubicBezTo>
                      <a:pt x="17055" y="816"/>
                      <a:pt x="17053" y="814"/>
                      <a:pt x="17051" y="811"/>
                    </a:cubicBezTo>
                    <a:cubicBezTo>
                      <a:pt x="17053" y="811"/>
                      <a:pt x="17055" y="811"/>
                      <a:pt x="17057" y="811"/>
                    </a:cubicBezTo>
                    <a:cubicBezTo>
                      <a:pt x="17055" y="808"/>
                      <a:pt x="17053" y="805"/>
                      <a:pt x="17051" y="803"/>
                    </a:cubicBezTo>
                    <a:cubicBezTo>
                      <a:pt x="17053" y="803"/>
                      <a:pt x="17055" y="803"/>
                      <a:pt x="17057" y="803"/>
                    </a:cubicBezTo>
                    <a:cubicBezTo>
                      <a:pt x="17006" y="735"/>
                      <a:pt x="16955" y="669"/>
                      <a:pt x="16906" y="604"/>
                    </a:cubicBezTo>
                    <a:cubicBezTo>
                      <a:pt x="16947" y="604"/>
                      <a:pt x="16988" y="604"/>
                      <a:pt x="17030" y="604"/>
                    </a:cubicBezTo>
                    <a:cubicBezTo>
                      <a:pt x="17031" y="606"/>
                      <a:pt x="17033" y="608"/>
                      <a:pt x="17034" y="610"/>
                    </a:cubicBezTo>
                    <a:cubicBezTo>
                      <a:pt x="17032" y="610"/>
                      <a:pt x="17030" y="610"/>
                      <a:pt x="17028" y="610"/>
                    </a:cubicBezTo>
                    <a:cubicBezTo>
                      <a:pt x="17030" y="613"/>
                      <a:pt x="17032" y="615"/>
                      <a:pt x="17034" y="618"/>
                    </a:cubicBezTo>
                    <a:cubicBezTo>
                      <a:pt x="17032" y="618"/>
                      <a:pt x="17030" y="618"/>
                      <a:pt x="17028" y="618"/>
                    </a:cubicBezTo>
                    <a:cubicBezTo>
                      <a:pt x="17030" y="621"/>
                      <a:pt x="17032" y="624"/>
                      <a:pt x="17034" y="626"/>
                    </a:cubicBezTo>
                    <a:cubicBezTo>
                      <a:pt x="17032" y="626"/>
                      <a:pt x="17030" y="626"/>
                      <a:pt x="17028" y="626"/>
                    </a:cubicBezTo>
                    <a:cubicBezTo>
                      <a:pt x="17079" y="691"/>
                      <a:pt x="17131" y="758"/>
                      <a:pt x="17183" y="825"/>
                    </a:cubicBezTo>
                    <a:cubicBezTo>
                      <a:pt x="17141" y="825"/>
                      <a:pt x="17098" y="825"/>
                      <a:pt x="17055" y="825"/>
                    </a:cubicBezTo>
                    <a:close/>
                    <a:moveTo>
                      <a:pt x="18571" y="825"/>
                    </a:moveTo>
                    <a:cubicBezTo>
                      <a:pt x="18569" y="823"/>
                      <a:pt x="18567" y="821"/>
                      <a:pt x="18565" y="819"/>
                    </a:cubicBezTo>
                    <a:cubicBezTo>
                      <a:pt x="18568" y="819"/>
                      <a:pt x="18571" y="819"/>
                      <a:pt x="18573" y="819"/>
                    </a:cubicBezTo>
                    <a:cubicBezTo>
                      <a:pt x="18571" y="816"/>
                      <a:pt x="18568" y="814"/>
                      <a:pt x="18565" y="811"/>
                    </a:cubicBezTo>
                    <a:cubicBezTo>
                      <a:pt x="18568" y="811"/>
                      <a:pt x="18571" y="811"/>
                      <a:pt x="18573" y="811"/>
                    </a:cubicBezTo>
                    <a:cubicBezTo>
                      <a:pt x="18571" y="808"/>
                      <a:pt x="18568" y="805"/>
                      <a:pt x="18565" y="803"/>
                    </a:cubicBezTo>
                    <a:cubicBezTo>
                      <a:pt x="18568" y="803"/>
                      <a:pt x="18571" y="803"/>
                      <a:pt x="18573" y="803"/>
                    </a:cubicBezTo>
                    <a:cubicBezTo>
                      <a:pt x="18507" y="735"/>
                      <a:pt x="18442" y="669"/>
                      <a:pt x="18378" y="604"/>
                    </a:cubicBezTo>
                    <a:cubicBezTo>
                      <a:pt x="18417" y="604"/>
                      <a:pt x="18456" y="604"/>
                      <a:pt x="18494" y="604"/>
                    </a:cubicBezTo>
                    <a:cubicBezTo>
                      <a:pt x="18496" y="606"/>
                      <a:pt x="18498" y="608"/>
                      <a:pt x="18500" y="610"/>
                    </a:cubicBezTo>
                    <a:cubicBezTo>
                      <a:pt x="18498" y="610"/>
                      <a:pt x="18495" y="610"/>
                      <a:pt x="18492" y="610"/>
                    </a:cubicBezTo>
                    <a:cubicBezTo>
                      <a:pt x="18495" y="613"/>
                      <a:pt x="18498" y="615"/>
                      <a:pt x="18500" y="618"/>
                    </a:cubicBezTo>
                    <a:cubicBezTo>
                      <a:pt x="18498" y="618"/>
                      <a:pt x="18495" y="618"/>
                      <a:pt x="18492" y="618"/>
                    </a:cubicBezTo>
                    <a:cubicBezTo>
                      <a:pt x="18495" y="621"/>
                      <a:pt x="18498" y="624"/>
                      <a:pt x="18500" y="626"/>
                    </a:cubicBezTo>
                    <a:cubicBezTo>
                      <a:pt x="18498" y="626"/>
                      <a:pt x="18495" y="626"/>
                      <a:pt x="18492" y="626"/>
                    </a:cubicBezTo>
                    <a:cubicBezTo>
                      <a:pt x="18557" y="691"/>
                      <a:pt x="18624" y="758"/>
                      <a:pt x="18692" y="825"/>
                    </a:cubicBezTo>
                    <a:cubicBezTo>
                      <a:pt x="18651" y="825"/>
                      <a:pt x="18611" y="825"/>
                      <a:pt x="18571" y="825"/>
                    </a:cubicBezTo>
                    <a:close/>
                    <a:moveTo>
                      <a:pt x="6472" y="825"/>
                    </a:moveTo>
                    <a:cubicBezTo>
                      <a:pt x="6525" y="758"/>
                      <a:pt x="6578" y="691"/>
                      <a:pt x="6629" y="626"/>
                    </a:cubicBezTo>
                    <a:cubicBezTo>
                      <a:pt x="6627" y="626"/>
                      <a:pt x="6625" y="626"/>
                      <a:pt x="6622" y="626"/>
                    </a:cubicBezTo>
                    <a:cubicBezTo>
                      <a:pt x="6625" y="624"/>
                      <a:pt x="6627" y="621"/>
                      <a:pt x="6629" y="618"/>
                    </a:cubicBezTo>
                    <a:cubicBezTo>
                      <a:pt x="6627" y="618"/>
                      <a:pt x="6625" y="618"/>
                      <a:pt x="6622" y="618"/>
                    </a:cubicBezTo>
                    <a:cubicBezTo>
                      <a:pt x="6625" y="615"/>
                      <a:pt x="6627" y="613"/>
                      <a:pt x="6629" y="610"/>
                    </a:cubicBezTo>
                    <a:cubicBezTo>
                      <a:pt x="6627" y="610"/>
                      <a:pt x="6625" y="610"/>
                      <a:pt x="6622" y="610"/>
                    </a:cubicBezTo>
                    <a:cubicBezTo>
                      <a:pt x="6624" y="608"/>
                      <a:pt x="6626" y="606"/>
                      <a:pt x="6627" y="604"/>
                    </a:cubicBezTo>
                    <a:cubicBezTo>
                      <a:pt x="6668" y="604"/>
                      <a:pt x="6709" y="604"/>
                      <a:pt x="6751" y="604"/>
                    </a:cubicBezTo>
                    <a:cubicBezTo>
                      <a:pt x="6701" y="669"/>
                      <a:pt x="6650" y="735"/>
                      <a:pt x="6598" y="803"/>
                    </a:cubicBezTo>
                    <a:cubicBezTo>
                      <a:pt x="6600" y="803"/>
                      <a:pt x="6602" y="803"/>
                      <a:pt x="6605" y="803"/>
                    </a:cubicBezTo>
                    <a:cubicBezTo>
                      <a:pt x="6602" y="805"/>
                      <a:pt x="6600" y="808"/>
                      <a:pt x="6598" y="811"/>
                    </a:cubicBezTo>
                    <a:cubicBezTo>
                      <a:pt x="6600" y="811"/>
                      <a:pt x="6602" y="811"/>
                      <a:pt x="6605" y="811"/>
                    </a:cubicBezTo>
                    <a:cubicBezTo>
                      <a:pt x="6602" y="814"/>
                      <a:pt x="6600" y="816"/>
                      <a:pt x="6598" y="819"/>
                    </a:cubicBezTo>
                    <a:cubicBezTo>
                      <a:pt x="6600" y="819"/>
                      <a:pt x="6602" y="819"/>
                      <a:pt x="6605" y="819"/>
                    </a:cubicBezTo>
                    <a:cubicBezTo>
                      <a:pt x="6603" y="821"/>
                      <a:pt x="6602" y="823"/>
                      <a:pt x="6600" y="825"/>
                    </a:cubicBezTo>
                    <a:cubicBezTo>
                      <a:pt x="6557" y="825"/>
                      <a:pt x="6515" y="825"/>
                      <a:pt x="6472" y="825"/>
                    </a:cubicBezTo>
                    <a:close/>
                    <a:moveTo>
                      <a:pt x="15536" y="811"/>
                    </a:moveTo>
                    <a:cubicBezTo>
                      <a:pt x="15538" y="811"/>
                      <a:pt x="15540" y="811"/>
                      <a:pt x="15541" y="811"/>
                    </a:cubicBezTo>
                    <a:cubicBezTo>
                      <a:pt x="15539" y="808"/>
                      <a:pt x="15538" y="805"/>
                      <a:pt x="15536" y="803"/>
                    </a:cubicBezTo>
                    <a:cubicBezTo>
                      <a:pt x="15538" y="803"/>
                      <a:pt x="15540" y="803"/>
                      <a:pt x="15541" y="803"/>
                    </a:cubicBezTo>
                    <a:cubicBezTo>
                      <a:pt x="15504" y="735"/>
                      <a:pt x="15469" y="669"/>
                      <a:pt x="15434" y="604"/>
                    </a:cubicBezTo>
                    <a:cubicBezTo>
                      <a:pt x="15477" y="604"/>
                      <a:pt x="15521" y="604"/>
                      <a:pt x="15565" y="604"/>
                    </a:cubicBezTo>
                    <a:cubicBezTo>
                      <a:pt x="15566" y="606"/>
                      <a:pt x="15567" y="608"/>
                      <a:pt x="15568" y="610"/>
                    </a:cubicBezTo>
                    <a:cubicBezTo>
                      <a:pt x="15567" y="610"/>
                      <a:pt x="15565" y="610"/>
                      <a:pt x="15564" y="610"/>
                    </a:cubicBezTo>
                    <a:cubicBezTo>
                      <a:pt x="15565" y="613"/>
                      <a:pt x="15567" y="615"/>
                      <a:pt x="15568" y="618"/>
                    </a:cubicBezTo>
                    <a:cubicBezTo>
                      <a:pt x="15567" y="618"/>
                      <a:pt x="15565" y="618"/>
                      <a:pt x="15564" y="618"/>
                    </a:cubicBezTo>
                    <a:cubicBezTo>
                      <a:pt x="15565" y="621"/>
                      <a:pt x="15567" y="624"/>
                      <a:pt x="15568" y="626"/>
                    </a:cubicBezTo>
                    <a:cubicBezTo>
                      <a:pt x="15567" y="626"/>
                      <a:pt x="15565" y="626"/>
                      <a:pt x="15564" y="626"/>
                    </a:cubicBezTo>
                    <a:cubicBezTo>
                      <a:pt x="15600" y="691"/>
                      <a:pt x="15637" y="758"/>
                      <a:pt x="15675" y="825"/>
                    </a:cubicBezTo>
                    <a:cubicBezTo>
                      <a:pt x="15630" y="825"/>
                      <a:pt x="15585" y="825"/>
                      <a:pt x="15540" y="825"/>
                    </a:cubicBezTo>
                    <a:cubicBezTo>
                      <a:pt x="15539" y="823"/>
                      <a:pt x="15537" y="821"/>
                      <a:pt x="15536" y="819"/>
                    </a:cubicBezTo>
                    <a:cubicBezTo>
                      <a:pt x="15538" y="819"/>
                      <a:pt x="15540" y="819"/>
                      <a:pt x="15541" y="819"/>
                    </a:cubicBezTo>
                    <a:cubicBezTo>
                      <a:pt x="15539" y="816"/>
                      <a:pt x="15538" y="814"/>
                      <a:pt x="15536" y="811"/>
                    </a:cubicBezTo>
                    <a:close/>
                    <a:moveTo>
                      <a:pt x="10236" y="883"/>
                    </a:moveTo>
                    <a:cubicBezTo>
                      <a:pt x="10236" y="881"/>
                      <a:pt x="10237" y="878"/>
                      <a:pt x="10237" y="875"/>
                    </a:cubicBezTo>
                    <a:cubicBezTo>
                      <a:pt x="10237" y="875"/>
                      <a:pt x="10236" y="875"/>
                      <a:pt x="10236" y="875"/>
                    </a:cubicBezTo>
                    <a:cubicBezTo>
                      <a:pt x="10236" y="872"/>
                      <a:pt x="10237" y="869"/>
                      <a:pt x="10237" y="867"/>
                    </a:cubicBezTo>
                    <a:cubicBezTo>
                      <a:pt x="10237" y="867"/>
                      <a:pt x="10236" y="867"/>
                      <a:pt x="10236" y="867"/>
                    </a:cubicBezTo>
                    <a:cubicBezTo>
                      <a:pt x="10236" y="865"/>
                      <a:pt x="10236" y="863"/>
                      <a:pt x="10237" y="861"/>
                    </a:cubicBezTo>
                    <a:cubicBezTo>
                      <a:pt x="10286" y="861"/>
                      <a:pt x="10336" y="861"/>
                      <a:pt x="10385" y="861"/>
                    </a:cubicBezTo>
                    <a:cubicBezTo>
                      <a:pt x="10370" y="932"/>
                      <a:pt x="10354" y="1004"/>
                      <a:pt x="10339" y="1079"/>
                    </a:cubicBezTo>
                    <a:cubicBezTo>
                      <a:pt x="10339" y="1079"/>
                      <a:pt x="10340" y="1079"/>
                      <a:pt x="10340" y="1079"/>
                    </a:cubicBezTo>
                    <a:cubicBezTo>
                      <a:pt x="10340" y="1081"/>
                      <a:pt x="10339" y="1084"/>
                      <a:pt x="10339" y="1087"/>
                    </a:cubicBezTo>
                    <a:cubicBezTo>
                      <a:pt x="10339" y="1087"/>
                      <a:pt x="10340" y="1087"/>
                      <a:pt x="10340" y="1087"/>
                    </a:cubicBezTo>
                    <a:cubicBezTo>
                      <a:pt x="10340" y="1090"/>
                      <a:pt x="10339" y="1092"/>
                      <a:pt x="10339" y="1095"/>
                    </a:cubicBezTo>
                    <a:cubicBezTo>
                      <a:pt x="10339" y="1095"/>
                      <a:pt x="10340" y="1095"/>
                      <a:pt x="10340" y="1095"/>
                    </a:cubicBezTo>
                    <a:cubicBezTo>
                      <a:pt x="10340" y="1098"/>
                      <a:pt x="10339" y="1101"/>
                      <a:pt x="10339" y="1104"/>
                    </a:cubicBezTo>
                    <a:cubicBezTo>
                      <a:pt x="10339" y="1104"/>
                      <a:pt x="10340" y="1104"/>
                      <a:pt x="10340" y="1104"/>
                    </a:cubicBezTo>
                    <a:cubicBezTo>
                      <a:pt x="10340" y="1105"/>
                      <a:pt x="10340" y="1106"/>
                      <a:pt x="10340" y="1107"/>
                    </a:cubicBezTo>
                    <a:cubicBezTo>
                      <a:pt x="10288" y="1107"/>
                      <a:pt x="10237" y="1107"/>
                      <a:pt x="10185" y="1107"/>
                    </a:cubicBezTo>
                    <a:cubicBezTo>
                      <a:pt x="10203" y="1031"/>
                      <a:pt x="10221" y="956"/>
                      <a:pt x="10237" y="883"/>
                    </a:cubicBezTo>
                    <a:cubicBezTo>
                      <a:pt x="10237" y="883"/>
                      <a:pt x="10236" y="883"/>
                      <a:pt x="10236" y="883"/>
                    </a:cubicBezTo>
                    <a:close/>
                    <a:moveTo>
                      <a:pt x="11759" y="883"/>
                    </a:moveTo>
                    <a:cubicBezTo>
                      <a:pt x="11759" y="881"/>
                      <a:pt x="11759" y="878"/>
                      <a:pt x="11759" y="875"/>
                    </a:cubicBezTo>
                    <a:cubicBezTo>
                      <a:pt x="11759" y="875"/>
                      <a:pt x="11759" y="875"/>
                      <a:pt x="11759" y="875"/>
                    </a:cubicBezTo>
                    <a:cubicBezTo>
                      <a:pt x="11759" y="872"/>
                      <a:pt x="11759" y="869"/>
                      <a:pt x="11759" y="867"/>
                    </a:cubicBezTo>
                    <a:cubicBezTo>
                      <a:pt x="11759" y="867"/>
                      <a:pt x="11759" y="867"/>
                      <a:pt x="11759" y="867"/>
                    </a:cubicBezTo>
                    <a:cubicBezTo>
                      <a:pt x="11759" y="865"/>
                      <a:pt x="11759" y="863"/>
                      <a:pt x="11759" y="861"/>
                    </a:cubicBezTo>
                    <a:cubicBezTo>
                      <a:pt x="11810" y="861"/>
                      <a:pt x="11862" y="861"/>
                      <a:pt x="11914" y="861"/>
                    </a:cubicBezTo>
                    <a:cubicBezTo>
                      <a:pt x="11914" y="863"/>
                      <a:pt x="11914" y="865"/>
                      <a:pt x="11914" y="867"/>
                    </a:cubicBezTo>
                    <a:cubicBezTo>
                      <a:pt x="11914" y="867"/>
                      <a:pt x="11914" y="867"/>
                      <a:pt x="11914" y="867"/>
                    </a:cubicBezTo>
                    <a:cubicBezTo>
                      <a:pt x="11914" y="869"/>
                      <a:pt x="11914" y="872"/>
                      <a:pt x="11914" y="875"/>
                    </a:cubicBezTo>
                    <a:cubicBezTo>
                      <a:pt x="11914" y="875"/>
                      <a:pt x="11914" y="875"/>
                      <a:pt x="11914" y="875"/>
                    </a:cubicBezTo>
                    <a:cubicBezTo>
                      <a:pt x="11914" y="878"/>
                      <a:pt x="11914" y="881"/>
                      <a:pt x="11914" y="883"/>
                    </a:cubicBezTo>
                    <a:cubicBezTo>
                      <a:pt x="11914" y="883"/>
                      <a:pt x="11914" y="883"/>
                      <a:pt x="11914" y="883"/>
                    </a:cubicBezTo>
                    <a:cubicBezTo>
                      <a:pt x="11914" y="956"/>
                      <a:pt x="11915" y="1031"/>
                      <a:pt x="11916" y="1107"/>
                    </a:cubicBezTo>
                    <a:cubicBezTo>
                      <a:pt x="11862" y="1107"/>
                      <a:pt x="11809" y="1107"/>
                      <a:pt x="11756" y="1107"/>
                    </a:cubicBezTo>
                    <a:cubicBezTo>
                      <a:pt x="11757" y="1031"/>
                      <a:pt x="11758" y="956"/>
                      <a:pt x="11759" y="883"/>
                    </a:cubicBezTo>
                    <a:close/>
                    <a:moveTo>
                      <a:pt x="19743" y="140"/>
                    </a:moveTo>
                    <a:cubicBezTo>
                      <a:pt x="19744" y="141"/>
                      <a:pt x="19746" y="143"/>
                      <a:pt x="19747" y="144"/>
                    </a:cubicBezTo>
                    <a:cubicBezTo>
                      <a:pt x="19744" y="144"/>
                      <a:pt x="19740" y="144"/>
                      <a:pt x="19737" y="144"/>
                    </a:cubicBezTo>
                    <a:cubicBezTo>
                      <a:pt x="19740" y="147"/>
                      <a:pt x="19744" y="150"/>
                      <a:pt x="19747" y="153"/>
                    </a:cubicBezTo>
                    <a:cubicBezTo>
                      <a:pt x="19744" y="153"/>
                      <a:pt x="19740" y="153"/>
                      <a:pt x="19737" y="153"/>
                    </a:cubicBezTo>
                    <a:cubicBezTo>
                      <a:pt x="19740" y="155"/>
                      <a:pt x="19744" y="158"/>
                      <a:pt x="19747" y="161"/>
                    </a:cubicBezTo>
                    <a:cubicBezTo>
                      <a:pt x="19744" y="161"/>
                      <a:pt x="19740" y="161"/>
                      <a:pt x="19737" y="161"/>
                    </a:cubicBezTo>
                    <a:cubicBezTo>
                      <a:pt x="19807" y="215"/>
                      <a:pt x="19878" y="271"/>
                      <a:pt x="19950" y="327"/>
                    </a:cubicBezTo>
                    <a:cubicBezTo>
                      <a:pt x="19917" y="327"/>
                      <a:pt x="19884" y="327"/>
                      <a:pt x="19850" y="327"/>
                    </a:cubicBezTo>
                    <a:cubicBezTo>
                      <a:pt x="19848" y="325"/>
                      <a:pt x="19845" y="323"/>
                      <a:pt x="19843" y="321"/>
                    </a:cubicBezTo>
                    <a:cubicBezTo>
                      <a:pt x="19846" y="321"/>
                      <a:pt x="19850" y="321"/>
                      <a:pt x="19853" y="321"/>
                    </a:cubicBezTo>
                    <a:cubicBezTo>
                      <a:pt x="19850" y="318"/>
                      <a:pt x="19846" y="316"/>
                      <a:pt x="19843" y="313"/>
                    </a:cubicBezTo>
                    <a:cubicBezTo>
                      <a:pt x="19846" y="313"/>
                      <a:pt x="19850" y="313"/>
                      <a:pt x="19853" y="313"/>
                    </a:cubicBezTo>
                    <a:cubicBezTo>
                      <a:pt x="19850" y="310"/>
                      <a:pt x="19846" y="307"/>
                      <a:pt x="19843" y="304"/>
                    </a:cubicBezTo>
                    <a:cubicBezTo>
                      <a:pt x="19846" y="304"/>
                      <a:pt x="19850" y="304"/>
                      <a:pt x="19853" y="304"/>
                    </a:cubicBezTo>
                    <a:cubicBezTo>
                      <a:pt x="19783" y="249"/>
                      <a:pt x="19714" y="194"/>
                      <a:pt x="19646" y="140"/>
                    </a:cubicBezTo>
                    <a:cubicBezTo>
                      <a:pt x="19678" y="140"/>
                      <a:pt x="19710" y="140"/>
                      <a:pt x="19743" y="140"/>
                    </a:cubicBezTo>
                    <a:close/>
                    <a:moveTo>
                      <a:pt x="18380" y="140"/>
                    </a:moveTo>
                    <a:cubicBezTo>
                      <a:pt x="18382" y="141"/>
                      <a:pt x="18383" y="143"/>
                      <a:pt x="18385" y="144"/>
                    </a:cubicBezTo>
                    <a:cubicBezTo>
                      <a:pt x="18382" y="144"/>
                      <a:pt x="18379" y="144"/>
                      <a:pt x="18376" y="144"/>
                    </a:cubicBezTo>
                    <a:cubicBezTo>
                      <a:pt x="18379" y="147"/>
                      <a:pt x="18382" y="150"/>
                      <a:pt x="18385" y="153"/>
                    </a:cubicBezTo>
                    <a:cubicBezTo>
                      <a:pt x="18382" y="153"/>
                      <a:pt x="18379" y="153"/>
                      <a:pt x="18376" y="153"/>
                    </a:cubicBezTo>
                    <a:cubicBezTo>
                      <a:pt x="18379" y="155"/>
                      <a:pt x="18382" y="158"/>
                      <a:pt x="18385" y="161"/>
                    </a:cubicBezTo>
                    <a:cubicBezTo>
                      <a:pt x="18382" y="161"/>
                      <a:pt x="18379" y="161"/>
                      <a:pt x="18376" y="161"/>
                    </a:cubicBezTo>
                    <a:cubicBezTo>
                      <a:pt x="18433" y="215"/>
                      <a:pt x="18493" y="271"/>
                      <a:pt x="18553" y="327"/>
                    </a:cubicBezTo>
                    <a:cubicBezTo>
                      <a:pt x="18517" y="327"/>
                      <a:pt x="18481" y="327"/>
                      <a:pt x="18445" y="327"/>
                    </a:cubicBezTo>
                    <a:cubicBezTo>
                      <a:pt x="18443" y="325"/>
                      <a:pt x="18441" y="323"/>
                      <a:pt x="18438" y="321"/>
                    </a:cubicBezTo>
                    <a:cubicBezTo>
                      <a:pt x="18441" y="321"/>
                      <a:pt x="18444" y="321"/>
                      <a:pt x="18447" y="321"/>
                    </a:cubicBezTo>
                    <a:cubicBezTo>
                      <a:pt x="18444" y="318"/>
                      <a:pt x="18441" y="316"/>
                      <a:pt x="18438" y="313"/>
                    </a:cubicBezTo>
                    <a:cubicBezTo>
                      <a:pt x="18441" y="313"/>
                      <a:pt x="18444" y="313"/>
                      <a:pt x="18447" y="313"/>
                    </a:cubicBezTo>
                    <a:cubicBezTo>
                      <a:pt x="18444" y="310"/>
                      <a:pt x="18441" y="307"/>
                      <a:pt x="18438" y="304"/>
                    </a:cubicBezTo>
                    <a:cubicBezTo>
                      <a:pt x="18441" y="304"/>
                      <a:pt x="18444" y="304"/>
                      <a:pt x="18447" y="304"/>
                    </a:cubicBezTo>
                    <a:cubicBezTo>
                      <a:pt x="18389" y="249"/>
                      <a:pt x="18333" y="194"/>
                      <a:pt x="18277" y="140"/>
                    </a:cubicBezTo>
                    <a:cubicBezTo>
                      <a:pt x="18311" y="140"/>
                      <a:pt x="18346" y="140"/>
                      <a:pt x="18380" y="140"/>
                    </a:cubicBezTo>
                    <a:close/>
                    <a:moveTo>
                      <a:pt x="17018" y="140"/>
                    </a:moveTo>
                    <a:cubicBezTo>
                      <a:pt x="17019" y="141"/>
                      <a:pt x="17020" y="143"/>
                      <a:pt x="17022" y="144"/>
                    </a:cubicBezTo>
                    <a:cubicBezTo>
                      <a:pt x="17019" y="144"/>
                      <a:pt x="17017" y="144"/>
                      <a:pt x="17014" y="144"/>
                    </a:cubicBezTo>
                    <a:cubicBezTo>
                      <a:pt x="17017" y="147"/>
                      <a:pt x="17019" y="150"/>
                      <a:pt x="17022" y="153"/>
                    </a:cubicBezTo>
                    <a:cubicBezTo>
                      <a:pt x="17019" y="153"/>
                      <a:pt x="17017" y="153"/>
                      <a:pt x="17014" y="153"/>
                    </a:cubicBezTo>
                    <a:cubicBezTo>
                      <a:pt x="17017" y="155"/>
                      <a:pt x="17019" y="158"/>
                      <a:pt x="17022" y="161"/>
                    </a:cubicBezTo>
                    <a:cubicBezTo>
                      <a:pt x="17019" y="161"/>
                      <a:pt x="17017" y="161"/>
                      <a:pt x="17014" y="161"/>
                    </a:cubicBezTo>
                    <a:cubicBezTo>
                      <a:pt x="17060" y="215"/>
                      <a:pt x="17107" y="271"/>
                      <a:pt x="17154" y="327"/>
                    </a:cubicBezTo>
                    <a:cubicBezTo>
                      <a:pt x="17116" y="327"/>
                      <a:pt x="17078" y="327"/>
                      <a:pt x="17039" y="327"/>
                    </a:cubicBezTo>
                    <a:cubicBezTo>
                      <a:pt x="17038" y="325"/>
                      <a:pt x="17036" y="323"/>
                      <a:pt x="17034" y="321"/>
                    </a:cubicBezTo>
                    <a:cubicBezTo>
                      <a:pt x="17037" y="321"/>
                      <a:pt x="17039" y="321"/>
                      <a:pt x="17041" y="321"/>
                    </a:cubicBezTo>
                    <a:cubicBezTo>
                      <a:pt x="17039" y="318"/>
                      <a:pt x="17037" y="316"/>
                      <a:pt x="17034" y="313"/>
                    </a:cubicBezTo>
                    <a:cubicBezTo>
                      <a:pt x="17037" y="313"/>
                      <a:pt x="17039" y="313"/>
                      <a:pt x="17041" y="313"/>
                    </a:cubicBezTo>
                    <a:cubicBezTo>
                      <a:pt x="17039" y="310"/>
                      <a:pt x="17037" y="307"/>
                      <a:pt x="17034" y="304"/>
                    </a:cubicBezTo>
                    <a:cubicBezTo>
                      <a:pt x="17037" y="304"/>
                      <a:pt x="17039" y="304"/>
                      <a:pt x="17041" y="304"/>
                    </a:cubicBezTo>
                    <a:cubicBezTo>
                      <a:pt x="16995" y="249"/>
                      <a:pt x="16951" y="194"/>
                      <a:pt x="16907" y="140"/>
                    </a:cubicBezTo>
                    <a:cubicBezTo>
                      <a:pt x="16944" y="140"/>
                      <a:pt x="16981" y="140"/>
                      <a:pt x="17018" y="140"/>
                    </a:cubicBezTo>
                    <a:close/>
                    <a:moveTo>
                      <a:pt x="15656" y="140"/>
                    </a:moveTo>
                    <a:cubicBezTo>
                      <a:pt x="15657" y="141"/>
                      <a:pt x="15658" y="143"/>
                      <a:pt x="15658" y="144"/>
                    </a:cubicBezTo>
                    <a:cubicBezTo>
                      <a:pt x="15657" y="144"/>
                      <a:pt x="15655" y="144"/>
                      <a:pt x="15653" y="144"/>
                    </a:cubicBezTo>
                    <a:cubicBezTo>
                      <a:pt x="15655" y="147"/>
                      <a:pt x="15657" y="150"/>
                      <a:pt x="15658" y="153"/>
                    </a:cubicBezTo>
                    <a:cubicBezTo>
                      <a:pt x="15657" y="153"/>
                      <a:pt x="15655" y="153"/>
                      <a:pt x="15653" y="153"/>
                    </a:cubicBezTo>
                    <a:cubicBezTo>
                      <a:pt x="15655" y="155"/>
                      <a:pt x="15657" y="158"/>
                      <a:pt x="15658" y="161"/>
                    </a:cubicBezTo>
                    <a:cubicBezTo>
                      <a:pt x="15657" y="161"/>
                      <a:pt x="15655" y="161"/>
                      <a:pt x="15653" y="161"/>
                    </a:cubicBezTo>
                    <a:cubicBezTo>
                      <a:pt x="15687" y="215"/>
                      <a:pt x="15721" y="271"/>
                      <a:pt x="15756" y="327"/>
                    </a:cubicBezTo>
                    <a:cubicBezTo>
                      <a:pt x="15716" y="327"/>
                      <a:pt x="15675" y="327"/>
                      <a:pt x="15634" y="327"/>
                    </a:cubicBezTo>
                    <a:cubicBezTo>
                      <a:pt x="15633" y="325"/>
                      <a:pt x="15631" y="323"/>
                      <a:pt x="15630" y="321"/>
                    </a:cubicBezTo>
                    <a:cubicBezTo>
                      <a:pt x="15632" y="321"/>
                      <a:pt x="15634" y="321"/>
                      <a:pt x="15635" y="321"/>
                    </a:cubicBezTo>
                    <a:cubicBezTo>
                      <a:pt x="15634" y="318"/>
                      <a:pt x="15632" y="316"/>
                      <a:pt x="15630" y="313"/>
                    </a:cubicBezTo>
                    <a:cubicBezTo>
                      <a:pt x="15632" y="313"/>
                      <a:pt x="15634" y="313"/>
                      <a:pt x="15635" y="313"/>
                    </a:cubicBezTo>
                    <a:cubicBezTo>
                      <a:pt x="15634" y="310"/>
                      <a:pt x="15632" y="307"/>
                      <a:pt x="15630" y="304"/>
                    </a:cubicBezTo>
                    <a:cubicBezTo>
                      <a:pt x="15632" y="304"/>
                      <a:pt x="15634" y="304"/>
                      <a:pt x="15635" y="304"/>
                    </a:cubicBezTo>
                    <a:cubicBezTo>
                      <a:pt x="15602" y="249"/>
                      <a:pt x="15570" y="194"/>
                      <a:pt x="15537" y="140"/>
                    </a:cubicBezTo>
                    <a:cubicBezTo>
                      <a:pt x="15577" y="140"/>
                      <a:pt x="15616" y="140"/>
                      <a:pt x="15656" y="140"/>
                    </a:cubicBezTo>
                    <a:close/>
                    <a:moveTo>
                      <a:pt x="14294" y="140"/>
                    </a:moveTo>
                    <a:cubicBezTo>
                      <a:pt x="14294" y="141"/>
                      <a:pt x="14295" y="143"/>
                      <a:pt x="14295" y="144"/>
                    </a:cubicBezTo>
                    <a:cubicBezTo>
                      <a:pt x="14294" y="144"/>
                      <a:pt x="14293" y="144"/>
                      <a:pt x="14292" y="144"/>
                    </a:cubicBezTo>
                    <a:cubicBezTo>
                      <a:pt x="14293" y="147"/>
                      <a:pt x="14294" y="150"/>
                      <a:pt x="14295" y="153"/>
                    </a:cubicBezTo>
                    <a:cubicBezTo>
                      <a:pt x="14294" y="153"/>
                      <a:pt x="14293" y="153"/>
                      <a:pt x="14292" y="153"/>
                    </a:cubicBezTo>
                    <a:cubicBezTo>
                      <a:pt x="14293" y="155"/>
                      <a:pt x="14294" y="158"/>
                      <a:pt x="14295" y="161"/>
                    </a:cubicBezTo>
                    <a:cubicBezTo>
                      <a:pt x="14294" y="161"/>
                      <a:pt x="14293" y="161"/>
                      <a:pt x="14292" y="161"/>
                    </a:cubicBezTo>
                    <a:cubicBezTo>
                      <a:pt x="14314" y="215"/>
                      <a:pt x="14336" y="271"/>
                      <a:pt x="14358" y="327"/>
                    </a:cubicBezTo>
                    <a:cubicBezTo>
                      <a:pt x="14315" y="327"/>
                      <a:pt x="14272" y="327"/>
                      <a:pt x="14229" y="327"/>
                    </a:cubicBezTo>
                    <a:cubicBezTo>
                      <a:pt x="14228" y="325"/>
                      <a:pt x="14227" y="323"/>
                      <a:pt x="14226" y="321"/>
                    </a:cubicBezTo>
                    <a:cubicBezTo>
                      <a:pt x="14227" y="321"/>
                      <a:pt x="14228" y="321"/>
                      <a:pt x="14229" y="321"/>
                    </a:cubicBezTo>
                    <a:cubicBezTo>
                      <a:pt x="14228" y="318"/>
                      <a:pt x="14227" y="316"/>
                      <a:pt x="14226" y="313"/>
                    </a:cubicBezTo>
                    <a:cubicBezTo>
                      <a:pt x="14227" y="313"/>
                      <a:pt x="14228" y="313"/>
                      <a:pt x="14229" y="313"/>
                    </a:cubicBezTo>
                    <a:cubicBezTo>
                      <a:pt x="14228" y="310"/>
                      <a:pt x="14227" y="307"/>
                      <a:pt x="14226" y="304"/>
                    </a:cubicBezTo>
                    <a:cubicBezTo>
                      <a:pt x="14227" y="304"/>
                      <a:pt x="14228" y="304"/>
                      <a:pt x="14229" y="304"/>
                    </a:cubicBezTo>
                    <a:cubicBezTo>
                      <a:pt x="14208" y="249"/>
                      <a:pt x="14188" y="194"/>
                      <a:pt x="14168" y="140"/>
                    </a:cubicBezTo>
                    <a:cubicBezTo>
                      <a:pt x="14210" y="140"/>
                      <a:pt x="14252" y="140"/>
                      <a:pt x="14294" y="140"/>
                    </a:cubicBezTo>
                    <a:close/>
                    <a:moveTo>
                      <a:pt x="12932" y="140"/>
                    </a:moveTo>
                    <a:cubicBezTo>
                      <a:pt x="12932" y="141"/>
                      <a:pt x="12932" y="143"/>
                      <a:pt x="12932" y="144"/>
                    </a:cubicBezTo>
                    <a:cubicBezTo>
                      <a:pt x="12932" y="144"/>
                      <a:pt x="12931" y="144"/>
                      <a:pt x="12931" y="144"/>
                    </a:cubicBezTo>
                    <a:cubicBezTo>
                      <a:pt x="12931" y="147"/>
                      <a:pt x="12932" y="150"/>
                      <a:pt x="12932" y="153"/>
                    </a:cubicBezTo>
                    <a:cubicBezTo>
                      <a:pt x="12932" y="153"/>
                      <a:pt x="12931" y="153"/>
                      <a:pt x="12931" y="153"/>
                    </a:cubicBezTo>
                    <a:cubicBezTo>
                      <a:pt x="12931" y="155"/>
                      <a:pt x="12932" y="158"/>
                      <a:pt x="12932" y="161"/>
                    </a:cubicBezTo>
                    <a:cubicBezTo>
                      <a:pt x="12932" y="161"/>
                      <a:pt x="12931" y="161"/>
                      <a:pt x="12931" y="161"/>
                    </a:cubicBezTo>
                    <a:cubicBezTo>
                      <a:pt x="12940" y="215"/>
                      <a:pt x="12950" y="271"/>
                      <a:pt x="12960" y="327"/>
                    </a:cubicBezTo>
                    <a:cubicBezTo>
                      <a:pt x="12914" y="327"/>
                      <a:pt x="12869" y="327"/>
                      <a:pt x="12823" y="327"/>
                    </a:cubicBezTo>
                    <a:cubicBezTo>
                      <a:pt x="12823" y="325"/>
                      <a:pt x="12822" y="323"/>
                      <a:pt x="12822" y="321"/>
                    </a:cubicBezTo>
                    <a:cubicBezTo>
                      <a:pt x="12822" y="321"/>
                      <a:pt x="12823" y="321"/>
                      <a:pt x="12823" y="321"/>
                    </a:cubicBezTo>
                    <a:cubicBezTo>
                      <a:pt x="12823" y="318"/>
                      <a:pt x="12822" y="316"/>
                      <a:pt x="12822" y="313"/>
                    </a:cubicBezTo>
                    <a:cubicBezTo>
                      <a:pt x="12822" y="313"/>
                      <a:pt x="12823" y="313"/>
                      <a:pt x="12823" y="313"/>
                    </a:cubicBezTo>
                    <a:cubicBezTo>
                      <a:pt x="12823" y="310"/>
                      <a:pt x="12822" y="307"/>
                      <a:pt x="12822" y="304"/>
                    </a:cubicBezTo>
                    <a:cubicBezTo>
                      <a:pt x="12822" y="304"/>
                      <a:pt x="12823" y="304"/>
                      <a:pt x="12823" y="304"/>
                    </a:cubicBezTo>
                    <a:cubicBezTo>
                      <a:pt x="12815" y="249"/>
                      <a:pt x="12806" y="194"/>
                      <a:pt x="12798" y="140"/>
                    </a:cubicBezTo>
                    <a:cubicBezTo>
                      <a:pt x="12843" y="140"/>
                      <a:pt x="12887" y="140"/>
                      <a:pt x="12932" y="140"/>
                    </a:cubicBezTo>
                    <a:close/>
                    <a:moveTo>
                      <a:pt x="10157" y="313"/>
                    </a:moveTo>
                    <a:cubicBezTo>
                      <a:pt x="10156" y="316"/>
                      <a:pt x="10155" y="318"/>
                      <a:pt x="10155" y="321"/>
                    </a:cubicBezTo>
                    <a:cubicBezTo>
                      <a:pt x="10155" y="321"/>
                      <a:pt x="10156" y="321"/>
                      <a:pt x="10157" y="321"/>
                    </a:cubicBezTo>
                    <a:cubicBezTo>
                      <a:pt x="10156" y="323"/>
                      <a:pt x="10156" y="325"/>
                      <a:pt x="10155" y="327"/>
                    </a:cubicBezTo>
                    <a:cubicBezTo>
                      <a:pt x="10111" y="327"/>
                      <a:pt x="10066" y="327"/>
                      <a:pt x="10022" y="327"/>
                    </a:cubicBezTo>
                    <a:cubicBezTo>
                      <a:pt x="10038" y="271"/>
                      <a:pt x="10054" y="215"/>
                      <a:pt x="10070" y="161"/>
                    </a:cubicBezTo>
                    <a:cubicBezTo>
                      <a:pt x="10069" y="161"/>
                      <a:pt x="10068" y="161"/>
                      <a:pt x="10068" y="161"/>
                    </a:cubicBezTo>
                    <a:cubicBezTo>
                      <a:pt x="10068" y="158"/>
                      <a:pt x="10069" y="155"/>
                      <a:pt x="10070" y="153"/>
                    </a:cubicBezTo>
                    <a:cubicBezTo>
                      <a:pt x="10069" y="153"/>
                      <a:pt x="10068" y="153"/>
                      <a:pt x="10068" y="153"/>
                    </a:cubicBezTo>
                    <a:cubicBezTo>
                      <a:pt x="10068" y="150"/>
                      <a:pt x="10069" y="147"/>
                      <a:pt x="10070" y="144"/>
                    </a:cubicBezTo>
                    <a:cubicBezTo>
                      <a:pt x="10069" y="144"/>
                      <a:pt x="10068" y="144"/>
                      <a:pt x="10068" y="144"/>
                    </a:cubicBezTo>
                    <a:cubicBezTo>
                      <a:pt x="10068" y="143"/>
                      <a:pt x="10068" y="141"/>
                      <a:pt x="10069" y="140"/>
                    </a:cubicBezTo>
                    <a:cubicBezTo>
                      <a:pt x="10112" y="140"/>
                      <a:pt x="10155" y="140"/>
                      <a:pt x="10198" y="140"/>
                    </a:cubicBezTo>
                    <a:cubicBezTo>
                      <a:pt x="10184" y="194"/>
                      <a:pt x="10169" y="249"/>
                      <a:pt x="10155" y="304"/>
                    </a:cubicBezTo>
                    <a:cubicBezTo>
                      <a:pt x="10155" y="304"/>
                      <a:pt x="10156" y="304"/>
                      <a:pt x="10157" y="304"/>
                    </a:cubicBezTo>
                    <a:cubicBezTo>
                      <a:pt x="10156" y="307"/>
                      <a:pt x="10155" y="310"/>
                      <a:pt x="10155" y="313"/>
                    </a:cubicBezTo>
                    <a:cubicBezTo>
                      <a:pt x="10155" y="313"/>
                      <a:pt x="10156" y="313"/>
                      <a:pt x="10157" y="313"/>
                    </a:cubicBezTo>
                    <a:close/>
                    <a:moveTo>
                      <a:pt x="8753" y="313"/>
                    </a:moveTo>
                    <a:cubicBezTo>
                      <a:pt x="8751" y="316"/>
                      <a:pt x="8750" y="318"/>
                      <a:pt x="8749" y="321"/>
                    </a:cubicBezTo>
                    <a:cubicBezTo>
                      <a:pt x="8750" y="321"/>
                      <a:pt x="8751" y="321"/>
                      <a:pt x="8753" y="321"/>
                    </a:cubicBezTo>
                    <a:cubicBezTo>
                      <a:pt x="8752" y="323"/>
                      <a:pt x="8751" y="325"/>
                      <a:pt x="8749" y="327"/>
                    </a:cubicBezTo>
                    <a:cubicBezTo>
                      <a:pt x="8708" y="327"/>
                      <a:pt x="8666" y="327"/>
                      <a:pt x="8624" y="327"/>
                    </a:cubicBezTo>
                    <a:cubicBezTo>
                      <a:pt x="8652" y="271"/>
                      <a:pt x="8681" y="215"/>
                      <a:pt x="8709" y="161"/>
                    </a:cubicBezTo>
                    <a:cubicBezTo>
                      <a:pt x="8707" y="161"/>
                      <a:pt x="8706" y="161"/>
                      <a:pt x="8704" y="161"/>
                    </a:cubicBezTo>
                    <a:cubicBezTo>
                      <a:pt x="8706" y="158"/>
                      <a:pt x="8707" y="155"/>
                      <a:pt x="8709" y="153"/>
                    </a:cubicBezTo>
                    <a:cubicBezTo>
                      <a:pt x="8707" y="153"/>
                      <a:pt x="8706" y="153"/>
                      <a:pt x="8704" y="153"/>
                    </a:cubicBezTo>
                    <a:cubicBezTo>
                      <a:pt x="8706" y="150"/>
                      <a:pt x="8707" y="147"/>
                      <a:pt x="8709" y="144"/>
                    </a:cubicBezTo>
                    <a:cubicBezTo>
                      <a:pt x="8707" y="144"/>
                      <a:pt x="8706" y="144"/>
                      <a:pt x="8704" y="144"/>
                    </a:cubicBezTo>
                    <a:cubicBezTo>
                      <a:pt x="8705" y="143"/>
                      <a:pt x="8706" y="141"/>
                      <a:pt x="8706" y="140"/>
                    </a:cubicBezTo>
                    <a:cubicBezTo>
                      <a:pt x="8747" y="140"/>
                      <a:pt x="8788" y="140"/>
                      <a:pt x="8829" y="140"/>
                    </a:cubicBezTo>
                    <a:cubicBezTo>
                      <a:pt x="8802" y="194"/>
                      <a:pt x="8776" y="249"/>
                      <a:pt x="8749" y="304"/>
                    </a:cubicBezTo>
                    <a:cubicBezTo>
                      <a:pt x="8750" y="304"/>
                      <a:pt x="8751" y="304"/>
                      <a:pt x="8753" y="304"/>
                    </a:cubicBezTo>
                    <a:cubicBezTo>
                      <a:pt x="8751" y="307"/>
                      <a:pt x="8750" y="310"/>
                      <a:pt x="8749" y="313"/>
                    </a:cubicBezTo>
                    <a:cubicBezTo>
                      <a:pt x="8750" y="313"/>
                      <a:pt x="8751" y="313"/>
                      <a:pt x="8753" y="313"/>
                    </a:cubicBezTo>
                    <a:close/>
                    <a:moveTo>
                      <a:pt x="7348" y="313"/>
                    </a:moveTo>
                    <a:cubicBezTo>
                      <a:pt x="7347" y="316"/>
                      <a:pt x="7345" y="318"/>
                      <a:pt x="7343" y="321"/>
                    </a:cubicBezTo>
                    <a:cubicBezTo>
                      <a:pt x="7345" y="321"/>
                      <a:pt x="7347" y="321"/>
                      <a:pt x="7348" y="321"/>
                    </a:cubicBezTo>
                    <a:cubicBezTo>
                      <a:pt x="7347" y="323"/>
                      <a:pt x="7346" y="325"/>
                      <a:pt x="7344" y="327"/>
                    </a:cubicBezTo>
                    <a:cubicBezTo>
                      <a:pt x="7305" y="327"/>
                      <a:pt x="7265" y="327"/>
                      <a:pt x="7225" y="327"/>
                    </a:cubicBezTo>
                    <a:cubicBezTo>
                      <a:pt x="7267" y="271"/>
                      <a:pt x="7308" y="215"/>
                      <a:pt x="7348" y="161"/>
                    </a:cubicBezTo>
                    <a:cubicBezTo>
                      <a:pt x="7345" y="161"/>
                      <a:pt x="7343" y="161"/>
                      <a:pt x="7341" y="161"/>
                    </a:cubicBezTo>
                    <a:cubicBezTo>
                      <a:pt x="7343" y="158"/>
                      <a:pt x="7345" y="155"/>
                      <a:pt x="7348" y="153"/>
                    </a:cubicBezTo>
                    <a:cubicBezTo>
                      <a:pt x="7345" y="153"/>
                      <a:pt x="7343" y="153"/>
                      <a:pt x="7341" y="153"/>
                    </a:cubicBezTo>
                    <a:cubicBezTo>
                      <a:pt x="7343" y="150"/>
                      <a:pt x="7345" y="147"/>
                      <a:pt x="7348" y="144"/>
                    </a:cubicBezTo>
                    <a:cubicBezTo>
                      <a:pt x="7345" y="144"/>
                      <a:pt x="7343" y="144"/>
                      <a:pt x="7341" y="144"/>
                    </a:cubicBezTo>
                    <a:cubicBezTo>
                      <a:pt x="7342" y="143"/>
                      <a:pt x="7343" y="141"/>
                      <a:pt x="7344" y="140"/>
                    </a:cubicBezTo>
                    <a:cubicBezTo>
                      <a:pt x="7383" y="140"/>
                      <a:pt x="7421" y="140"/>
                      <a:pt x="7459" y="140"/>
                    </a:cubicBezTo>
                    <a:cubicBezTo>
                      <a:pt x="7421" y="194"/>
                      <a:pt x="7382" y="249"/>
                      <a:pt x="7343" y="304"/>
                    </a:cubicBezTo>
                    <a:cubicBezTo>
                      <a:pt x="7345" y="304"/>
                      <a:pt x="7347" y="304"/>
                      <a:pt x="7348" y="304"/>
                    </a:cubicBezTo>
                    <a:cubicBezTo>
                      <a:pt x="7347" y="307"/>
                      <a:pt x="7345" y="310"/>
                      <a:pt x="7343" y="313"/>
                    </a:cubicBezTo>
                    <a:cubicBezTo>
                      <a:pt x="7345" y="313"/>
                      <a:pt x="7347" y="313"/>
                      <a:pt x="7348" y="313"/>
                    </a:cubicBezTo>
                    <a:close/>
                    <a:moveTo>
                      <a:pt x="5944" y="313"/>
                    </a:moveTo>
                    <a:cubicBezTo>
                      <a:pt x="5942" y="316"/>
                      <a:pt x="5939" y="318"/>
                      <a:pt x="5937" y="321"/>
                    </a:cubicBezTo>
                    <a:cubicBezTo>
                      <a:pt x="5939" y="321"/>
                      <a:pt x="5942" y="321"/>
                      <a:pt x="5944" y="321"/>
                    </a:cubicBezTo>
                    <a:cubicBezTo>
                      <a:pt x="5942" y="323"/>
                      <a:pt x="5941" y="325"/>
                      <a:pt x="5939" y="327"/>
                    </a:cubicBezTo>
                    <a:cubicBezTo>
                      <a:pt x="5902" y="327"/>
                      <a:pt x="5864" y="327"/>
                      <a:pt x="5827" y="327"/>
                    </a:cubicBezTo>
                    <a:cubicBezTo>
                      <a:pt x="5881" y="271"/>
                      <a:pt x="5934" y="215"/>
                      <a:pt x="5986" y="161"/>
                    </a:cubicBezTo>
                    <a:cubicBezTo>
                      <a:pt x="5984" y="161"/>
                      <a:pt x="5981" y="161"/>
                      <a:pt x="5978" y="161"/>
                    </a:cubicBezTo>
                    <a:cubicBezTo>
                      <a:pt x="5981" y="158"/>
                      <a:pt x="5984" y="155"/>
                      <a:pt x="5986" y="153"/>
                    </a:cubicBezTo>
                    <a:cubicBezTo>
                      <a:pt x="5984" y="153"/>
                      <a:pt x="5981" y="153"/>
                      <a:pt x="5978" y="153"/>
                    </a:cubicBezTo>
                    <a:cubicBezTo>
                      <a:pt x="5981" y="150"/>
                      <a:pt x="5984" y="147"/>
                      <a:pt x="5986" y="144"/>
                    </a:cubicBezTo>
                    <a:cubicBezTo>
                      <a:pt x="5984" y="144"/>
                      <a:pt x="5981" y="144"/>
                      <a:pt x="5978" y="144"/>
                    </a:cubicBezTo>
                    <a:cubicBezTo>
                      <a:pt x="5980" y="143"/>
                      <a:pt x="5981" y="141"/>
                      <a:pt x="5982" y="140"/>
                    </a:cubicBezTo>
                    <a:cubicBezTo>
                      <a:pt x="6018" y="140"/>
                      <a:pt x="6054" y="140"/>
                      <a:pt x="6090" y="140"/>
                    </a:cubicBezTo>
                    <a:cubicBezTo>
                      <a:pt x="6039" y="194"/>
                      <a:pt x="5989" y="249"/>
                      <a:pt x="5937" y="304"/>
                    </a:cubicBezTo>
                    <a:cubicBezTo>
                      <a:pt x="5939" y="304"/>
                      <a:pt x="5942" y="304"/>
                      <a:pt x="5944" y="304"/>
                    </a:cubicBezTo>
                    <a:cubicBezTo>
                      <a:pt x="5942" y="307"/>
                      <a:pt x="5939" y="310"/>
                      <a:pt x="5937" y="313"/>
                    </a:cubicBezTo>
                    <a:cubicBezTo>
                      <a:pt x="5939" y="313"/>
                      <a:pt x="5942" y="313"/>
                      <a:pt x="5944" y="313"/>
                    </a:cubicBezTo>
                    <a:close/>
                    <a:moveTo>
                      <a:pt x="4540" y="313"/>
                    </a:moveTo>
                    <a:cubicBezTo>
                      <a:pt x="4537" y="316"/>
                      <a:pt x="4534" y="318"/>
                      <a:pt x="4531" y="321"/>
                    </a:cubicBezTo>
                    <a:cubicBezTo>
                      <a:pt x="4534" y="321"/>
                      <a:pt x="4537" y="321"/>
                      <a:pt x="4540" y="321"/>
                    </a:cubicBezTo>
                    <a:cubicBezTo>
                      <a:pt x="4538" y="323"/>
                      <a:pt x="4536" y="325"/>
                      <a:pt x="4533" y="327"/>
                    </a:cubicBezTo>
                    <a:cubicBezTo>
                      <a:pt x="4498" y="327"/>
                      <a:pt x="4464" y="327"/>
                      <a:pt x="4429" y="327"/>
                    </a:cubicBezTo>
                    <a:cubicBezTo>
                      <a:pt x="4495" y="271"/>
                      <a:pt x="4561" y="215"/>
                      <a:pt x="4625" y="161"/>
                    </a:cubicBezTo>
                    <a:cubicBezTo>
                      <a:pt x="4622" y="161"/>
                      <a:pt x="4619" y="161"/>
                      <a:pt x="4615" y="161"/>
                    </a:cubicBezTo>
                    <a:cubicBezTo>
                      <a:pt x="4618" y="158"/>
                      <a:pt x="4622" y="155"/>
                      <a:pt x="4625" y="153"/>
                    </a:cubicBezTo>
                    <a:cubicBezTo>
                      <a:pt x="4622" y="153"/>
                      <a:pt x="4619" y="153"/>
                      <a:pt x="4615" y="153"/>
                    </a:cubicBezTo>
                    <a:cubicBezTo>
                      <a:pt x="4618" y="150"/>
                      <a:pt x="4622" y="147"/>
                      <a:pt x="4625" y="144"/>
                    </a:cubicBezTo>
                    <a:cubicBezTo>
                      <a:pt x="4622" y="144"/>
                      <a:pt x="4619" y="144"/>
                      <a:pt x="4615" y="144"/>
                    </a:cubicBezTo>
                    <a:cubicBezTo>
                      <a:pt x="4617" y="143"/>
                      <a:pt x="4618" y="141"/>
                      <a:pt x="4620" y="140"/>
                    </a:cubicBezTo>
                    <a:cubicBezTo>
                      <a:pt x="4653" y="140"/>
                      <a:pt x="4687" y="140"/>
                      <a:pt x="4720" y="140"/>
                    </a:cubicBezTo>
                    <a:cubicBezTo>
                      <a:pt x="4658" y="194"/>
                      <a:pt x="4595" y="249"/>
                      <a:pt x="4531" y="304"/>
                    </a:cubicBezTo>
                    <a:cubicBezTo>
                      <a:pt x="4534" y="304"/>
                      <a:pt x="4537" y="304"/>
                      <a:pt x="4540" y="304"/>
                    </a:cubicBezTo>
                    <a:cubicBezTo>
                      <a:pt x="4537" y="307"/>
                      <a:pt x="4534" y="310"/>
                      <a:pt x="4531" y="313"/>
                    </a:cubicBezTo>
                    <a:cubicBezTo>
                      <a:pt x="4534" y="313"/>
                      <a:pt x="4537" y="313"/>
                      <a:pt x="4540" y="313"/>
                    </a:cubicBezTo>
                    <a:close/>
                    <a:moveTo>
                      <a:pt x="3136" y="313"/>
                    </a:moveTo>
                    <a:cubicBezTo>
                      <a:pt x="3132" y="316"/>
                      <a:pt x="3128" y="318"/>
                      <a:pt x="3125" y="321"/>
                    </a:cubicBezTo>
                    <a:cubicBezTo>
                      <a:pt x="3128" y="321"/>
                      <a:pt x="3132" y="321"/>
                      <a:pt x="3136" y="321"/>
                    </a:cubicBezTo>
                    <a:cubicBezTo>
                      <a:pt x="3133" y="323"/>
                      <a:pt x="3130" y="325"/>
                      <a:pt x="3128" y="327"/>
                    </a:cubicBezTo>
                    <a:cubicBezTo>
                      <a:pt x="3095" y="327"/>
                      <a:pt x="3063" y="327"/>
                      <a:pt x="3031" y="327"/>
                    </a:cubicBezTo>
                    <a:cubicBezTo>
                      <a:pt x="3110" y="271"/>
                      <a:pt x="3188" y="215"/>
                      <a:pt x="3264" y="161"/>
                    </a:cubicBezTo>
                    <a:cubicBezTo>
                      <a:pt x="3260" y="161"/>
                      <a:pt x="3256" y="161"/>
                      <a:pt x="3252" y="161"/>
                    </a:cubicBezTo>
                    <a:cubicBezTo>
                      <a:pt x="3256" y="158"/>
                      <a:pt x="3260" y="155"/>
                      <a:pt x="3264" y="153"/>
                    </a:cubicBezTo>
                    <a:cubicBezTo>
                      <a:pt x="3260" y="153"/>
                      <a:pt x="3256" y="153"/>
                      <a:pt x="3252" y="153"/>
                    </a:cubicBezTo>
                    <a:cubicBezTo>
                      <a:pt x="3256" y="150"/>
                      <a:pt x="3260" y="147"/>
                      <a:pt x="3264" y="144"/>
                    </a:cubicBezTo>
                    <a:cubicBezTo>
                      <a:pt x="3260" y="144"/>
                      <a:pt x="3256" y="144"/>
                      <a:pt x="3252" y="144"/>
                    </a:cubicBezTo>
                    <a:cubicBezTo>
                      <a:pt x="3254" y="143"/>
                      <a:pt x="3256" y="141"/>
                      <a:pt x="3258" y="140"/>
                    </a:cubicBezTo>
                    <a:cubicBezTo>
                      <a:pt x="3289" y="140"/>
                      <a:pt x="3320" y="140"/>
                      <a:pt x="3350" y="140"/>
                    </a:cubicBezTo>
                    <a:cubicBezTo>
                      <a:pt x="3276" y="194"/>
                      <a:pt x="3201" y="249"/>
                      <a:pt x="3125" y="304"/>
                    </a:cubicBezTo>
                    <a:cubicBezTo>
                      <a:pt x="3128" y="304"/>
                      <a:pt x="3132" y="304"/>
                      <a:pt x="3136" y="304"/>
                    </a:cubicBezTo>
                    <a:cubicBezTo>
                      <a:pt x="3132" y="307"/>
                      <a:pt x="3128" y="310"/>
                      <a:pt x="3125" y="313"/>
                    </a:cubicBezTo>
                    <a:cubicBezTo>
                      <a:pt x="3128" y="313"/>
                      <a:pt x="3132" y="313"/>
                      <a:pt x="3136" y="313"/>
                    </a:cubicBezTo>
                    <a:close/>
                    <a:moveTo>
                      <a:pt x="8088" y="618"/>
                    </a:moveTo>
                    <a:cubicBezTo>
                      <a:pt x="8090" y="615"/>
                      <a:pt x="8092" y="613"/>
                      <a:pt x="8093" y="610"/>
                    </a:cubicBezTo>
                    <a:cubicBezTo>
                      <a:pt x="8092" y="610"/>
                      <a:pt x="8090" y="610"/>
                      <a:pt x="8088" y="610"/>
                    </a:cubicBezTo>
                    <a:cubicBezTo>
                      <a:pt x="8090" y="608"/>
                      <a:pt x="8091" y="606"/>
                      <a:pt x="8092" y="604"/>
                    </a:cubicBezTo>
                    <a:cubicBezTo>
                      <a:pt x="8135" y="604"/>
                      <a:pt x="8179" y="604"/>
                      <a:pt x="8223" y="604"/>
                    </a:cubicBezTo>
                    <a:cubicBezTo>
                      <a:pt x="8187" y="669"/>
                      <a:pt x="8151" y="735"/>
                      <a:pt x="8114" y="803"/>
                    </a:cubicBezTo>
                    <a:cubicBezTo>
                      <a:pt x="8116" y="803"/>
                      <a:pt x="8117" y="803"/>
                      <a:pt x="8119" y="803"/>
                    </a:cubicBezTo>
                    <a:cubicBezTo>
                      <a:pt x="8117" y="805"/>
                      <a:pt x="8116" y="808"/>
                      <a:pt x="8114" y="811"/>
                    </a:cubicBezTo>
                    <a:cubicBezTo>
                      <a:pt x="8116" y="811"/>
                      <a:pt x="8117" y="811"/>
                      <a:pt x="8119" y="811"/>
                    </a:cubicBezTo>
                    <a:cubicBezTo>
                      <a:pt x="8117" y="814"/>
                      <a:pt x="8116" y="816"/>
                      <a:pt x="8114" y="819"/>
                    </a:cubicBezTo>
                    <a:cubicBezTo>
                      <a:pt x="8116" y="819"/>
                      <a:pt x="8117" y="819"/>
                      <a:pt x="8119" y="819"/>
                    </a:cubicBezTo>
                    <a:cubicBezTo>
                      <a:pt x="8118" y="821"/>
                      <a:pt x="8117" y="823"/>
                      <a:pt x="8116" y="825"/>
                    </a:cubicBezTo>
                    <a:cubicBezTo>
                      <a:pt x="8071" y="825"/>
                      <a:pt x="8025" y="825"/>
                      <a:pt x="7980" y="825"/>
                    </a:cubicBezTo>
                    <a:cubicBezTo>
                      <a:pt x="8019" y="758"/>
                      <a:pt x="8057" y="691"/>
                      <a:pt x="8093" y="626"/>
                    </a:cubicBezTo>
                    <a:cubicBezTo>
                      <a:pt x="8092" y="626"/>
                      <a:pt x="8090" y="626"/>
                      <a:pt x="8088" y="626"/>
                    </a:cubicBezTo>
                    <a:cubicBezTo>
                      <a:pt x="8090" y="624"/>
                      <a:pt x="8092" y="621"/>
                      <a:pt x="8093" y="618"/>
                    </a:cubicBezTo>
                    <a:cubicBezTo>
                      <a:pt x="8092" y="618"/>
                      <a:pt x="8090" y="618"/>
                      <a:pt x="8088" y="618"/>
                    </a:cubicBezTo>
                    <a:close/>
                    <a:moveTo>
                      <a:pt x="8712" y="867"/>
                    </a:moveTo>
                    <a:cubicBezTo>
                      <a:pt x="8713" y="865"/>
                      <a:pt x="8714" y="863"/>
                      <a:pt x="8715" y="861"/>
                    </a:cubicBezTo>
                    <a:cubicBezTo>
                      <a:pt x="8762" y="861"/>
                      <a:pt x="8809" y="861"/>
                      <a:pt x="8856" y="861"/>
                    </a:cubicBezTo>
                    <a:cubicBezTo>
                      <a:pt x="8825" y="932"/>
                      <a:pt x="8794" y="1004"/>
                      <a:pt x="8761" y="1079"/>
                    </a:cubicBezTo>
                    <a:cubicBezTo>
                      <a:pt x="8762" y="1079"/>
                      <a:pt x="8764" y="1079"/>
                      <a:pt x="8765" y="1079"/>
                    </a:cubicBezTo>
                    <a:cubicBezTo>
                      <a:pt x="8764" y="1081"/>
                      <a:pt x="8762" y="1084"/>
                      <a:pt x="8761" y="1087"/>
                    </a:cubicBezTo>
                    <a:cubicBezTo>
                      <a:pt x="8762" y="1087"/>
                      <a:pt x="8764" y="1087"/>
                      <a:pt x="8765" y="1087"/>
                    </a:cubicBezTo>
                    <a:cubicBezTo>
                      <a:pt x="8764" y="1090"/>
                      <a:pt x="8762" y="1092"/>
                      <a:pt x="8761" y="1095"/>
                    </a:cubicBezTo>
                    <a:cubicBezTo>
                      <a:pt x="8762" y="1095"/>
                      <a:pt x="8764" y="1095"/>
                      <a:pt x="8765" y="1095"/>
                    </a:cubicBezTo>
                    <a:cubicBezTo>
                      <a:pt x="8764" y="1098"/>
                      <a:pt x="8762" y="1101"/>
                      <a:pt x="8761" y="1104"/>
                    </a:cubicBezTo>
                    <a:cubicBezTo>
                      <a:pt x="8762" y="1104"/>
                      <a:pt x="8764" y="1104"/>
                      <a:pt x="8765" y="1104"/>
                    </a:cubicBezTo>
                    <a:cubicBezTo>
                      <a:pt x="8764" y="1105"/>
                      <a:pt x="8764" y="1106"/>
                      <a:pt x="8764" y="1107"/>
                    </a:cubicBezTo>
                    <a:cubicBezTo>
                      <a:pt x="8714" y="1107"/>
                      <a:pt x="8664" y="1107"/>
                      <a:pt x="8615" y="1107"/>
                    </a:cubicBezTo>
                    <a:cubicBezTo>
                      <a:pt x="8649" y="1031"/>
                      <a:pt x="8683" y="956"/>
                      <a:pt x="8716" y="883"/>
                    </a:cubicBezTo>
                    <a:cubicBezTo>
                      <a:pt x="8715" y="883"/>
                      <a:pt x="8714" y="883"/>
                      <a:pt x="8712" y="883"/>
                    </a:cubicBezTo>
                    <a:cubicBezTo>
                      <a:pt x="8714" y="881"/>
                      <a:pt x="8715" y="878"/>
                      <a:pt x="8716" y="875"/>
                    </a:cubicBezTo>
                    <a:cubicBezTo>
                      <a:pt x="8715" y="875"/>
                      <a:pt x="8714" y="875"/>
                      <a:pt x="8712" y="875"/>
                    </a:cubicBezTo>
                    <a:cubicBezTo>
                      <a:pt x="8714" y="872"/>
                      <a:pt x="8715" y="869"/>
                      <a:pt x="8716" y="867"/>
                    </a:cubicBezTo>
                    <a:cubicBezTo>
                      <a:pt x="8715" y="867"/>
                      <a:pt x="8714" y="867"/>
                      <a:pt x="8712" y="867"/>
                    </a:cubicBezTo>
                    <a:close/>
                    <a:moveTo>
                      <a:pt x="13332" y="1107"/>
                    </a:moveTo>
                    <a:cubicBezTo>
                      <a:pt x="13331" y="1106"/>
                      <a:pt x="13331" y="1105"/>
                      <a:pt x="13331" y="1104"/>
                    </a:cubicBezTo>
                    <a:cubicBezTo>
                      <a:pt x="13332" y="1104"/>
                      <a:pt x="13332" y="1104"/>
                      <a:pt x="13333" y="1104"/>
                    </a:cubicBezTo>
                    <a:cubicBezTo>
                      <a:pt x="13332" y="1101"/>
                      <a:pt x="13332" y="1098"/>
                      <a:pt x="13331" y="1095"/>
                    </a:cubicBezTo>
                    <a:cubicBezTo>
                      <a:pt x="13332" y="1095"/>
                      <a:pt x="13332" y="1095"/>
                      <a:pt x="13333" y="1095"/>
                    </a:cubicBezTo>
                    <a:cubicBezTo>
                      <a:pt x="13332" y="1092"/>
                      <a:pt x="13332" y="1090"/>
                      <a:pt x="13331" y="1087"/>
                    </a:cubicBezTo>
                    <a:cubicBezTo>
                      <a:pt x="13332" y="1087"/>
                      <a:pt x="13332" y="1087"/>
                      <a:pt x="13333" y="1087"/>
                    </a:cubicBezTo>
                    <a:cubicBezTo>
                      <a:pt x="13332" y="1084"/>
                      <a:pt x="13332" y="1081"/>
                      <a:pt x="13331" y="1079"/>
                    </a:cubicBezTo>
                    <a:cubicBezTo>
                      <a:pt x="13332" y="1079"/>
                      <a:pt x="13332" y="1079"/>
                      <a:pt x="13333" y="1079"/>
                    </a:cubicBezTo>
                    <a:cubicBezTo>
                      <a:pt x="13317" y="1004"/>
                      <a:pt x="13302" y="932"/>
                      <a:pt x="13288" y="861"/>
                    </a:cubicBezTo>
                    <a:cubicBezTo>
                      <a:pt x="13337" y="861"/>
                      <a:pt x="13386" y="861"/>
                      <a:pt x="13435" y="861"/>
                    </a:cubicBezTo>
                    <a:cubicBezTo>
                      <a:pt x="13436" y="863"/>
                      <a:pt x="13436" y="865"/>
                      <a:pt x="13437" y="867"/>
                    </a:cubicBezTo>
                    <a:cubicBezTo>
                      <a:pt x="13436" y="867"/>
                      <a:pt x="13435" y="867"/>
                      <a:pt x="13435" y="867"/>
                    </a:cubicBezTo>
                    <a:cubicBezTo>
                      <a:pt x="13435" y="869"/>
                      <a:pt x="13436" y="872"/>
                      <a:pt x="13437" y="875"/>
                    </a:cubicBezTo>
                    <a:cubicBezTo>
                      <a:pt x="13436" y="875"/>
                      <a:pt x="13435" y="875"/>
                      <a:pt x="13435" y="875"/>
                    </a:cubicBezTo>
                    <a:cubicBezTo>
                      <a:pt x="13435" y="878"/>
                      <a:pt x="13436" y="881"/>
                      <a:pt x="13437" y="883"/>
                    </a:cubicBezTo>
                    <a:cubicBezTo>
                      <a:pt x="13436" y="883"/>
                      <a:pt x="13435" y="883"/>
                      <a:pt x="13435" y="883"/>
                    </a:cubicBezTo>
                    <a:cubicBezTo>
                      <a:pt x="13452" y="956"/>
                      <a:pt x="13469" y="1031"/>
                      <a:pt x="13486" y="1107"/>
                    </a:cubicBezTo>
                    <a:cubicBezTo>
                      <a:pt x="13435" y="1107"/>
                      <a:pt x="13383" y="1107"/>
                      <a:pt x="13332" y="1107"/>
                    </a:cubicBezTo>
                    <a:close/>
                    <a:moveTo>
                      <a:pt x="14024" y="825"/>
                    </a:moveTo>
                    <a:cubicBezTo>
                      <a:pt x="14023" y="823"/>
                      <a:pt x="14023" y="821"/>
                      <a:pt x="14022" y="819"/>
                    </a:cubicBezTo>
                    <a:cubicBezTo>
                      <a:pt x="14023" y="819"/>
                      <a:pt x="14024" y="819"/>
                      <a:pt x="14025" y="819"/>
                    </a:cubicBezTo>
                    <a:cubicBezTo>
                      <a:pt x="14024" y="816"/>
                      <a:pt x="14023" y="814"/>
                      <a:pt x="14022" y="811"/>
                    </a:cubicBezTo>
                    <a:cubicBezTo>
                      <a:pt x="14023" y="811"/>
                      <a:pt x="14024" y="811"/>
                      <a:pt x="14025" y="811"/>
                    </a:cubicBezTo>
                    <a:cubicBezTo>
                      <a:pt x="14024" y="808"/>
                      <a:pt x="14023" y="805"/>
                      <a:pt x="14022" y="803"/>
                    </a:cubicBezTo>
                    <a:cubicBezTo>
                      <a:pt x="14023" y="803"/>
                      <a:pt x="14024" y="803"/>
                      <a:pt x="14025" y="803"/>
                    </a:cubicBezTo>
                    <a:cubicBezTo>
                      <a:pt x="14003" y="735"/>
                      <a:pt x="13982" y="669"/>
                      <a:pt x="13962" y="604"/>
                    </a:cubicBezTo>
                    <a:cubicBezTo>
                      <a:pt x="14008" y="604"/>
                      <a:pt x="14054" y="604"/>
                      <a:pt x="14100" y="604"/>
                    </a:cubicBezTo>
                    <a:cubicBezTo>
                      <a:pt x="14101" y="606"/>
                      <a:pt x="14102" y="608"/>
                      <a:pt x="14102" y="610"/>
                    </a:cubicBezTo>
                    <a:cubicBezTo>
                      <a:pt x="14101" y="610"/>
                      <a:pt x="14100" y="610"/>
                      <a:pt x="14099" y="610"/>
                    </a:cubicBezTo>
                    <a:cubicBezTo>
                      <a:pt x="14100" y="613"/>
                      <a:pt x="14101" y="615"/>
                      <a:pt x="14102" y="618"/>
                    </a:cubicBezTo>
                    <a:cubicBezTo>
                      <a:pt x="14101" y="618"/>
                      <a:pt x="14100" y="618"/>
                      <a:pt x="14099" y="618"/>
                    </a:cubicBezTo>
                    <a:cubicBezTo>
                      <a:pt x="14100" y="621"/>
                      <a:pt x="14101" y="624"/>
                      <a:pt x="14102" y="626"/>
                    </a:cubicBezTo>
                    <a:cubicBezTo>
                      <a:pt x="14101" y="626"/>
                      <a:pt x="14100" y="626"/>
                      <a:pt x="14099" y="626"/>
                    </a:cubicBezTo>
                    <a:cubicBezTo>
                      <a:pt x="14121" y="691"/>
                      <a:pt x="14144" y="758"/>
                      <a:pt x="14167" y="825"/>
                    </a:cubicBezTo>
                    <a:cubicBezTo>
                      <a:pt x="14119" y="825"/>
                      <a:pt x="14072" y="825"/>
                      <a:pt x="14024" y="825"/>
                    </a:cubicBez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2" name="Freeform 270"/>
              <p:cNvSpPr>
                <a:spLocks/>
              </p:cNvSpPr>
              <p:nvPr/>
            </p:nvSpPr>
            <p:spPr bwMode="auto">
              <a:xfrm>
                <a:off x="-31902400" y="1082676"/>
                <a:ext cx="5799138" cy="760413"/>
              </a:xfrm>
              <a:custGeom>
                <a:avLst/>
                <a:gdLst>
                  <a:gd name="T0" fmla="*/ 1263 w 1546"/>
                  <a:gd name="T1" fmla="*/ 202 h 202"/>
                  <a:gd name="T2" fmla="*/ 0 w 1546"/>
                  <a:gd name="T3" fmla="*/ 202 h 202"/>
                  <a:gd name="T4" fmla="*/ 323 w 1546"/>
                  <a:gd name="T5" fmla="*/ 0 h 202"/>
                  <a:gd name="T6" fmla="*/ 1546 w 1546"/>
                  <a:gd name="T7" fmla="*/ 0 h 202"/>
                  <a:gd name="T8" fmla="*/ 1263 w 1546"/>
                  <a:gd name="T9" fmla="*/ 202 h 202"/>
                </a:gdLst>
                <a:ahLst/>
                <a:cxnLst>
                  <a:cxn ang="0">
                    <a:pos x="T0" y="T1"/>
                  </a:cxn>
                  <a:cxn ang="0">
                    <a:pos x="T2" y="T3"/>
                  </a:cxn>
                  <a:cxn ang="0">
                    <a:pos x="T4" y="T5"/>
                  </a:cxn>
                  <a:cxn ang="0">
                    <a:pos x="T6" y="T7"/>
                  </a:cxn>
                  <a:cxn ang="0">
                    <a:pos x="T8" y="T9"/>
                  </a:cxn>
                </a:cxnLst>
                <a:rect l="0" t="0" r="r" b="b"/>
                <a:pathLst>
                  <a:path w="1546" h="202">
                    <a:moveTo>
                      <a:pt x="1263" y="202"/>
                    </a:moveTo>
                    <a:cubicBezTo>
                      <a:pt x="842" y="202"/>
                      <a:pt x="421" y="202"/>
                      <a:pt x="0" y="202"/>
                    </a:cubicBezTo>
                    <a:cubicBezTo>
                      <a:pt x="110" y="134"/>
                      <a:pt x="218" y="66"/>
                      <a:pt x="323" y="0"/>
                    </a:cubicBezTo>
                    <a:cubicBezTo>
                      <a:pt x="731" y="0"/>
                      <a:pt x="1138" y="0"/>
                      <a:pt x="1546" y="0"/>
                    </a:cubicBezTo>
                    <a:cubicBezTo>
                      <a:pt x="1453" y="66"/>
                      <a:pt x="135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3" name="Freeform 271"/>
              <p:cNvSpPr>
                <a:spLocks/>
              </p:cNvSpPr>
              <p:nvPr/>
            </p:nvSpPr>
            <p:spPr bwMode="auto">
              <a:xfrm>
                <a:off x="-30567313" y="696913"/>
                <a:ext cx="7464425" cy="311150"/>
              </a:xfrm>
              <a:custGeom>
                <a:avLst/>
                <a:gdLst>
                  <a:gd name="T0" fmla="*/ 1884 w 1990"/>
                  <a:gd name="T1" fmla="*/ 83 h 83"/>
                  <a:gd name="T2" fmla="*/ 0 w 1990"/>
                  <a:gd name="T3" fmla="*/ 83 h 83"/>
                  <a:gd name="T4" fmla="*/ 131 w 1990"/>
                  <a:gd name="T5" fmla="*/ 0 h 83"/>
                  <a:gd name="T6" fmla="*/ 1990 w 1990"/>
                  <a:gd name="T7" fmla="*/ 0 h 83"/>
                  <a:gd name="T8" fmla="*/ 1884 w 1990"/>
                  <a:gd name="T9" fmla="*/ 83 h 83"/>
                </a:gdLst>
                <a:ahLst/>
                <a:cxnLst>
                  <a:cxn ang="0">
                    <a:pos x="T0" y="T1"/>
                  </a:cxn>
                  <a:cxn ang="0">
                    <a:pos x="T2" y="T3"/>
                  </a:cxn>
                  <a:cxn ang="0">
                    <a:pos x="T4" y="T5"/>
                  </a:cxn>
                  <a:cxn ang="0">
                    <a:pos x="T6" y="T7"/>
                  </a:cxn>
                  <a:cxn ang="0">
                    <a:pos x="T8" y="T9"/>
                  </a:cxn>
                </a:cxnLst>
                <a:rect l="0" t="0" r="r" b="b"/>
                <a:pathLst>
                  <a:path w="1990" h="83">
                    <a:moveTo>
                      <a:pt x="1884" y="83"/>
                    </a:moveTo>
                    <a:cubicBezTo>
                      <a:pt x="1256" y="83"/>
                      <a:pt x="628" y="83"/>
                      <a:pt x="0" y="83"/>
                    </a:cubicBezTo>
                    <a:cubicBezTo>
                      <a:pt x="44" y="55"/>
                      <a:pt x="88" y="28"/>
                      <a:pt x="131" y="0"/>
                    </a:cubicBezTo>
                    <a:cubicBezTo>
                      <a:pt x="751" y="0"/>
                      <a:pt x="1370" y="0"/>
                      <a:pt x="1990" y="0"/>
                    </a:cubicBezTo>
                    <a:cubicBezTo>
                      <a:pt x="1955" y="28"/>
                      <a:pt x="1920" y="55"/>
                      <a:pt x="188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4" name="Freeform 272"/>
              <p:cNvSpPr>
                <a:spLocks/>
              </p:cNvSpPr>
              <p:nvPr/>
            </p:nvSpPr>
            <p:spPr bwMode="auto">
              <a:xfrm>
                <a:off x="37677725" y="696913"/>
                <a:ext cx="5092700" cy="311150"/>
              </a:xfrm>
              <a:custGeom>
                <a:avLst/>
                <a:gdLst>
                  <a:gd name="T0" fmla="*/ 1358 w 1358"/>
                  <a:gd name="T1" fmla="*/ 83 h 83"/>
                  <a:gd name="T2" fmla="*/ 114 w 1358"/>
                  <a:gd name="T3" fmla="*/ 83 h 83"/>
                  <a:gd name="T4" fmla="*/ 0 w 1358"/>
                  <a:gd name="T5" fmla="*/ 0 h 83"/>
                  <a:gd name="T6" fmla="*/ 1227 w 1358"/>
                  <a:gd name="T7" fmla="*/ 0 h 83"/>
                  <a:gd name="T8" fmla="*/ 1358 w 1358"/>
                  <a:gd name="T9" fmla="*/ 83 h 83"/>
                </a:gdLst>
                <a:ahLst/>
                <a:cxnLst>
                  <a:cxn ang="0">
                    <a:pos x="T0" y="T1"/>
                  </a:cxn>
                  <a:cxn ang="0">
                    <a:pos x="T2" y="T3"/>
                  </a:cxn>
                  <a:cxn ang="0">
                    <a:pos x="T4" y="T5"/>
                  </a:cxn>
                  <a:cxn ang="0">
                    <a:pos x="T6" y="T7"/>
                  </a:cxn>
                  <a:cxn ang="0">
                    <a:pos x="T8" y="T9"/>
                  </a:cxn>
                </a:cxnLst>
                <a:rect l="0" t="0" r="r" b="b"/>
                <a:pathLst>
                  <a:path w="1358" h="83">
                    <a:moveTo>
                      <a:pt x="1358" y="83"/>
                    </a:moveTo>
                    <a:cubicBezTo>
                      <a:pt x="944" y="83"/>
                      <a:pt x="529" y="83"/>
                      <a:pt x="114" y="83"/>
                    </a:cubicBezTo>
                    <a:cubicBezTo>
                      <a:pt x="76" y="55"/>
                      <a:pt x="37" y="28"/>
                      <a:pt x="0" y="0"/>
                    </a:cubicBezTo>
                    <a:cubicBezTo>
                      <a:pt x="409" y="0"/>
                      <a:pt x="818" y="0"/>
                      <a:pt x="1227" y="0"/>
                    </a:cubicBezTo>
                    <a:cubicBezTo>
                      <a:pt x="1270" y="28"/>
                      <a:pt x="1314" y="55"/>
                      <a:pt x="1358"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5" name="Freeform 273"/>
              <p:cNvSpPr>
                <a:spLocks/>
              </p:cNvSpPr>
              <p:nvPr/>
            </p:nvSpPr>
            <p:spPr bwMode="auto">
              <a:xfrm>
                <a:off x="32651700" y="696913"/>
                <a:ext cx="5026025" cy="311150"/>
              </a:xfrm>
              <a:custGeom>
                <a:avLst/>
                <a:gdLst>
                  <a:gd name="T0" fmla="*/ 1340 w 1340"/>
                  <a:gd name="T1" fmla="*/ 83 h 83"/>
                  <a:gd name="T2" fmla="*/ 96 w 1340"/>
                  <a:gd name="T3" fmla="*/ 83 h 83"/>
                  <a:gd name="T4" fmla="*/ 0 w 1340"/>
                  <a:gd name="T5" fmla="*/ 0 h 83"/>
                  <a:gd name="T6" fmla="*/ 1227 w 1340"/>
                  <a:gd name="T7" fmla="*/ 0 h 83"/>
                  <a:gd name="T8" fmla="*/ 1340 w 1340"/>
                  <a:gd name="T9" fmla="*/ 83 h 83"/>
                </a:gdLst>
                <a:ahLst/>
                <a:cxnLst>
                  <a:cxn ang="0">
                    <a:pos x="T0" y="T1"/>
                  </a:cxn>
                  <a:cxn ang="0">
                    <a:pos x="T2" y="T3"/>
                  </a:cxn>
                  <a:cxn ang="0">
                    <a:pos x="T4" y="T5"/>
                  </a:cxn>
                  <a:cxn ang="0">
                    <a:pos x="T6" y="T7"/>
                  </a:cxn>
                  <a:cxn ang="0">
                    <a:pos x="T8" y="T9"/>
                  </a:cxn>
                </a:cxnLst>
                <a:rect l="0" t="0" r="r" b="b"/>
                <a:pathLst>
                  <a:path w="1340" h="83">
                    <a:moveTo>
                      <a:pt x="1340" y="83"/>
                    </a:moveTo>
                    <a:cubicBezTo>
                      <a:pt x="926" y="83"/>
                      <a:pt x="511" y="83"/>
                      <a:pt x="96" y="83"/>
                    </a:cubicBezTo>
                    <a:cubicBezTo>
                      <a:pt x="64" y="55"/>
                      <a:pt x="32" y="28"/>
                      <a:pt x="0" y="0"/>
                    </a:cubicBezTo>
                    <a:cubicBezTo>
                      <a:pt x="409" y="0"/>
                      <a:pt x="818" y="0"/>
                      <a:pt x="1227" y="0"/>
                    </a:cubicBezTo>
                    <a:cubicBezTo>
                      <a:pt x="1265" y="28"/>
                      <a:pt x="1302" y="55"/>
                      <a:pt x="1340"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6" name="Freeform 274"/>
              <p:cNvSpPr>
                <a:spLocks/>
              </p:cNvSpPr>
              <p:nvPr/>
            </p:nvSpPr>
            <p:spPr bwMode="auto">
              <a:xfrm>
                <a:off x="27625675" y="696913"/>
                <a:ext cx="4957763" cy="311150"/>
              </a:xfrm>
              <a:custGeom>
                <a:avLst/>
                <a:gdLst>
                  <a:gd name="T0" fmla="*/ 1322 w 1322"/>
                  <a:gd name="T1" fmla="*/ 83 h 83"/>
                  <a:gd name="T2" fmla="*/ 78 w 1322"/>
                  <a:gd name="T3" fmla="*/ 83 h 83"/>
                  <a:gd name="T4" fmla="*/ 0 w 1322"/>
                  <a:gd name="T5" fmla="*/ 0 h 83"/>
                  <a:gd name="T6" fmla="*/ 1228 w 1322"/>
                  <a:gd name="T7" fmla="*/ 0 h 83"/>
                  <a:gd name="T8" fmla="*/ 1322 w 1322"/>
                  <a:gd name="T9" fmla="*/ 83 h 83"/>
                </a:gdLst>
                <a:ahLst/>
                <a:cxnLst>
                  <a:cxn ang="0">
                    <a:pos x="T0" y="T1"/>
                  </a:cxn>
                  <a:cxn ang="0">
                    <a:pos x="T2" y="T3"/>
                  </a:cxn>
                  <a:cxn ang="0">
                    <a:pos x="T4" y="T5"/>
                  </a:cxn>
                  <a:cxn ang="0">
                    <a:pos x="T6" y="T7"/>
                  </a:cxn>
                  <a:cxn ang="0">
                    <a:pos x="T8" y="T9"/>
                  </a:cxn>
                </a:cxnLst>
                <a:rect l="0" t="0" r="r" b="b"/>
                <a:pathLst>
                  <a:path w="1322" h="83">
                    <a:moveTo>
                      <a:pt x="1322" y="83"/>
                    </a:moveTo>
                    <a:cubicBezTo>
                      <a:pt x="907" y="83"/>
                      <a:pt x="493" y="83"/>
                      <a:pt x="78" y="83"/>
                    </a:cubicBezTo>
                    <a:cubicBezTo>
                      <a:pt x="52" y="55"/>
                      <a:pt x="26" y="28"/>
                      <a:pt x="0" y="0"/>
                    </a:cubicBezTo>
                    <a:cubicBezTo>
                      <a:pt x="409" y="0"/>
                      <a:pt x="818" y="0"/>
                      <a:pt x="1228" y="0"/>
                    </a:cubicBezTo>
                    <a:cubicBezTo>
                      <a:pt x="1259" y="28"/>
                      <a:pt x="1290" y="55"/>
                      <a:pt x="1322"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7" name="Freeform 275"/>
              <p:cNvSpPr>
                <a:spLocks/>
              </p:cNvSpPr>
              <p:nvPr/>
            </p:nvSpPr>
            <p:spPr bwMode="auto">
              <a:xfrm>
                <a:off x="22599650" y="696913"/>
                <a:ext cx="4891088" cy="311150"/>
              </a:xfrm>
              <a:custGeom>
                <a:avLst/>
                <a:gdLst>
                  <a:gd name="T0" fmla="*/ 1304 w 1304"/>
                  <a:gd name="T1" fmla="*/ 83 h 83"/>
                  <a:gd name="T2" fmla="*/ 60 w 1304"/>
                  <a:gd name="T3" fmla="*/ 83 h 83"/>
                  <a:gd name="T4" fmla="*/ 0 w 1304"/>
                  <a:gd name="T5" fmla="*/ 0 h 83"/>
                  <a:gd name="T6" fmla="*/ 1228 w 1304"/>
                  <a:gd name="T7" fmla="*/ 0 h 83"/>
                  <a:gd name="T8" fmla="*/ 1304 w 1304"/>
                  <a:gd name="T9" fmla="*/ 83 h 83"/>
                </a:gdLst>
                <a:ahLst/>
                <a:cxnLst>
                  <a:cxn ang="0">
                    <a:pos x="T0" y="T1"/>
                  </a:cxn>
                  <a:cxn ang="0">
                    <a:pos x="T2" y="T3"/>
                  </a:cxn>
                  <a:cxn ang="0">
                    <a:pos x="T4" y="T5"/>
                  </a:cxn>
                  <a:cxn ang="0">
                    <a:pos x="T6" y="T7"/>
                  </a:cxn>
                  <a:cxn ang="0">
                    <a:pos x="T8" y="T9"/>
                  </a:cxn>
                </a:cxnLst>
                <a:rect l="0" t="0" r="r" b="b"/>
                <a:pathLst>
                  <a:path w="1304" h="83">
                    <a:moveTo>
                      <a:pt x="1304" y="83"/>
                    </a:moveTo>
                    <a:cubicBezTo>
                      <a:pt x="890" y="83"/>
                      <a:pt x="475" y="83"/>
                      <a:pt x="60" y="83"/>
                    </a:cubicBezTo>
                    <a:cubicBezTo>
                      <a:pt x="40" y="55"/>
                      <a:pt x="20" y="28"/>
                      <a:pt x="0" y="0"/>
                    </a:cubicBezTo>
                    <a:cubicBezTo>
                      <a:pt x="409" y="0"/>
                      <a:pt x="819" y="0"/>
                      <a:pt x="1228" y="0"/>
                    </a:cubicBezTo>
                    <a:cubicBezTo>
                      <a:pt x="1253" y="28"/>
                      <a:pt x="1278" y="55"/>
                      <a:pt x="130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8" name="Freeform 276"/>
              <p:cNvSpPr>
                <a:spLocks/>
              </p:cNvSpPr>
              <p:nvPr/>
            </p:nvSpPr>
            <p:spPr bwMode="auto">
              <a:xfrm>
                <a:off x="17575213" y="696913"/>
                <a:ext cx="4822825" cy="311150"/>
              </a:xfrm>
              <a:custGeom>
                <a:avLst/>
                <a:gdLst>
                  <a:gd name="T0" fmla="*/ 1286 w 1286"/>
                  <a:gd name="T1" fmla="*/ 83 h 83"/>
                  <a:gd name="T2" fmla="*/ 42 w 1286"/>
                  <a:gd name="T3" fmla="*/ 83 h 83"/>
                  <a:gd name="T4" fmla="*/ 0 w 1286"/>
                  <a:gd name="T5" fmla="*/ 0 h 83"/>
                  <a:gd name="T6" fmla="*/ 1228 w 1286"/>
                  <a:gd name="T7" fmla="*/ 0 h 83"/>
                  <a:gd name="T8" fmla="*/ 1286 w 1286"/>
                  <a:gd name="T9" fmla="*/ 83 h 83"/>
                </a:gdLst>
                <a:ahLst/>
                <a:cxnLst>
                  <a:cxn ang="0">
                    <a:pos x="T0" y="T1"/>
                  </a:cxn>
                  <a:cxn ang="0">
                    <a:pos x="T2" y="T3"/>
                  </a:cxn>
                  <a:cxn ang="0">
                    <a:pos x="T4" y="T5"/>
                  </a:cxn>
                  <a:cxn ang="0">
                    <a:pos x="T6" y="T7"/>
                  </a:cxn>
                  <a:cxn ang="0">
                    <a:pos x="T8" y="T9"/>
                  </a:cxn>
                </a:cxnLst>
                <a:rect l="0" t="0" r="r" b="b"/>
                <a:pathLst>
                  <a:path w="1286" h="83">
                    <a:moveTo>
                      <a:pt x="1286" y="83"/>
                    </a:moveTo>
                    <a:cubicBezTo>
                      <a:pt x="871" y="83"/>
                      <a:pt x="457" y="83"/>
                      <a:pt x="42" y="83"/>
                    </a:cubicBezTo>
                    <a:cubicBezTo>
                      <a:pt x="28" y="55"/>
                      <a:pt x="14" y="28"/>
                      <a:pt x="0" y="0"/>
                    </a:cubicBezTo>
                    <a:cubicBezTo>
                      <a:pt x="410" y="0"/>
                      <a:pt x="819" y="0"/>
                      <a:pt x="1228" y="0"/>
                    </a:cubicBezTo>
                    <a:cubicBezTo>
                      <a:pt x="1247" y="28"/>
                      <a:pt x="1267" y="55"/>
                      <a:pt x="1286"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9" name="Freeform 277"/>
              <p:cNvSpPr>
                <a:spLocks/>
              </p:cNvSpPr>
              <p:nvPr/>
            </p:nvSpPr>
            <p:spPr bwMode="auto">
              <a:xfrm>
                <a:off x="12552363" y="696913"/>
                <a:ext cx="4752975" cy="311150"/>
              </a:xfrm>
              <a:custGeom>
                <a:avLst/>
                <a:gdLst>
                  <a:gd name="T0" fmla="*/ 1267 w 1267"/>
                  <a:gd name="T1" fmla="*/ 83 h 83"/>
                  <a:gd name="T2" fmla="*/ 23 w 1267"/>
                  <a:gd name="T3" fmla="*/ 83 h 83"/>
                  <a:gd name="T4" fmla="*/ 0 w 1267"/>
                  <a:gd name="T5" fmla="*/ 0 h 83"/>
                  <a:gd name="T6" fmla="*/ 1227 w 1267"/>
                  <a:gd name="T7" fmla="*/ 0 h 83"/>
                  <a:gd name="T8" fmla="*/ 1267 w 1267"/>
                  <a:gd name="T9" fmla="*/ 83 h 83"/>
                </a:gdLst>
                <a:ahLst/>
                <a:cxnLst>
                  <a:cxn ang="0">
                    <a:pos x="T0" y="T1"/>
                  </a:cxn>
                  <a:cxn ang="0">
                    <a:pos x="T2" y="T3"/>
                  </a:cxn>
                  <a:cxn ang="0">
                    <a:pos x="T4" y="T5"/>
                  </a:cxn>
                  <a:cxn ang="0">
                    <a:pos x="T6" y="T7"/>
                  </a:cxn>
                  <a:cxn ang="0">
                    <a:pos x="T8" y="T9"/>
                  </a:cxn>
                </a:cxnLst>
                <a:rect l="0" t="0" r="r" b="b"/>
                <a:pathLst>
                  <a:path w="1267" h="83">
                    <a:moveTo>
                      <a:pt x="1267" y="83"/>
                    </a:moveTo>
                    <a:cubicBezTo>
                      <a:pt x="852" y="83"/>
                      <a:pt x="438" y="83"/>
                      <a:pt x="23" y="83"/>
                    </a:cubicBezTo>
                    <a:cubicBezTo>
                      <a:pt x="15" y="55"/>
                      <a:pt x="7" y="28"/>
                      <a:pt x="0" y="0"/>
                    </a:cubicBezTo>
                    <a:cubicBezTo>
                      <a:pt x="409" y="0"/>
                      <a:pt x="818" y="0"/>
                      <a:pt x="1227" y="0"/>
                    </a:cubicBezTo>
                    <a:cubicBezTo>
                      <a:pt x="1240" y="28"/>
                      <a:pt x="1254" y="55"/>
                      <a:pt x="1267"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0" name="Freeform 278"/>
              <p:cNvSpPr>
                <a:spLocks/>
              </p:cNvSpPr>
              <p:nvPr/>
            </p:nvSpPr>
            <p:spPr bwMode="auto">
              <a:xfrm>
                <a:off x="7526338" y="696913"/>
                <a:ext cx="4684713" cy="311150"/>
              </a:xfrm>
              <a:custGeom>
                <a:avLst/>
                <a:gdLst>
                  <a:gd name="T0" fmla="*/ 1249 w 1249"/>
                  <a:gd name="T1" fmla="*/ 83 h 83"/>
                  <a:gd name="T2" fmla="*/ 5 w 1249"/>
                  <a:gd name="T3" fmla="*/ 83 h 83"/>
                  <a:gd name="T4" fmla="*/ 0 w 1249"/>
                  <a:gd name="T5" fmla="*/ 0 h 83"/>
                  <a:gd name="T6" fmla="*/ 1227 w 1249"/>
                  <a:gd name="T7" fmla="*/ 0 h 83"/>
                  <a:gd name="T8" fmla="*/ 1249 w 1249"/>
                  <a:gd name="T9" fmla="*/ 83 h 83"/>
                </a:gdLst>
                <a:ahLst/>
                <a:cxnLst>
                  <a:cxn ang="0">
                    <a:pos x="T0" y="T1"/>
                  </a:cxn>
                  <a:cxn ang="0">
                    <a:pos x="T2" y="T3"/>
                  </a:cxn>
                  <a:cxn ang="0">
                    <a:pos x="T4" y="T5"/>
                  </a:cxn>
                  <a:cxn ang="0">
                    <a:pos x="T6" y="T7"/>
                  </a:cxn>
                  <a:cxn ang="0">
                    <a:pos x="T8" y="T9"/>
                  </a:cxn>
                </a:cxnLst>
                <a:rect l="0" t="0" r="r" b="b"/>
                <a:pathLst>
                  <a:path w="1249" h="83">
                    <a:moveTo>
                      <a:pt x="1249" y="83"/>
                    </a:moveTo>
                    <a:cubicBezTo>
                      <a:pt x="834" y="83"/>
                      <a:pt x="420" y="83"/>
                      <a:pt x="5" y="83"/>
                    </a:cubicBezTo>
                    <a:cubicBezTo>
                      <a:pt x="3" y="55"/>
                      <a:pt x="1" y="28"/>
                      <a:pt x="0" y="0"/>
                    </a:cubicBezTo>
                    <a:cubicBezTo>
                      <a:pt x="409" y="0"/>
                      <a:pt x="818" y="0"/>
                      <a:pt x="1227" y="0"/>
                    </a:cubicBezTo>
                    <a:cubicBezTo>
                      <a:pt x="1234" y="28"/>
                      <a:pt x="1242" y="55"/>
                      <a:pt x="1249"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1" name="Freeform 279"/>
              <p:cNvSpPr>
                <a:spLocks/>
              </p:cNvSpPr>
              <p:nvPr/>
            </p:nvSpPr>
            <p:spPr bwMode="auto">
              <a:xfrm>
                <a:off x="2452688" y="696913"/>
                <a:ext cx="4665663" cy="311150"/>
              </a:xfrm>
              <a:custGeom>
                <a:avLst/>
                <a:gdLst>
                  <a:gd name="T0" fmla="*/ 1244 w 1244"/>
                  <a:gd name="T1" fmla="*/ 83 h 83"/>
                  <a:gd name="T2" fmla="*/ 0 w 1244"/>
                  <a:gd name="T3" fmla="*/ 83 h 83"/>
                  <a:gd name="T4" fmla="*/ 13 w 1244"/>
                  <a:gd name="T5" fmla="*/ 0 h 83"/>
                  <a:gd name="T6" fmla="*/ 1240 w 1244"/>
                  <a:gd name="T7" fmla="*/ 0 h 83"/>
                  <a:gd name="T8" fmla="*/ 1244 w 1244"/>
                  <a:gd name="T9" fmla="*/ 83 h 83"/>
                </a:gdLst>
                <a:ahLst/>
                <a:cxnLst>
                  <a:cxn ang="0">
                    <a:pos x="T0" y="T1"/>
                  </a:cxn>
                  <a:cxn ang="0">
                    <a:pos x="T2" y="T3"/>
                  </a:cxn>
                  <a:cxn ang="0">
                    <a:pos x="T4" y="T5"/>
                  </a:cxn>
                  <a:cxn ang="0">
                    <a:pos x="T6" y="T7"/>
                  </a:cxn>
                  <a:cxn ang="0">
                    <a:pos x="T8" y="T9"/>
                  </a:cxn>
                </a:cxnLst>
                <a:rect l="0" t="0" r="r" b="b"/>
                <a:pathLst>
                  <a:path w="1244" h="83">
                    <a:moveTo>
                      <a:pt x="1244" y="83"/>
                    </a:moveTo>
                    <a:cubicBezTo>
                      <a:pt x="829" y="83"/>
                      <a:pt x="414" y="83"/>
                      <a:pt x="0" y="83"/>
                    </a:cubicBezTo>
                    <a:cubicBezTo>
                      <a:pt x="4" y="55"/>
                      <a:pt x="8" y="28"/>
                      <a:pt x="13" y="0"/>
                    </a:cubicBezTo>
                    <a:cubicBezTo>
                      <a:pt x="422" y="0"/>
                      <a:pt x="831" y="0"/>
                      <a:pt x="1240" y="0"/>
                    </a:cubicBezTo>
                    <a:cubicBezTo>
                      <a:pt x="1242" y="28"/>
                      <a:pt x="124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2" name="Freeform 280"/>
              <p:cNvSpPr>
                <a:spLocks/>
              </p:cNvSpPr>
              <p:nvPr/>
            </p:nvSpPr>
            <p:spPr bwMode="auto">
              <a:xfrm>
                <a:off x="-2640013" y="696913"/>
                <a:ext cx="4718050" cy="311150"/>
              </a:xfrm>
              <a:custGeom>
                <a:avLst/>
                <a:gdLst>
                  <a:gd name="T0" fmla="*/ 1244 w 1258"/>
                  <a:gd name="T1" fmla="*/ 83 h 83"/>
                  <a:gd name="T2" fmla="*/ 0 w 1258"/>
                  <a:gd name="T3" fmla="*/ 83 h 83"/>
                  <a:gd name="T4" fmla="*/ 31 w 1258"/>
                  <a:gd name="T5" fmla="*/ 0 h 83"/>
                  <a:gd name="T6" fmla="*/ 1258 w 1258"/>
                  <a:gd name="T7" fmla="*/ 0 h 83"/>
                  <a:gd name="T8" fmla="*/ 1244 w 1258"/>
                  <a:gd name="T9" fmla="*/ 83 h 83"/>
                </a:gdLst>
                <a:ahLst/>
                <a:cxnLst>
                  <a:cxn ang="0">
                    <a:pos x="T0" y="T1"/>
                  </a:cxn>
                  <a:cxn ang="0">
                    <a:pos x="T2" y="T3"/>
                  </a:cxn>
                  <a:cxn ang="0">
                    <a:pos x="T4" y="T5"/>
                  </a:cxn>
                  <a:cxn ang="0">
                    <a:pos x="T6" y="T7"/>
                  </a:cxn>
                  <a:cxn ang="0">
                    <a:pos x="T8" y="T9"/>
                  </a:cxn>
                </a:cxnLst>
                <a:rect l="0" t="0" r="r" b="b"/>
                <a:pathLst>
                  <a:path w="1258" h="83">
                    <a:moveTo>
                      <a:pt x="1244" y="83"/>
                    </a:moveTo>
                    <a:cubicBezTo>
                      <a:pt x="829" y="83"/>
                      <a:pt x="415" y="83"/>
                      <a:pt x="0" y="83"/>
                    </a:cubicBezTo>
                    <a:cubicBezTo>
                      <a:pt x="10" y="55"/>
                      <a:pt x="21" y="28"/>
                      <a:pt x="31" y="0"/>
                    </a:cubicBezTo>
                    <a:cubicBezTo>
                      <a:pt x="440" y="0"/>
                      <a:pt x="849" y="0"/>
                      <a:pt x="1258" y="0"/>
                    </a:cubicBezTo>
                    <a:cubicBezTo>
                      <a:pt x="1254" y="28"/>
                      <a:pt x="1249"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3" name="Freeform 281"/>
              <p:cNvSpPr>
                <a:spLocks/>
              </p:cNvSpPr>
              <p:nvPr/>
            </p:nvSpPr>
            <p:spPr bwMode="auto">
              <a:xfrm>
                <a:off x="-7734300" y="696913"/>
                <a:ext cx="4789488" cy="311150"/>
              </a:xfrm>
              <a:custGeom>
                <a:avLst/>
                <a:gdLst>
                  <a:gd name="T0" fmla="*/ 1244 w 1277"/>
                  <a:gd name="T1" fmla="*/ 83 h 83"/>
                  <a:gd name="T2" fmla="*/ 0 w 1277"/>
                  <a:gd name="T3" fmla="*/ 83 h 83"/>
                  <a:gd name="T4" fmla="*/ 49 w 1277"/>
                  <a:gd name="T5" fmla="*/ 0 h 83"/>
                  <a:gd name="T6" fmla="*/ 1277 w 1277"/>
                  <a:gd name="T7" fmla="*/ 0 h 83"/>
                  <a:gd name="T8" fmla="*/ 1244 w 1277"/>
                  <a:gd name="T9" fmla="*/ 83 h 83"/>
                </a:gdLst>
                <a:ahLst/>
                <a:cxnLst>
                  <a:cxn ang="0">
                    <a:pos x="T0" y="T1"/>
                  </a:cxn>
                  <a:cxn ang="0">
                    <a:pos x="T2" y="T3"/>
                  </a:cxn>
                  <a:cxn ang="0">
                    <a:pos x="T4" y="T5"/>
                  </a:cxn>
                  <a:cxn ang="0">
                    <a:pos x="T6" y="T7"/>
                  </a:cxn>
                  <a:cxn ang="0">
                    <a:pos x="T8" y="T9"/>
                  </a:cxn>
                </a:cxnLst>
                <a:rect l="0" t="0" r="r" b="b"/>
                <a:pathLst>
                  <a:path w="1277" h="83">
                    <a:moveTo>
                      <a:pt x="1244" y="83"/>
                    </a:moveTo>
                    <a:cubicBezTo>
                      <a:pt x="829" y="83"/>
                      <a:pt x="415" y="83"/>
                      <a:pt x="0" y="83"/>
                    </a:cubicBezTo>
                    <a:cubicBezTo>
                      <a:pt x="16" y="55"/>
                      <a:pt x="33" y="28"/>
                      <a:pt x="49" y="0"/>
                    </a:cubicBezTo>
                    <a:cubicBezTo>
                      <a:pt x="458" y="0"/>
                      <a:pt x="868" y="0"/>
                      <a:pt x="1277" y="0"/>
                    </a:cubicBezTo>
                    <a:cubicBezTo>
                      <a:pt x="1266" y="28"/>
                      <a:pt x="1255"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4" name="Freeform 282"/>
              <p:cNvSpPr>
                <a:spLocks/>
              </p:cNvSpPr>
              <p:nvPr/>
            </p:nvSpPr>
            <p:spPr bwMode="auto">
              <a:xfrm>
                <a:off x="-12827000" y="696913"/>
                <a:ext cx="4857750" cy="311150"/>
              </a:xfrm>
              <a:custGeom>
                <a:avLst/>
                <a:gdLst>
                  <a:gd name="T0" fmla="*/ 1244 w 1295"/>
                  <a:gd name="T1" fmla="*/ 83 h 83"/>
                  <a:gd name="T2" fmla="*/ 0 w 1295"/>
                  <a:gd name="T3" fmla="*/ 83 h 83"/>
                  <a:gd name="T4" fmla="*/ 67 w 1295"/>
                  <a:gd name="T5" fmla="*/ 0 h 83"/>
                  <a:gd name="T6" fmla="*/ 1295 w 1295"/>
                  <a:gd name="T7" fmla="*/ 0 h 83"/>
                  <a:gd name="T8" fmla="*/ 1244 w 1295"/>
                  <a:gd name="T9" fmla="*/ 83 h 83"/>
                </a:gdLst>
                <a:ahLst/>
                <a:cxnLst>
                  <a:cxn ang="0">
                    <a:pos x="T0" y="T1"/>
                  </a:cxn>
                  <a:cxn ang="0">
                    <a:pos x="T2" y="T3"/>
                  </a:cxn>
                  <a:cxn ang="0">
                    <a:pos x="T4" y="T5"/>
                  </a:cxn>
                  <a:cxn ang="0">
                    <a:pos x="T6" y="T7"/>
                  </a:cxn>
                  <a:cxn ang="0">
                    <a:pos x="T8" y="T9"/>
                  </a:cxn>
                </a:cxnLst>
                <a:rect l="0" t="0" r="r" b="b"/>
                <a:pathLst>
                  <a:path w="1295" h="83">
                    <a:moveTo>
                      <a:pt x="1244" y="83"/>
                    </a:moveTo>
                    <a:cubicBezTo>
                      <a:pt x="829" y="83"/>
                      <a:pt x="414" y="83"/>
                      <a:pt x="0" y="83"/>
                    </a:cubicBezTo>
                    <a:cubicBezTo>
                      <a:pt x="22" y="55"/>
                      <a:pt x="45" y="28"/>
                      <a:pt x="67" y="0"/>
                    </a:cubicBezTo>
                    <a:cubicBezTo>
                      <a:pt x="477" y="0"/>
                      <a:pt x="886" y="0"/>
                      <a:pt x="1295" y="0"/>
                    </a:cubicBezTo>
                    <a:cubicBezTo>
                      <a:pt x="1278" y="28"/>
                      <a:pt x="1261"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5" name="Freeform 283"/>
              <p:cNvSpPr>
                <a:spLocks/>
              </p:cNvSpPr>
              <p:nvPr/>
            </p:nvSpPr>
            <p:spPr bwMode="auto">
              <a:xfrm>
                <a:off x="-17919700" y="696913"/>
                <a:ext cx="4924425" cy="311150"/>
              </a:xfrm>
              <a:custGeom>
                <a:avLst/>
                <a:gdLst>
                  <a:gd name="T0" fmla="*/ 1244 w 1313"/>
                  <a:gd name="T1" fmla="*/ 83 h 83"/>
                  <a:gd name="T2" fmla="*/ 0 w 1313"/>
                  <a:gd name="T3" fmla="*/ 83 h 83"/>
                  <a:gd name="T4" fmla="*/ 86 w 1313"/>
                  <a:gd name="T5" fmla="*/ 0 h 83"/>
                  <a:gd name="T6" fmla="*/ 1313 w 1313"/>
                  <a:gd name="T7" fmla="*/ 0 h 83"/>
                  <a:gd name="T8" fmla="*/ 1244 w 1313"/>
                  <a:gd name="T9" fmla="*/ 83 h 83"/>
                </a:gdLst>
                <a:ahLst/>
                <a:cxnLst>
                  <a:cxn ang="0">
                    <a:pos x="T0" y="T1"/>
                  </a:cxn>
                  <a:cxn ang="0">
                    <a:pos x="T2" y="T3"/>
                  </a:cxn>
                  <a:cxn ang="0">
                    <a:pos x="T4" y="T5"/>
                  </a:cxn>
                  <a:cxn ang="0">
                    <a:pos x="T6" y="T7"/>
                  </a:cxn>
                  <a:cxn ang="0">
                    <a:pos x="T8" y="T9"/>
                  </a:cxn>
                </a:cxnLst>
                <a:rect l="0" t="0" r="r" b="b"/>
                <a:pathLst>
                  <a:path w="1313" h="83">
                    <a:moveTo>
                      <a:pt x="1244" y="83"/>
                    </a:moveTo>
                    <a:cubicBezTo>
                      <a:pt x="829" y="83"/>
                      <a:pt x="414" y="83"/>
                      <a:pt x="0" y="83"/>
                    </a:cubicBezTo>
                    <a:cubicBezTo>
                      <a:pt x="29" y="55"/>
                      <a:pt x="57" y="28"/>
                      <a:pt x="86" y="0"/>
                    </a:cubicBezTo>
                    <a:cubicBezTo>
                      <a:pt x="495" y="0"/>
                      <a:pt x="904" y="0"/>
                      <a:pt x="1313" y="0"/>
                    </a:cubicBezTo>
                    <a:cubicBezTo>
                      <a:pt x="1290" y="28"/>
                      <a:pt x="1267"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6" name="Freeform 284"/>
              <p:cNvSpPr>
                <a:spLocks/>
              </p:cNvSpPr>
              <p:nvPr/>
            </p:nvSpPr>
            <p:spPr bwMode="auto">
              <a:xfrm>
                <a:off x="-23013988" y="696913"/>
                <a:ext cx="4992688" cy="311150"/>
              </a:xfrm>
              <a:custGeom>
                <a:avLst/>
                <a:gdLst>
                  <a:gd name="T0" fmla="*/ 1244 w 1331"/>
                  <a:gd name="T1" fmla="*/ 83 h 83"/>
                  <a:gd name="T2" fmla="*/ 0 w 1331"/>
                  <a:gd name="T3" fmla="*/ 83 h 83"/>
                  <a:gd name="T4" fmla="*/ 104 w 1331"/>
                  <a:gd name="T5" fmla="*/ 0 h 83"/>
                  <a:gd name="T6" fmla="*/ 1331 w 1331"/>
                  <a:gd name="T7" fmla="*/ 0 h 83"/>
                  <a:gd name="T8" fmla="*/ 1244 w 1331"/>
                  <a:gd name="T9" fmla="*/ 83 h 83"/>
                </a:gdLst>
                <a:ahLst/>
                <a:cxnLst>
                  <a:cxn ang="0">
                    <a:pos x="T0" y="T1"/>
                  </a:cxn>
                  <a:cxn ang="0">
                    <a:pos x="T2" y="T3"/>
                  </a:cxn>
                  <a:cxn ang="0">
                    <a:pos x="T4" y="T5"/>
                  </a:cxn>
                  <a:cxn ang="0">
                    <a:pos x="T6" y="T7"/>
                  </a:cxn>
                  <a:cxn ang="0">
                    <a:pos x="T8" y="T9"/>
                  </a:cxn>
                </a:cxnLst>
                <a:rect l="0" t="0" r="r" b="b"/>
                <a:pathLst>
                  <a:path w="1331" h="83">
                    <a:moveTo>
                      <a:pt x="1244" y="83"/>
                    </a:moveTo>
                    <a:cubicBezTo>
                      <a:pt x="829" y="83"/>
                      <a:pt x="414" y="83"/>
                      <a:pt x="0" y="83"/>
                    </a:cubicBezTo>
                    <a:cubicBezTo>
                      <a:pt x="35" y="55"/>
                      <a:pt x="69" y="28"/>
                      <a:pt x="104" y="0"/>
                    </a:cubicBezTo>
                    <a:cubicBezTo>
                      <a:pt x="513" y="0"/>
                      <a:pt x="922" y="0"/>
                      <a:pt x="1331" y="0"/>
                    </a:cubicBezTo>
                    <a:cubicBezTo>
                      <a:pt x="1302" y="28"/>
                      <a:pt x="127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7" name="Freeform 285"/>
              <p:cNvSpPr>
                <a:spLocks/>
              </p:cNvSpPr>
              <p:nvPr/>
            </p:nvSpPr>
            <p:spPr bwMode="auto">
              <a:xfrm>
                <a:off x="-26628725" y="1082676"/>
                <a:ext cx="5629275" cy="760413"/>
              </a:xfrm>
              <a:custGeom>
                <a:avLst/>
                <a:gdLst>
                  <a:gd name="T0" fmla="*/ 1263 w 1501"/>
                  <a:gd name="T1" fmla="*/ 202 h 202"/>
                  <a:gd name="T2" fmla="*/ 0 w 1501"/>
                  <a:gd name="T3" fmla="*/ 202 h 202"/>
                  <a:gd name="T4" fmla="*/ 278 w 1501"/>
                  <a:gd name="T5" fmla="*/ 0 h 202"/>
                  <a:gd name="T6" fmla="*/ 1501 w 1501"/>
                  <a:gd name="T7" fmla="*/ 0 h 202"/>
                  <a:gd name="T8" fmla="*/ 1263 w 1501"/>
                  <a:gd name="T9" fmla="*/ 202 h 202"/>
                </a:gdLst>
                <a:ahLst/>
                <a:cxnLst>
                  <a:cxn ang="0">
                    <a:pos x="T0" y="T1"/>
                  </a:cxn>
                  <a:cxn ang="0">
                    <a:pos x="T2" y="T3"/>
                  </a:cxn>
                  <a:cxn ang="0">
                    <a:pos x="T4" y="T5"/>
                  </a:cxn>
                  <a:cxn ang="0">
                    <a:pos x="T6" y="T7"/>
                  </a:cxn>
                  <a:cxn ang="0">
                    <a:pos x="T8" y="T9"/>
                  </a:cxn>
                </a:cxnLst>
                <a:rect l="0" t="0" r="r" b="b"/>
                <a:pathLst>
                  <a:path w="1501" h="202">
                    <a:moveTo>
                      <a:pt x="1263" y="202"/>
                    </a:moveTo>
                    <a:cubicBezTo>
                      <a:pt x="842" y="202"/>
                      <a:pt x="421" y="202"/>
                      <a:pt x="0" y="202"/>
                    </a:cubicBezTo>
                    <a:cubicBezTo>
                      <a:pt x="95" y="134"/>
                      <a:pt x="187" y="66"/>
                      <a:pt x="278" y="0"/>
                    </a:cubicBezTo>
                    <a:cubicBezTo>
                      <a:pt x="686" y="0"/>
                      <a:pt x="1093" y="0"/>
                      <a:pt x="1501" y="0"/>
                    </a:cubicBezTo>
                    <a:cubicBezTo>
                      <a:pt x="1423" y="66"/>
                      <a:pt x="1344"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8" name="Freeform 286"/>
              <p:cNvSpPr>
                <a:spLocks/>
              </p:cNvSpPr>
              <p:nvPr/>
            </p:nvSpPr>
            <p:spPr bwMode="auto">
              <a:xfrm>
                <a:off x="-21355050" y="1082676"/>
                <a:ext cx="5461000" cy="760413"/>
              </a:xfrm>
              <a:custGeom>
                <a:avLst/>
                <a:gdLst>
                  <a:gd name="T0" fmla="*/ 1263 w 1456"/>
                  <a:gd name="T1" fmla="*/ 202 h 202"/>
                  <a:gd name="T2" fmla="*/ 0 w 1456"/>
                  <a:gd name="T3" fmla="*/ 202 h 202"/>
                  <a:gd name="T4" fmla="*/ 233 w 1456"/>
                  <a:gd name="T5" fmla="*/ 0 h 202"/>
                  <a:gd name="T6" fmla="*/ 1456 w 1456"/>
                  <a:gd name="T7" fmla="*/ 0 h 202"/>
                  <a:gd name="T8" fmla="*/ 1263 w 1456"/>
                  <a:gd name="T9" fmla="*/ 202 h 202"/>
                </a:gdLst>
                <a:ahLst/>
                <a:cxnLst>
                  <a:cxn ang="0">
                    <a:pos x="T0" y="T1"/>
                  </a:cxn>
                  <a:cxn ang="0">
                    <a:pos x="T2" y="T3"/>
                  </a:cxn>
                  <a:cxn ang="0">
                    <a:pos x="T4" y="T5"/>
                  </a:cxn>
                  <a:cxn ang="0">
                    <a:pos x="T6" y="T7"/>
                  </a:cxn>
                  <a:cxn ang="0">
                    <a:pos x="T8" y="T9"/>
                  </a:cxn>
                </a:cxnLst>
                <a:rect l="0" t="0" r="r" b="b"/>
                <a:pathLst>
                  <a:path w="1456" h="202">
                    <a:moveTo>
                      <a:pt x="1263" y="202"/>
                    </a:moveTo>
                    <a:cubicBezTo>
                      <a:pt x="842" y="202"/>
                      <a:pt x="421" y="202"/>
                      <a:pt x="0" y="202"/>
                    </a:cubicBezTo>
                    <a:cubicBezTo>
                      <a:pt x="80" y="134"/>
                      <a:pt x="157" y="66"/>
                      <a:pt x="233" y="0"/>
                    </a:cubicBezTo>
                    <a:cubicBezTo>
                      <a:pt x="641" y="0"/>
                      <a:pt x="1048" y="0"/>
                      <a:pt x="1456" y="0"/>
                    </a:cubicBezTo>
                    <a:cubicBezTo>
                      <a:pt x="1393" y="66"/>
                      <a:pt x="132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9" name="Freeform 287"/>
              <p:cNvSpPr>
                <a:spLocks/>
              </p:cNvSpPr>
              <p:nvPr/>
            </p:nvSpPr>
            <p:spPr bwMode="auto">
              <a:xfrm>
                <a:off x="-16082963" y="1082676"/>
                <a:ext cx="5292725" cy="760413"/>
              </a:xfrm>
              <a:custGeom>
                <a:avLst/>
                <a:gdLst>
                  <a:gd name="T0" fmla="*/ 1263 w 1411"/>
                  <a:gd name="T1" fmla="*/ 202 h 202"/>
                  <a:gd name="T2" fmla="*/ 0 w 1411"/>
                  <a:gd name="T3" fmla="*/ 202 h 202"/>
                  <a:gd name="T4" fmla="*/ 189 w 1411"/>
                  <a:gd name="T5" fmla="*/ 0 h 202"/>
                  <a:gd name="T6" fmla="*/ 1411 w 1411"/>
                  <a:gd name="T7" fmla="*/ 0 h 202"/>
                  <a:gd name="T8" fmla="*/ 1263 w 1411"/>
                  <a:gd name="T9" fmla="*/ 202 h 202"/>
                </a:gdLst>
                <a:ahLst/>
                <a:cxnLst>
                  <a:cxn ang="0">
                    <a:pos x="T0" y="T1"/>
                  </a:cxn>
                  <a:cxn ang="0">
                    <a:pos x="T2" y="T3"/>
                  </a:cxn>
                  <a:cxn ang="0">
                    <a:pos x="T4" y="T5"/>
                  </a:cxn>
                  <a:cxn ang="0">
                    <a:pos x="T6" y="T7"/>
                  </a:cxn>
                  <a:cxn ang="0">
                    <a:pos x="T8" y="T9"/>
                  </a:cxn>
                </a:cxnLst>
                <a:rect l="0" t="0" r="r" b="b"/>
                <a:pathLst>
                  <a:path w="1411" h="202">
                    <a:moveTo>
                      <a:pt x="1263" y="202"/>
                    </a:moveTo>
                    <a:cubicBezTo>
                      <a:pt x="842" y="202"/>
                      <a:pt x="421" y="202"/>
                      <a:pt x="0" y="202"/>
                    </a:cubicBezTo>
                    <a:cubicBezTo>
                      <a:pt x="64" y="134"/>
                      <a:pt x="127" y="66"/>
                      <a:pt x="189" y="0"/>
                    </a:cubicBezTo>
                    <a:cubicBezTo>
                      <a:pt x="596" y="0"/>
                      <a:pt x="1004" y="0"/>
                      <a:pt x="1411" y="0"/>
                    </a:cubicBezTo>
                    <a:cubicBezTo>
                      <a:pt x="1363" y="66"/>
                      <a:pt x="131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0" name="Freeform 288"/>
              <p:cNvSpPr>
                <a:spLocks/>
              </p:cNvSpPr>
              <p:nvPr/>
            </p:nvSpPr>
            <p:spPr bwMode="auto">
              <a:xfrm>
                <a:off x="-38349238" y="4860926"/>
                <a:ext cx="6983413" cy="1033463"/>
              </a:xfrm>
              <a:custGeom>
                <a:avLst/>
                <a:gdLst>
                  <a:gd name="T0" fmla="*/ 1478 w 1862"/>
                  <a:gd name="T1" fmla="*/ 275 h 275"/>
                  <a:gd name="T2" fmla="*/ 0 w 1862"/>
                  <a:gd name="T3" fmla="*/ 275 h 275"/>
                  <a:gd name="T4" fmla="*/ 440 w 1862"/>
                  <a:gd name="T5" fmla="*/ 0 h 275"/>
                  <a:gd name="T6" fmla="*/ 1862 w 1862"/>
                  <a:gd name="T7" fmla="*/ 0 h 275"/>
                  <a:gd name="T8" fmla="*/ 1478 w 1862"/>
                  <a:gd name="T9" fmla="*/ 275 h 275"/>
                </a:gdLst>
                <a:ahLst/>
                <a:cxnLst>
                  <a:cxn ang="0">
                    <a:pos x="T0" y="T1"/>
                  </a:cxn>
                  <a:cxn ang="0">
                    <a:pos x="T2" y="T3"/>
                  </a:cxn>
                  <a:cxn ang="0">
                    <a:pos x="T4" y="T5"/>
                  </a:cxn>
                  <a:cxn ang="0">
                    <a:pos x="T6" y="T7"/>
                  </a:cxn>
                  <a:cxn ang="0">
                    <a:pos x="T8" y="T9"/>
                  </a:cxn>
                </a:cxnLst>
                <a:rect l="0" t="0" r="r" b="b"/>
                <a:pathLst>
                  <a:path w="1862" h="275">
                    <a:moveTo>
                      <a:pt x="1478" y="275"/>
                    </a:moveTo>
                    <a:cubicBezTo>
                      <a:pt x="985" y="275"/>
                      <a:pt x="493" y="275"/>
                      <a:pt x="0" y="275"/>
                    </a:cubicBezTo>
                    <a:cubicBezTo>
                      <a:pt x="150" y="181"/>
                      <a:pt x="297" y="89"/>
                      <a:pt x="440" y="0"/>
                    </a:cubicBezTo>
                    <a:cubicBezTo>
                      <a:pt x="914" y="0"/>
                      <a:pt x="1388" y="0"/>
                      <a:pt x="1862" y="0"/>
                    </a:cubicBezTo>
                    <a:cubicBezTo>
                      <a:pt x="1737" y="89"/>
                      <a:pt x="1609" y="181"/>
                      <a:pt x="147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1" name="Freeform 289"/>
              <p:cNvSpPr>
                <a:spLocks/>
              </p:cNvSpPr>
              <p:nvPr/>
            </p:nvSpPr>
            <p:spPr bwMode="auto">
              <a:xfrm>
                <a:off x="-32180213" y="4860926"/>
                <a:ext cx="6751638" cy="1033463"/>
              </a:xfrm>
              <a:custGeom>
                <a:avLst/>
                <a:gdLst>
                  <a:gd name="T0" fmla="*/ 1477 w 1800"/>
                  <a:gd name="T1" fmla="*/ 275 h 275"/>
                  <a:gd name="T2" fmla="*/ 0 w 1800"/>
                  <a:gd name="T3" fmla="*/ 275 h 275"/>
                  <a:gd name="T4" fmla="*/ 378 w 1800"/>
                  <a:gd name="T5" fmla="*/ 0 h 275"/>
                  <a:gd name="T6" fmla="*/ 1800 w 1800"/>
                  <a:gd name="T7" fmla="*/ 0 h 275"/>
                  <a:gd name="T8" fmla="*/ 1477 w 1800"/>
                  <a:gd name="T9" fmla="*/ 275 h 275"/>
                </a:gdLst>
                <a:ahLst/>
                <a:cxnLst>
                  <a:cxn ang="0">
                    <a:pos x="T0" y="T1"/>
                  </a:cxn>
                  <a:cxn ang="0">
                    <a:pos x="T2" y="T3"/>
                  </a:cxn>
                  <a:cxn ang="0">
                    <a:pos x="T4" y="T5"/>
                  </a:cxn>
                  <a:cxn ang="0">
                    <a:pos x="T6" y="T7"/>
                  </a:cxn>
                  <a:cxn ang="0">
                    <a:pos x="T8" y="T9"/>
                  </a:cxn>
                </a:cxnLst>
                <a:rect l="0" t="0" r="r" b="b"/>
                <a:pathLst>
                  <a:path w="1800" h="275">
                    <a:moveTo>
                      <a:pt x="1477" y="275"/>
                    </a:moveTo>
                    <a:cubicBezTo>
                      <a:pt x="985" y="275"/>
                      <a:pt x="492" y="275"/>
                      <a:pt x="0" y="275"/>
                    </a:cubicBezTo>
                    <a:cubicBezTo>
                      <a:pt x="129" y="181"/>
                      <a:pt x="255" y="89"/>
                      <a:pt x="378" y="0"/>
                    </a:cubicBezTo>
                    <a:cubicBezTo>
                      <a:pt x="852" y="0"/>
                      <a:pt x="1326" y="0"/>
                      <a:pt x="1800" y="0"/>
                    </a:cubicBezTo>
                    <a:cubicBezTo>
                      <a:pt x="1695" y="89"/>
                      <a:pt x="158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2" name="Freeform 290"/>
              <p:cNvSpPr>
                <a:spLocks/>
              </p:cNvSpPr>
              <p:nvPr/>
            </p:nvSpPr>
            <p:spPr bwMode="auto">
              <a:xfrm>
                <a:off x="-26014363" y="4860926"/>
                <a:ext cx="6526213" cy="1033463"/>
              </a:xfrm>
              <a:custGeom>
                <a:avLst/>
                <a:gdLst>
                  <a:gd name="T0" fmla="*/ 1477 w 1740"/>
                  <a:gd name="T1" fmla="*/ 275 h 275"/>
                  <a:gd name="T2" fmla="*/ 0 w 1740"/>
                  <a:gd name="T3" fmla="*/ 275 h 275"/>
                  <a:gd name="T4" fmla="*/ 318 w 1740"/>
                  <a:gd name="T5" fmla="*/ 0 h 275"/>
                  <a:gd name="T6" fmla="*/ 1740 w 1740"/>
                  <a:gd name="T7" fmla="*/ 0 h 275"/>
                  <a:gd name="T8" fmla="*/ 1477 w 1740"/>
                  <a:gd name="T9" fmla="*/ 275 h 275"/>
                </a:gdLst>
                <a:ahLst/>
                <a:cxnLst>
                  <a:cxn ang="0">
                    <a:pos x="T0" y="T1"/>
                  </a:cxn>
                  <a:cxn ang="0">
                    <a:pos x="T2" y="T3"/>
                  </a:cxn>
                  <a:cxn ang="0">
                    <a:pos x="T4" y="T5"/>
                  </a:cxn>
                  <a:cxn ang="0">
                    <a:pos x="T6" y="T7"/>
                  </a:cxn>
                  <a:cxn ang="0">
                    <a:pos x="T8" y="T9"/>
                  </a:cxn>
                </a:cxnLst>
                <a:rect l="0" t="0" r="r" b="b"/>
                <a:pathLst>
                  <a:path w="1740" h="275">
                    <a:moveTo>
                      <a:pt x="1477" y="275"/>
                    </a:moveTo>
                    <a:cubicBezTo>
                      <a:pt x="985" y="275"/>
                      <a:pt x="493" y="275"/>
                      <a:pt x="0" y="275"/>
                    </a:cubicBezTo>
                    <a:cubicBezTo>
                      <a:pt x="109" y="181"/>
                      <a:pt x="214" y="89"/>
                      <a:pt x="318" y="0"/>
                    </a:cubicBezTo>
                    <a:cubicBezTo>
                      <a:pt x="792" y="0"/>
                      <a:pt x="1266" y="0"/>
                      <a:pt x="1740" y="0"/>
                    </a:cubicBezTo>
                    <a:cubicBezTo>
                      <a:pt x="1655" y="89"/>
                      <a:pt x="156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3" name="Freeform 291"/>
              <p:cNvSpPr>
                <a:spLocks/>
              </p:cNvSpPr>
              <p:nvPr/>
            </p:nvSpPr>
            <p:spPr bwMode="auto">
              <a:xfrm>
                <a:off x="25596850" y="4860926"/>
                <a:ext cx="6289675" cy="1033463"/>
              </a:xfrm>
              <a:custGeom>
                <a:avLst/>
                <a:gdLst>
                  <a:gd name="T0" fmla="*/ 1677 w 1677"/>
                  <a:gd name="T1" fmla="*/ 275 h 275"/>
                  <a:gd name="T2" fmla="*/ 200 w 1677"/>
                  <a:gd name="T3" fmla="*/ 275 h 275"/>
                  <a:gd name="T4" fmla="*/ 0 w 1677"/>
                  <a:gd name="T5" fmla="*/ 0 h 275"/>
                  <a:gd name="T6" fmla="*/ 1423 w 1677"/>
                  <a:gd name="T7" fmla="*/ 0 h 275"/>
                  <a:gd name="T8" fmla="*/ 1677 w 1677"/>
                  <a:gd name="T9" fmla="*/ 275 h 275"/>
                </a:gdLst>
                <a:ahLst/>
                <a:cxnLst>
                  <a:cxn ang="0">
                    <a:pos x="T0" y="T1"/>
                  </a:cxn>
                  <a:cxn ang="0">
                    <a:pos x="T2" y="T3"/>
                  </a:cxn>
                  <a:cxn ang="0">
                    <a:pos x="T4" y="T5"/>
                  </a:cxn>
                  <a:cxn ang="0">
                    <a:pos x="T6" y="T7"/>
                  </a:cxn>
                  <a:cxn ang="0">
                    <a:pos x="T8" y="T9"/>
                  </a:cxn>
                </a:cxnLst>
                <a:rect l="0" t="0" r="r" b="b"/>
                <a:pathLst>
                  <a:path w="1677" h="275">
                    <a:moveTo>
                      <a:pt x="1677" y="275"/>
                    </a:moveTo>
                    <a:cubicBezTo>
                      <a:pt x="1185" y="275"/>
                      <a:pt x="693" y="275"/>
                      <a:pt x="200" y="275"/>
                    </a:cubicBezTo>
                    <a:cubicBezTo>
                      <a:pt x="132" y="181"/>
                      <a:pt x="65" y="89"/>
                      <a:pt x="0" y="0"/>
                    </a:cubicBezTo>
                    <a:cubicBezTo>
                      <a:pt x="474" y="0"/>
                      <a:pt x="949" y="0"/>
                      <a:pt x="1423" y="0"/>
                    </a:cubicBezTo>
                    <a:cubicBezTo>
                      <a:pt x="1506" y="89"/>
                      <a:pt x="1590" y="181"/>
                      <a:pt x="16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4" name="Freeform 292"/>
              <p:cNvSpPr>
                <a:spLocks/>
              </p:cNvSpPr>
              <p:nvPr/>
            </p:nvSpPr>
            <p:spPr bwMode="auto">
              <a:xfrm>
                <a:off x="31537275" y="4860926"/>
                <a:ext cx="6518275" cy="1033463"/>
              </a:xfrm>
              <a:custGeom>
                <a:avLst/>
                <a:gdLst>
                  <a:gd name="T0" fmla="*/ 1738 w 1738"/>
                  <a:gd name="T1" fmla="*/ 275 h 275"/>
                  <a:gd name="T2" fmla="*/ 261 w 1738"/>
                  <a:gd name="T3" fmla="*/ 275 h 275"/>
                  <a:gd name="T4" fmla="*/ 0 w 1738"/>
                  <a:gd name="T5" fmla="*/ 0 h 275"/>
                  <a:gd name="T6" fmla="*/ 1422 w 1738"/>
                  <a:gd name="T7" fmla="*/ 0 h 275"/>
                  <a:gd name="T8" fmla="*/ 1738 w 1738"/>
                  <a:gd name="T9" fmla="*/ 275 h 275"/>
                </a:gdLst>
                <a:ahLst/>
                <a:cxnLst>
                  <a:cxn ang="0">
                    <a:pos x="T0" y="T1"/>
                  </a:cxn>
                  <a:cxn ang="0">
                    <a:pos x="T2" y="T3"/>
                  </a:cxn>
                  <a:cxn ang="0">
                    <a:pos x="T4" y="T5"/>
                  </a:cxn>
                  <a:cxn ang="0">
                    <a:pos x="T6" y="T7"/>
                  </a:cxn>
                  <a:cxn ang="0">
                    <a:pos x="T8" y="T9"/>
                  </a:cxn>
                </a:cxnLst>
                <a:rect l="0" t="0" r="r" b="b"/>
                <a:pathLst>
                  <a:path w="1738" h="275">
                    <a:moveTo>
                      <a:pt x="1738" y="275"/>
                    </a:moveTo>
                    <a:cubicBezTo>
                      <a:pt x="1246" y="275"/>
                      <a:pt x="753" y="275"/>
                      <a:pt x="261" y="275"/>
                    </a:cubicBezTo>
                    <a:cubicBezTo>
                      <a:pt x="172" y="181"/>
                      <a:pt x="85" y="89"/>
                      <a:pt x="0" y="0"/>
                    </a:cubicBezTo>
                    <a:cubicBezTo>
                      <a:pt x="474" y="0"/>
                      <a:pt x="948" y="0"/>
                      <a:pt x="1422" y="0"/>
                    </a:cubicBezTo>
                    <a:cubicBezTo>
                      <a:pt x="1525" y="89"/>
                      <a:pt x="1630" y="181"/>
                      <a:pt x="173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5" name="Freeform 293"/>
              <p:cNvSpPr>
                <a:spLocks/>
              </p:cNvSpPr>
              <p:nvPr/>
            </p:nvSpPr>
            <p:spPr bwMode="auto">
              <a:xfrm>
                <a:off x="37479288" y="4860926"/>
                <a:ext cx="5932488" cy="436563"/>
              </a:xfrm>
              <a:custGeom>
                <a:avLst/>
                <a:gdLst>
                  <a:gd name="T0" fmla="*/ 1582 w 1582"/>
                  <a:gd name="T1" fmla="*/ 116 h 116"/>
                  <a:gd name="T2" fmla="*/ 136 w 1582"/>
                  <a:gd name="T3" fmla="*/ 116 h 116"/>
                  <a:gd name="T4" fmla="*/ 0 w 1582"/>
                  <a:gd name="T5" fmla="*/ 0 h 116"/>
                  <a:gd name="T6" fmla="*/ 1422 w 1582"/>
                  <a:gd name="T7" fmla="*/ 0 h 116"/>
                  <a:gd name="T8" fmla="*/ 1582 w 1582"/>
                  <a:gd name="T9" fmla="*/ 116 h 116"/>
                </a:gdLst>
                <a:ahLst/>
                <a:cxnLst>
                  <a:cxn ang="0">
                    <a:pos x="T0" y="T1"/>
                  </a:cxn>
                  <a:cxn ang="0">
                    <a:pos x="T2" y="T3"/>
                  </a:cxn>
                  <a:cxn ang="0">
                    <a:pos x="T4" y="T5"/>
                  </a:cxn>
                  <a:cxn ang="0">
                    <a:pos x="T6" y="T7"/>
                  </a:cxn>
                  <a:cxn ang="0">
                    <a:pos x="T8" y="T9"/>
                  </a:cxn>
                </a:cxnLst>
                <a:rect l="0" t="0" r="r" b="b"/>
                <a:pathLst>
                  <a:path w="1582" h="116">
                    <a:moveTo>
                      <a:pt x="1582" y="116"/>
                    </a:moveTo>
                    <a:cubicBezTo>
                      <a:pt x="1100" y="116"/>
                      <a:pt x="618" y="116"/>
                      <a:pt x="136" y="116"/>
                    </a:cubicBezTo>
                    <a:cubicBezTo>
                      <a:pt x="90" y="77"/>
                      <a:pt x="45" y="38"/>
                      <a:pt x="0" y="0"/>
                    </a:cubicBezTo>
                    <a:cubicBezTo>
                      <a:pt x="474" y="0"/>
                      <a:pt x="948" y="0"/>
                      <a:pt x="1422" y="0"/>
                    </a:cubicBezTo>
                    <a:cubicBezTo>
                      <a:pt x="1475" y="38"/>
                      <a:pt x="1528" y="77"/>
                      <a:pt x="1582" y="116"/>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6" name="Freeform 294"/>
              <p:cNvSpPr>
                <a:spLocks/>
              </p:cNvSpPr>
              <p:nvPr/>
            </p:nvSpPr>
            <p:spPr bwMode="auto">
              <a:xfrm>
                <a:off x="38123813" y="5413376"/>
                <a:ext cx="6097588" cy="481013"/>
              </a:xfrm>
              <a:custGeom>
                <a:avLst/>
                <a:gdLst>
                  <a:gd name="T0" fmla="*/ 1626 w 1626"/>
                  <a:gd name="T1" fmla="*/ 128 h 128"/>
                  <a:gd name="T2" fmla="*/ 149 w 1626"/>
                  <a:gd name="T3" fmla="*/ 128 h 128"/>
                  <a:gd name="T4" fmla="*/ 0 w 1626"/>
                  <a:gd name="T5" fmla="*/ 0 h 128"/>
                  <a:gd name="T6" fmla="*/ 1452 w 1626"/>
                  <a:gd name="T7" fmla="*/ 0 h 128"/>
                  <a:gd name="T8" fmla="*/ 1626 w 1626"/>
                  <a:gd name="T9" fmla="*/ 128 h 128"/>
                </a:gdLst>
                <a:ahLst/>
                <a:cxnLst>
                  <a:cxn ang="0">
                    <a:pos x="T0" y="T1"/>
                  </a:cxn>
                  <a:cxn ang="0">
                    <a:pos x="T2" y="T3"/>
                  </a:cxn>
                  <a:cxn ang="0">
                    <a:pos x="T4" y="T5"/>
                  </a:cxn>
                  <a:cxn ang="0">
                    <a:pos x="T6" y="T7"/>
                  </a:cxn>
                  <a:cxn ang="0">
                    <a:pos x="T8" y="T9"/>
                  </a:cxn>
                </a:cxnLst>
                <a:rect l="0" t="0" r="r" b="b"/>
                <a:pathLst>
                  <a:path w="1626" h="128">
                    <a:moveTo>
                      <a:pt x="1626" y="128"/>
                    </a:moveTo>
                    <a:cubicBezTo>
                      <a:pt x="1134" y="128"/>
                      <a:pt x="642" y="128"/>
                      <a:pt x="149" y="128"/>
                    </a:cubicBezTo>
                    <a:cubicBezTo>
                      <a:pt x="99" y="85"/>
                      <a:pt x="49" y="42"/>
                      <a:pt x="0" y="0"/>
                    </a:cubicBezTo>
                    <a:cubicBezTo>
                      <a:pt x="484" y="0"/>
                      <a:pt x="968" y="0"/>
                      <a:pt x="1452" y="0"/>
                    </a:cubicBezTo>
                    <a:cubicBezTo>
                      <a:pt x="1509" y="42"/>
                      <a:pt x="1568" y="85"/>
                      <a:pt x="1626" y="128"/>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7" name="Freeform 295"/>
              <p:cNvSpPr>
                <a:spLocks/>
              </p:cNvSpPr>
              <p:nvPr/>
            </p:nvSpPr>
            <p:spPr bwMode="auto">
              <a:xfrm>
                <a:off x="43568938" y="4860926"/>
                <a:ext cx="6983413" cy="1033463"/>
              </a:xfrm>
              <a:custGeom>
                <a:avLst/>
                <a:gdLst>
                  <a:gd name="T0" fmla="*/ 1862 w 1862"/>
                  <a:gd name="T1" fmla="*/ 275 h 275"/>
                  <a:gd name="T2" fmla="*/ 385 w 1862"/>
                  <a:gd name="T3" fmla="*/ 275 h 275"/>
                  <a:gd name="T4" fmla="*/ 0 w 1862"/>
                  <a:gd name="T5" fmla="*/ 0 h 275"/>
                  <a:gd name="T6" fmla="*/ 1423 w 1862"/>
                  <a:gd name="T7" fmla="*/ 0 h 275"/>
                  <a:gd name="T8" fmla="*/ 1862 w 1862"/>
                  <a:gd name="T9" fmla="*/ 275 h 275"/>
                </a:gdLst>
                <a:ahLst/>
                <a:cxnLst>
                  <a:cxn ang="0">
                    <a:pos x="T0" y="T1"/>
                  </a:cxn>
                  <a:cxn ang="0">
                    <a:pos x="T2" y="T3"/>
                  </a:cxn>
                  <a:cxn ang="0">
                    <a:pos x="T4" y="T5"/>
                  </a:cxn>
                  <a:cxn ang="0">
                    <a:pos x="T6" y="T7"/>
                  </a:cxn>
                  <a:cxn ang="0">
                    <a:pos x="T8" y="T9"/>
                  </a:cxn>
                </a:cxnLst>
                <a:rect l="0" t="0" r="r" b="b"/>
                <a:pathLst>
                  <a:path w="1862" h="275">
                    <a:moveTo>
                      <a:pt x="1862" y="275"/>
                    </a:moveTo>
                    <a:cubicBezTo>
                      <a:pt x="1369" y="275"/>
                      <a:pt x="877" y="275"/>
                      <a:pt x="385" y="275"/>
                    </a:cubicBezTo>
                    <a:cubicBezTo>
                      <a:pt x="253" y="181"/>
                      <a:pt x="125" y="89"/>
                      <a:pt x="0" y="0"/>
                    </a:cubicBezTo>
                    <a:cubicBezTo>
                      <a:pt x="474" y="0"/>
                      <a:pt x="948" y="0"/>
                      <a:pt x="1423" y="0"/>
                    </a:cubicBezTo>
                    <a:cubicBezTo>
                      <a:pt x="1566" y="89"/>
                      <a:pt x="1712" y="181"/>
                      <a:pt x="1862"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8" name="Freeform 296"/>
              <p:cNvSpPr>
                <a:spLocks/>
              </p:cNvSpPr>
              <p:nvPr/>
            </p:nvSpPr>
            <p:spPr bwMode="auto">
              <a:xfrm>
                <a:off x="-19843750" y="4860926"/>
                <a:ext cx="7767638" cy="1033463"/>
              </a:xfrm>
              <a:custGeom>
                <a:avLst/>
                <a:gdLst>
                  <a:gd name="T0" fmla="*/ 1885 w 2071"/>
                  <a:gd name="T1" fmla="*/ 275 h 275"/>
                  <a:gd name="T2" fmla="*/ 0 w 2071"/>
                  <a:gd name="T3" fmla="*/ 275 h 275"/>
                  <a:gd name="T4" fmla="*/ 256 w 2071"/>
                  <a:gd name="T5" fmla="*/ 0 h 275"/>
                  <a:gd name="T6" fmla="*/ 2071 w 2071"/>
                  <a:gd name="T7" fmla="*/ 0 h 275"/>
                  <a:gd name="T8" fmla="*/ 1885 w 2071"/>
                  <a:gd name="T9" fmla="*/ 275 h 275"/>
                </a:gdLst>
                <a:ahLst/>
                <a:cxnLst>
                  <a:cxn ang="0">
                    <a:pos x="T0" y="T1"/>
                  </a:cxn>
                  <a:cxn ang="0">
                    <a:pos x="T2" y="T3"/>
                  </a:cxn>
                  <a:cxn ang="0">
                    <a:pos x="T4" y="T5"/>
                  </a:cxn>
                  <a:cxn ang="0">
                    <a:pos x="T6" y="T7"/>
                  </a:cxn>
                  <a:cxn ang="0">
                    <a:pos x="T8" y="T9"/>
                  </a:cxn>
                </a:cxnLst>
                <a:rect l="0" t="0" r="r" b="b"/>
                <a:pathLst>
                  <a:path w="2071" h="275">
                    <a:moveTo>
                      <a:pt x="1885" y="275"/>
                    </a:moveTo>
                    <a:cubicBezTo>
                      <a:pt x="1256" y="275"/>
                      <a:pt x="628" y="275"/>
                      <a:pt x="0" y="275"/>
                    </a:cubicBezTo>
                    <a:cubicBezTo>
                      <a:pt x="87" y="181"/>
                      <a:pt x="173" y="89"/>
                      <a:pt x="256" y="0"/>
                    </a:cubicBezTo>
                    <a:cubicBezTo>
                      <a:pt x="861" y="0"/>
                      <a:pt x="1466" y="0"/>
                      <a:pt x="2071" y="0"/>
                    </a:cubicBezTo>
                    <a:cubicBezTo>
                      <a:pt x="2010" y="89"/>
                      <a:pt x="1948" y="181"/>
                      <a:pt x="1885"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9" name="Freeform 297"/>
              <p:cNvSpPr>
                <a:spLocks/>
              </p:cNvSpPr>
              <p:nvPr/>
            </p:nvSpPr>
            <p:spPr bwMode="auto">
              <a:xfrm>
                <a:off x="18222913" y="4860926"/>
                <a:ext cx="7535863" cy="1033463"/>
              </a:xfrm>
              <a:custGeom>
                <a:avLst/>
                <a:gdLst>
                  <a:gd name="T0" fmla="*/ 2009 w 2009"/>
                  <a:gd name="T1" fmla="*/ 275 h 275"/>
                  <a:gd name="T2" fmla="*/ 124 w 2009"/>
                  <a:gd name="T3" fmla="*/ 275 h 275"/>
                  <a:gd name="T4" fmla="*/ 0 w 2009"/>
                  <a:gd name="T5" fmla="*/ 0 h 275"/>
                  <a:gd name="T6" fmla="*/ 1815 w 2009"/>
                  <a:gd name="T7" fmla="*/ 0 h 275"/>
                  <a:gd name="T8" fmla="*/ 2009 w 2009"/>
                  <a:gd name="T9" fmla="*/ 275 h 275"/>
                </a:gdLst>
                <a:ahLst/>
                <a:cxnLst>
                  <a:cxn ang="0">
                    <a:pos x="T0" y="T1"/>
                  </a:cxn>
                  <a:cxn ang="0">
                    <a:pos x="T2" y="T3"/>
                  </a:cxn>
                  <a:cxn ang="0">
                    <a:pos x="T4" y="T5"/>
                  </a:cxn>
                  <a:cxn ang="0">
                    <a:pos x="T6" y="T7"/>
                  </a:cxn>
                  <a:cxn ang="0">
                    <a:pos x="T8" y="T9"/>
                  </a:cxn>
                </a:cxnLst>
                <a:rect l="0" t="0" r="r" b="b"/>
                <a:pathLst>
                  <a:path w="2009" h="275">
                    <a:moveTo>
                      <a:pt x="2009" y="275"/>
                    </a:moveTo>
                    <a:cubicBezTo>
                      <a:pt x="1381" y="275"/>
                      <a:pt x="752" y="275"/>
                      <a:pt x="124" y="275"/>
                    </a:cubicBezTo>
                    <a:cubicBezTo>
                      <a:pt x="82" y="181"/>
                      <a:pt x="40" y="89"/>
                      <a:pt x="0" y="0"/>
                    </a:cubicBezTo>
                    <a:cubicBezTo>
                      <a:pt x="605" y="0"/>
                      <a:pt x="1210" y="0"/>
                      <a:pt x="1815" y="0"/>
                    </a:cubicBezTo>
                    <a:cubicBezTo>
                      <a:pt x="1878" y="89"/>
                      <a:pt x="1943" y="181"/>
                      <a:pt x="2009"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0" name="Freeform 298"/>
              <p:cNvSpPr>
                <a:spLocks/>
              </p:cNvSpPr>
              <p:nvPr/>
            </p:nvSpPr>
            <p:spPr bwMode="auto">
              <a:xfrm>
                <a:off x="-10809288" y="1082676"/>
                <a:ext cx="5122863" cy="760413"/>
              </a:xfrm>
              <a:custGeom>
                <a:avLst/>
                <a:gdLst>
                  <a:gd name="T0" fmla="*/ 1263 w 1366"/>
                  <a:gd name="T1" fmla="*/ 202 h 202"/>
                  <a:gd name="T2" fmla="*/ 0 w 1366"/>
                  <a:gd name="T3" fmla="*/ 202 h 202"/>
                  <a:gd name="T4" fmla="*/ 144 w 1366"/>
                  <a:gd name="T5" fmla="*/ 0 h 202"/>
                  <a:gd name="T6" fmla="*/ 1366 w 1366"/>
                  <a:gd name="T7" fmla="*/ 0 h 202"/>
                  <a:gd name="T8" fmla="*/ 1263 w 1366"/>
                  <a:gd name="T9" fmla="*/ 202 h 202"/>
                </a:gdLst>
                <a:ahLst/>
                <a:cxnLst>
                  <a:cxn ang="0">
                    <a:pos x="T0" y="T1"/>
                  </a:cxn>
                  <a:cxn ang="0">
                    <a:pos x="T2" y="T3"/>
                  </a:cxn>
                  <a:cxn ang="0">
                    <a:pos x="T4" y="T5"/>
                  </a:cxn>
                  <a:cxn ang="0">
                    <a:pos x="T6" y="T7"/>
                  </a:cxn>
                  <a:cxn ang="0">
                    <a:pos x="T8" y="T9"/>
                  </a:cxn>
                </a:cxnLst>
                <a:rect l="0" t="0" r="r" b="b"/>
                <a:pathLst>
                  <a:path w="1366" h="202">
                    <a:moveTo>
                      <a:pt x="1263" y="202"/>
                    </a:moveTo>
                    <a:cubicBezTo>
                      <a:pt x="842" y="202"/>
                      <a:pt x="421" y="202"/>
                      <a:pt x="0" y="202"/>
                    </a:cubicBezTo>
                    <a:cubicBezTo>
                      <a:pt x="49" y="134"/>
                      <a:pt x="97" y="66"/>
                      <a:pt x="144" y="0"/>
                    </a:cubicBezTo>
                    <a:cubicBezTo>
                      <a:pt x="551" y="0"/>
                      <a:pt x="959" y="0"/>
                      <a:pt x="1366" y="0"/>
                    </a:cubicBezTo>
                    <a:cubicBezTo>
                      <a:pt x="1333" y="66"/>
                      <a:pt x="129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1" name="Freeform 299"/>
              <p:cNvSpPr>
                <a:spLocks/>
              </p:cNvSpPr>
              <p:nvPr/>
            </p:nvSpPr>
            <p:spPr bwMode="auto">
              <a:xfrm>
                <a:off x="-5535613" y="1082676"/>
                <a:ext cx="4957763" cy="760413"/>
              </a:xfrm>
              <a:custGeom>
                <a:avLst/>
                <a:gdLst>
                  <a:gd name="T0" fmla="*/ 1263 w 1322"/>
                  <a:gd name="T1" fmla="*/ 202 h 202"/>
                  <a:gd name="T2" fmla="*/ 0 w 1322"/>
                  <a:gd name="T3" fmla="*/ 202 h 202"/>
                  <a:gd name="T4" fmla="*/ 99 w 1322"/>
                  <a:gd name="T5" fmla="*/ 0 h 202"/>
                  <a:gd name="T6" fmla="*/ 1322 w 1322"/>
                  <a:gd name="T7" fmla="*/ 0 h 202"/>
                  <a:gd name="T8" fmla="*/ 1263 w 1322"/>
                  <a:gd name="T9" fmla="*/ 202 h 202"/>
                </a:gdLst>
                <a:ahLst/>
                <a:cxnLst>
                  <a:cxn ang="0">
                    <a:pos x="T0" y="T1"/>
                  </a:cxn>
                  <a:cxn ang="0">
                    <a:pos x="T2" y="T3"/>
                  </a:cxn>
                  <a:cxn ang="0">
                    <a:pos x="T4" y="T5"/>
                  </a:cxn>
                  <a:cxn ang="0">
                    <a:pos x="T6" y="T7"/>
                  </a:cxn>
                  <a:cxn ang="0">
                    <a:pos x="T8" y="T9"/>
                  </a:cxn>
                </a:cxnLst>
                <a:rect l="0" t="0" r="r" b="b"/>
                <a:pathLst>
                  <a:path w="1322" h="202">
                    <a:moveTo>
                      <a:pt x="1263" y="202"/>
                    </a:moveTo>
                    <a:cubicBezTo>
                      <a:pt x="842" y="202"/>
                      <a:pt x="421" y="202"/>
                      <a:pt x="0" y="202"/>
                    </a:cubicBezTo>
                    <a:cubicBezTo>
                      <a:pt x="34" y="134"/>
                      <a:pt x="67" y="66"/>
                      <a:pt x="99" y="0"/>
                    </a:cubicBezTo>
                    <a:cubicBezTo>
                      <a:pt x="506" y="0"/>
                      <a:pt x="914" y="0"/>
                      <a:pt x="1322" y="0"/>
                    </a:cubicBezTo>
                    <a:cubicBezTo>
                      <a:pt x="1302" y="66"/>
                      <a:pt x="128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2" name="Freeform 300"/>
              <p:cNvSpPr>
                <a:spLocks/>
              </p:cNvSpPr>
              <p:nvPr/>
            </p:nvSpPr>
            <p:spPr bwMode="auto">
              <a:xfrm>
                <a:off x="-261938" y="1082676"/>
                <a:ext cx="4787900" cy="760413"/>
              </a:xfrm>
              <a:custGeom>
                <a:avLst/>
                <a:gdLst>
                  <a:gd name="T0" fmla="*/ 1263 w 1277"/>
                  <a:gd name="T1" fmla="*/ 202 h 202"/>
                  <a:gd name="T2" fmla="*/ 0 w 1277"/>
                  <a:gd name="T3" fmla="*/ 202 h 202"/>
                  <a:gd name="T4" fmla="*/ 54 w 1277"/>
                  <a:gd name="T5" fmla="*/ 0 h 202"/>
                  <a:gd name="T6" fmla="*/ 1277 w 1277"/>
                  <a:gd name="T7" fmla="*/ 0 h 202"/>
                  <a:gd name="T8" fmla="*/ 1263 w 1277"/>
                  <a:gd name="T9" fmla="*/ 202 h 202"/>
                </a:gdLst>
                <a:ahLst/>
                <a:cxnLst>
                  <a:cxn ang="0">
                    <a:pos x="T0" y="T1"/>
                  </a:cxn>
                  <a:cxn ang="0">
                    <a:pos x="T2" y="T3"/>
                  </a:cxn>
                  <a:cxn ang="0">
                    <a:pos x="T4" y="T5"/>
                  </a:cxn>
                  <a:cxn ang="0">
                    <a:pos x="T6" y="T7"/>
                  </a:cxn>
                  <a:cxn ang="0">
                    <a:pos x="T8" y="T9"/>
                  </a:cxn>
                </a:cxnLst>
                <a:rect l="0" t="0" r="r" b="b"/>
                <a:pathLst>
                  <a:path w="1277" h="202">
                    <a:moveTo>
                      <a:pt x="1263" y="202"/>
                    </a:moveTo>
                    <a:cubicBezTo>
                      <a:pt x="842" y="202"/>
                      <a:pt x="421" y="202"/>
                      <a:pt x="0" y="202"/>
                    </a:cubicBezTo>
                    <a:cubicBezTo>
                      <a:pt x="19" y="134"/>
                      <a:pt x="36" y="66"/>
                      <a:pt x="54" y="0"/>
                    </a:cubicBezTo>
                    <a:cubicBezTo>
                      <a:pt x="462" y="0"/>
                      <a:pt x="869" y="0"/>
                      <a:pt x="1277" y="0"/>
                    </a:cubicBezTo>
                    <a:cubicBezTo>
                      <a:pt x="1272" y="66"/>
                      <a:pt x="126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3" name="Freeform 301"/>
              <p:cNvSpPr>
                <a:spLocks/>
              </p:cNvSpPr>
              <p:nvPr/>
            </p:nvSpPr>
            <p:spPr bwMode="auto">
              <a:xfrm>
                <a:off x="5010150" y="1082676"/>
                <a:ext cx="4737100" cy="760413"/>
              </a:xfrm>
              <a:custGeom>
                <a:avLst/>
                <a:gdLst>
                  <a:gd name="T0" fmla="*/ 1263 w 1263"/>
                  <a:gd name="T1" fmla="*/ 202 h 202"/>
                  <a:gd name="T2" fmla="*/ 0 w 1263"/>
                  <a:gd name="T3" fmla="*/ 202 h 202"/>
                  <a:gd name="T4" fmla="*/ 9 w 1263"/>
                  <a:gd name="T5" fmla="*/ 0 h 202"/>
                  <a:gd name="T6" fmla="*/ 1232 w 1263"/>
                  <a:gd name="T7" fmla="*/ 0 h 202"/>
                  <a:gd name="T8" fmla="*/ 1263 w 1263"/>
                  <a:gd name="T9" fmla="*/ 202 h 202"/>
                </a:gdLst>
                <a:ahLst/>
                <a:cxnLst>
                  <a:cxn ang="0">
                    <a:pos x="T0" y="T1"/>
                  </a:cxn>
                  <a:cxn ang="0">
                    <a:pos x="T2" y="T3"/>
                  </a:cxn>
                  <a:cxn ang="0">
                    <a:pos x="T4" y="T5"/>
                  </a:cxn>
                  <a:cxn ang="0">
                    <a:pos x="T6" y="T7"/>
                  </a:cxn>
                  <a:cxn ang="0">
                    <a:pos x="T8" y="T9"/>
                  </a:cxn>
                </a:cxnLst>
                <a:rect l="0" t="0" r="r" b="b"/>
                <a:pathLst>
                  <a:path w="1263" h="202">
                    <a:moveTo>
                      <a:pt x="1263" y="202"/>
                    </a:moveTo>
                    <a:cubicBezTo>
                      <a:pt x="842" y="202"/>
                      <a:pt x="421" y="202"/>
                      <a:pt x="0" y="202"/>
                    </a:cubicBezTo>
                    <a:cubicBezTo>
                      <a:pt x="3" y="134"/>
                      <a:pt x="6" y="66"/>
                      <a:pt x="9" y="0"/>
                    </a:cubicBezTo>
                    <a:cubicBezTo>
                      <a:pt x="417" y="0"/>
                      <a:pt x="824" y="0"/>
                      <a:pt x="1232" y="0"/>
                    </a:cubicBezTo>
                    <a:cubicBezTo>
                      <a:pt x="1242" y="66"/>
                      <a:pt x="1252"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4" name="Freeform 302"/>
              <p:cNvSpPr>
                <a:spLocks/>
              </p:cNvSpPr>
              <p:nvPr/>
            </p:nvSpPr>
            <p:spPr bwMode="auto">
              <a:xfrm>
                <a:off x="10152063" y="1082676"/>
                <a:ext cx="4868863" cy="760413"/>
              </a:xfrm>
              <a:custGeom>
                <a:avLst/>
                <a:gdLst>
                  <a:gd name="T0" fmla="*/ 1298 w 1298"/>
                  <a:gd name="T1" fmla="*/ 202 h 202"/>
                  <a:gd name="T2" fmla="*/ 35 w 1298"/>
                  <a:gd name="T3" fmla="*/ 202 h 202"/>
                  <a:gd name="T4" fmla="*/ 0 w 1298"/>
                  <a:gd name="T5" fmla="*/ 0 h 202"/>
                  <a:gd name="T6" fmla="*/ 1222 w 1298"/>
                  <a:gd name="T7" fmla="*/ 0 h 202"/>
                  <a:gd name="T8" fmla="*/ 1298 w 1298"/>
                  <a:gd name="T9" fmla="*/ 202 h 202"/>
                </a:gdLst>
                <a:ahLst/>
                <a:cxnLst>
                  <a:cxn ang="0">
                    <a:pos x="T0" y="T1"/>
                  </a:cxn>
                  <a:cxn ang="0">
                    <a:pos x="T2" y="T3"/>
                  </a:cxn>
                  <a:cxn ang="0">
                    <a:pos x="T4" y="T5"/>
                  </a:cxn>
                  <a:cxn ang="0">
                    <a:pos x="T6" y="T7"/>
                  </a:cxn>
                  <a:cxn ang="0">
                    <a:pos x="T8" y="T9"/>
                  </a:cxn>
                </a:cxnLst>
                <a:rect l="0" t="0" r="r" b="b"/>
                <a:pathLst>
                  <a:path w="1298" h="202">
                    <a:moveTo>
                      <a:pt x="1298" y="202"/>
                    </a:moveTo>
                    <a:cubicBezTo>
                      <a:pt x="877" y="202"/>
                      <a:pt x="456" y="202"/>
                      <a:pt x="35" y="202"/>
                    </a:cubicBezTo>
                    <a:cubicBezTo>
                      <a:pt x="23" y="134"/>
                      <a:pt x="11" y="66"/>
                      <a:pt x="0" y="0"/>
                    </a:cubicBezTo>
                    <a:cubicBezTo>
                      <a:pt x="407" y="0"/>
                      <a:pt x="815" y="0"/>
                      <a:pt x="1222" y="0"/>
                    </a:cubicBezTo>
                    <a:cubicBezTo>
                      <a:pt x="1247" y="66"/>
                      <a:pt x="1272" y="134"/>
                      <a:pt x="129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5" name="Freeform 303"/>
              <p:cNvSpPr>
                <a:spLocks/>
              </p:cNvSpPr>
              <p:nvPr/>
            </p:nvSpPr>
            <p:spPr bwMode="auto">
              <a:xfrm>
                <a:off x="15257463" y="1082676"/>
                <a:ext cx="5037138" cy="760413"/>
              </a:xfrm>
              <a:custGeom>
                <a:avLst/>
                <a:gdLst>
                  <a:gd name="T0" fmla="*/ 1343 w 1343"/>
                  <a:gd name="T1" fmla="*/ 202 h 202"/>
                  <a:gd name="T2" fmla="*/ 80 w 1343"/>
                  <a:gd name="T3" fmla="*/ 202 h 202"/>
                  <a:gd name="T4" fmla="*/ 0 w 1343"/>
                  <a:gd name="T5" fmla="*/ 0 h 202"/>
                  <a:gd name="T6" fmla="*/ 1222 w 1343"/>
                  <a:gd name="T7" fmla="*/ 0 h 202"/>
                  <a:gd name="T8" fmla="*/ 1343 w 1343"/>
                  <a:gd name="T9" fmla="*/ 202 h 202"/>
                </a:gdLst>
                <a:ahLst/>
                <a:cxnLst>
                  <a:cxn ang="0">
                    <a:pos x="T0" y="T1"/>
                  </a:cxn>
                  <a:cxn ang="0">
                    <a:pos x="T2" y="T3"/>
                  </a:cxn>
                  <a:cxn ang="0">
                    <a:pos x="T4" y="T5"/>
                  </a:cxn>
                  <a:cxn ang="0">
                    <a:pos x="T6" y="T7"/>
                  </a:cxn>
                  <a:cxn ang="0">
                    <a:pos x="T8" y="T9"/>
                  </a:cxn>
                </a:cxnLst>
                <a:rect l="0" t="0" r="r" b="b"/>
                <a:pathLst>
                  <a:path w="1343" h="202">
                    <a:moveTo>
                      <a:pt x="1343" y="202"/>
                    </a:moveTo>
                    <a:cubicBezTo>
                      <a:pt x="922" y="202"/>
                      <a:pt x="501" y="202"/>
                      <a:pt x="80" y="202"/>
                    </a:cubicBezTo>
                    <a:cubicBezTo>
                      <a:pt x="53" y="134"/>
                      <a:pt x="26" y="66"/>
                      <a:pt x="0" y="0"/>
                    </a:cubicBezTo>
                    <a:cubicBezTo>
                      <a:pt x="407" y="0"/>
                      <a:pt x="815" y="0"/>
                      <a:pt x="1222" y="0"/>
                    </a:cubicBezTo>
                    <a:cubicBezTo>
                      <a:pt x="1262" y="66"/>
                      <a:pt x="1302" y="134"/>
                      <a:pt x="134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6" name="Freeform 304"/>
              <p:cNvSpPr>
                <a:spLocks/>
              </p:cNvSpPr>
              <p:nvPr/>
            </p:nvSpPr>
            <p:spPr bwMode="auto">
              <a:xfrm>
                <a:off x="20361275" y="1082676"/>
                <a:ext cx="5205413" cy="760413"/>
              </a:xfrm>
              <a:custGeom>
                <a:avLst/>
                <a:gdLst>
                  <a:gd name="T0" fmla="*/ 1388 w 1388"/>
                  <a:gd name="T1" fmla="*/ 202 h 202"/>
                  <a:gd name="T2" fmla="*/ 125 w 1388"/>
                  <a:gd name="T3" fmla="*/ 202 h 202"/>
                  <a:gd name="T4" fmla="*/ 0 w 1388"/>
                  <a:gd name="T5" fmla="*/ 0 h 202"/>
                  <a:gd name="T6" fmla="*/ 1223 w 1388"/>
                  <a:gd name="T7" fmla="*/ 0 h 202"/>
                  <a:gd name="T8" fmla="*/ 1388 w 1388"/>
                  <a:gd name="T9" fmla="*/ 202 h 202"/>
                </a:gdLst>
                <a:ahLst/>
                <a:cxnLst>
                  <a:cxn ang="0">
                    <a:pos x="T0" y="T1"/>
                  </a:cxn>
                  <a:cxn ang="0">
                    <a:pos x="T2" y="T3"/>
                  </a:cxn>
                  <a:cxn ang="0">
                    <a:pos x="T4" y="T5"/>
                  </a:cxn>
                  <a:cxn ang="0">
                    <a:pos x="T6" y="T7"/>
                  </a:cxn>
                  <a:cxn ang="0">
                    <a:pos x="T8" y="T9"/>
                  </a:cxn>
                </a:cxnLst>
                <a:rect l="0" t="0" r="r" b="b"/>
                <a:pathLst>
                  <a:path w="1388" h="202">
                    <a:moveTo>
                      <a:pt x="1388" y="202"/>
                    </a:moveTo>
                    <a:cubicBezTo>
                      <a:pt x="967" y="202"/>
                      <a:pt x="546" y="202"/>
                      <a:pt x="125" y="202"/>
                    </a:cubicBezTo>
                    <a:cubicBezTo>
                      <a:pt x="82" y="134"/>
                      <a:pt x="41" y="66"/>
                      <a:pt x="0" y="0"/>
                    </a:cubicBezTo>
                    <a:cubicBezTo>
                      <a:pt x="408" y="0"/>
                      <a:pt x="815" y="0"/>
                      <a:pt x="1223" y="0"/>
                    </a:cubicBezTo>
                    <a:cubicBezTo>
                      <a:pt x="1276" y="66"/>
                      <a:pt x="1332" y="134"/>
                      <a:pt x="138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7" name="Freeform 305"/>
              <p:cNvSpPr>
                <a:spLocks/>
              </p:cNvSpPr>
              <p:nvPr/>
            </p:nvSpPr>
            <p:spPr bwMode="auto">
              <a:xfrm>
                <a:off x="25465088" y="1082676"/>
                <a:ext cx="5375275" cy="760413"/>
              </a:xfrm>
              <a:custGeom>
                <a:avLst/>
                <a:gdLst>
                  <a:gd name="T0" fmla="*/ 1433 w 1433"/>
                  <a:gd name="T1" fmla="*/ 202 h 202"/>
                  <a:gd name="T2" fmla="*/ 170 w 1433"/>
                  <a:gd name="T3" fmla="*/ 202 h 202"/>
                  <a:gd name="T4" fmla="*/ 0 w 1433"/>
                  <a:gd name="T5" fmla="*/ 0 h 202"/>
                  <a:gd name="T6" fmla="*/ 1223 w 1433"/>
                  <a:gd name="T7" fmla="*/ 0 h 202"/>
                  <a:gd name="T8" fmla="*/ 1433 w 1433"/>
                  <a:gd name="T9" fmla="*/ 202 h 202"/>
                </a:gdLst>
                <a:ahLst/>
                <a:cxnLst>
                  <a:cxn ang="0">
                    <a:pos x="T0" y="T1"/>
                  </a:cxn>
                  <a:cxn ang="0">
                    <a:pos x="T2" y="T3"/>
                  </a:cxn>
                  <a:cxn ang="0">
                    <a:pos x="T4" y="T5"/>
                  </a:cxn>
                  <a:cxn ang="0">
                    <a:pos x="T6" y="T7"/>
                  </a:cxn>
                  <a:cxn ang="0">
                    <a:pos x="T8" y="T9"/>
                  </a:cxn>
                </a:cxnLst>
                <a:rect l="0" t="0" r="r" b="b"/>
                <a:pathLst>
                  <a:path w="1433" h="202">
                    <a:moveTo>
                      <a:pt x="1433" y="202"/>
                    </a:moveTo>
                    <a:cubicBezTo>
                      <a:pt x="1012" y="202"/>
                      <a:pt x="591" y="202"/>
                      <a:pt x="170" y="202"/>
                    </a:cubicBezTo>
                    <a:cubicBezTo>
                      <a:pt x="112" y="134"/>
                      <a:pt x="56" y="66"/>
                      <a:pt x="0" y="0"/>
                    </a:cubicBezTo>
                    <a:cubicBezTo>
                      <a:pt x="408" y="0"/>
                      <a:pt x="815" y="0"/>
                      <a:pt x="1223" y="0"/>
                    </a:cubicBezTo>
                    <a:cubicBezTo>
                      <a:pt x="1291" y="66"/>
                      <a:pt x="1361" y="134"/>
                      <a:pt x="143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8" name="Freeform 306"/>
              <p:cNvSpPr>
                <a:spLocks/>
              </p:cNvSpPr>
              <p:nvPr/>
            </p:nvSpPr>
            <p:spPr bwMode="auto">
              <a:xfrm>
                <a:off x="30570488" y="1082676"/>
                <a:ext cx="5543550" cy="760413"/>
              </a:xfrm>
              <a:custGeom>
                <a:avLst/>
                <a:gdLst>
                  <a:gd name="T0" fmla="*/ 1478 w 1478"/>
                  <a:gd name="T1" fmla="*/ 202 h 202"/>
                  <a:gd name="T2" fmla="*/ 215 w 1478"/>
                  <a:gd name="T3" fmla="*/ 202 h 202"/>
                  <a:gd name="T4" fmla="*/ 0 w 1478"/>
                  <a:gd name="T5" fmla="*/ 0 h 202"/>
                  <a:gd name="T6" fmla="*/ 1223 w 1478"/>
                  <a:gd name="T7" fmla="*/ 0 h 202"/>
                  <a:gd name="T8" fmla="*/ 1478 w 1478"/>
                  <a:gd name="T9" fmla="*/ 202 h 202"/>
                </a:gdLst>
                <a:ahLst/>
                <a:cxnLst>
                  <a:cxn ang="0">
                    <a:pos x="T0" y="T1"/>
                  </a:cxn>
                  <a:cxn ang="0">
                    <a:pos x="T2" y="T3"/>
                  </a:cxn>
                  <a:cxn ang="0">
                    <a:pos x="T4" y="T5"/>
                  </a:cxn>
                  <a:cxn ang="0">
                    <a:pos x="T6" y="T7"/>
                  </a:cxn>
                  <a:cxn ang="0">
                    <a:pos x="T8" y="T9"/>
                  </a:cxn>
                </a:cxnLst>
                <a:rect l="0" t="0" r="r" b="b"/>
                <a:pathLst>
                  <a:path w="1478" h="202">
                    <a:moveTo>
                      <a:pt x="1478" y="202"/>
                    </a:moveTo>
                    <a:cubicBezTo>
                      <a:pt x="1057" y="202"/>
                      <a:pt x="636" y="202"/>
                      <a:pt x="215" y="202"/>
                    </a:cubicBezTo>
                    <a:cubicBezTo>
                      <a:pt x="142" y="134"/>
                      <a:pt x="70" y="66"/>
                      <a:pt x="0" y="0"/>
                    </a:cubicBezTo>
                    <a:cubicBezTo>
                      <a:pt x="408" y="0"/>
                      <a:pt x="815" y="0"/>
                      <a:pt x="1223" y="0"/>
                    </a:cubicBezTo>
                    <a:cubicBezTo>
                      <a:pt x="1306" y="66"/>
                      <a:pt x="1391" y="134"/>
                      <a:pt x="147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9" name="Freeform 307"/>
              <p:cNvSpPr>
                <a:spLocks/>
              </p:cNvSpPr>
              <p:nvPr/>
            </p:nvSpPr>
            <p:spPr bwMode="auto">
              <a:xfrm>
                <a:off x="35679063" y="1082676"/>
                <a:ext cx="8426450" cy="760413"/>
              </a:xfrm>
              <a:custGeom>
                <a:avLst/>
                <a:gdLst>
                  <a:gd name="T0" fmla="*/ 2247 w 2247"/>
                  <a:gd name="T1" fmla="*/ 202 h 202"/>
                  <a:gd name="T2" fmla="*/ 259 w 2247"/>
                  <a:gd name="T3" fmla="*/ 202 h 202"/>
                  <a:gd name="T4" fmla="*/ 0 w 2247"/>
                  <a:gd name="T5" fmla="*/ 0 h 202"/>
                  <a:gd name="T6" fmla="*/ 1924 w 2247"/>
                  <a:gd name="T7" fmla="*/ 0 h 202"/>
                  <a:gd name="T8" fmla="*/ 2247 w 2247"/>
                  <a:gd name="T9" fmla="*/ 202 h 202"/>
                </a:gdLst>
                <a:ahLst/>
                <a:cxnLst>
                  <a:cxn ang="0">
                    <a:pos x="T0" y="T1"/>
                  </a:cxn>
                  <a:cxn ang="0">
                    <a:pos x="T2" y="T3"/>
                  </a:cxn>
                  <a:cxn ang="0">
                    <a:pos x="T4" y="T5"/>
                  </a:cxn>
                  <a:cxn ang="0">
                    <a:pos x="T6" y="T7"/>
                  </a:cxn>
                  <a:cxn ang="0">
                    <a:pos x="T8" y="T9"/>
                  </a:cxn>
                </a:cxnLst>
                <a:rect l="0" t="0" r="r" b="b"/>
                <a:pathLst>
                  <a:path w="2247" h="202">
                    <a:moveTo>
                      <a:pt x="2247" y="202"/>
                    </a:moveTo>
                    <a:cubicBezTo>
                      <a:pt x="1584" y="202"/>
                      <a:pt x="922" y="202"/>
                      <a:pt x="259" y="202"/>
                    </a:cubicBezTo>
                    <a:cubicBezTo>
                      <a:pt x="171" y="134"/>
                      <a:pt x="84" y="66"/>
                      <a:pt x="0" y="0"/>
                    </a:cubicBezTo>
                    <a:cubicBezTo>
                      <a:pt x="641" y="0"/>
                      <a:pt x="1283" y="0"/>
                      <a:pt x="1924" y="0"/>
                    </a:cubicBezTo>
                    <a:cubicBezTo>
                      <a:pt x="2029" y="66"/>
                      <a:pt x="2137" y="134"/>
                      <a:pt x="2247"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0" name="Freeform 308"/>
              <p:cNvSpPr>
                <a:spLocks/>
              </p:cNvSpPr>
              <p:nvPr/>
            </p:nvSpPr>
            <p:spPr bwMode="auto">
              <a:xfrm>
                <a:off x="39489063" y="1933576"/>
                <a:ext cx="6056313" cy="814388"/>
              </a:xfrm>
              <a:custGeom>
                <a:avLst/>
                <a:gdLst>
                  <a:gd name="T0" fmla="*/ 0 w 1615"/>
                  <a:gd name="T1" fmla="*/ 0 h 217"/>
                  <a:gd name="T2" fmla="*/ 1267 w 1615"/>
                  <a:gd name="T3" fmla="*/ 0 h 217"/>
                  <a:gd name="T4" fmla="*/ 1615 w 1615"/>
                  <a:gd name="T5" fmla="*/ 217 h 217"/>
                  <a:gd name="T6" fmla="*/ 304 w 1615"/>
                  <a:gd name="T7" fmla="*/ 217 h 217"/>
                  <a:gd name="T8" fmla="*/ 0 w 1615"/>
                  <a:gd name="T9" fmla="*/ 0 h 217"/>
                </a:gdLst>
                <a:ahLst/>
                <a:cxnLst>
                  <a:cxn ang="0">
                    <a:pos x="T0" y="T1"/>
                  </a:cxn>
                  <a:cxn ang="0">
                    <a:pos x="T2" y="T3"/>
                  </a:cxn>
                  <a:cxn ang="0">
                    <a:pos x="T4" y="T5"/>
                  </a:cxn>
                  <a:cxn ang="0">
                    <a:pos x="T6" y="T7"/>
                  </a:cxn>
                  <a:cxn ang="0">
                    <a:pos x="T8" y="T9"/>
                  </a:cxn>
                </a:cxnLst>
                <a:rect l="0" t="0" r="r" b="b"/>
                <a:pathLst>
                  <a:path w="1615" h="217">
                    <a:moveTo>
                      <a:pt x="0" y="0"/>
                    </a:moveTo>
                    <a:cubicBezTo>
                      <a:pt x="423" y="0"/>
                      <a:pt x="845" y="0"/>
                      <a:pt x="1267" y="0"/>
                    </a:cubicBezTo>
                    <a:cubicBezTo>
                      <a:pt x="1380" y="70"/>
                      <a:pt x="1496" y="143"/>
                      <a:pt x="1615" y="217"/>
                    </a:cubicBezTo>
                    <a:cubicBezTo>
                      <a:pt x="1178" y="217"/>
                      <a:pt x="741" y="217"/>
                      <a:pt x="304" y="217"/>
                    </a:cubicBezTo>
                    <a:cubicBezTo>
                      <a:pt x="200" y="143"/>
                      <a:pt x="99"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1" name="Freeform 309"/>
              <p:cNvSpPr>
                <a:spLocks/>
              </p:cNvSpPr>
              <p:nvPr/>
            </p:nvSpPr>
            <p:spPr bwMode="auto">
              <a:xfrm>
                <a:off x="34196338" y="1933576"/>
                <a:ext cx="5873750" cy="814388"/>
              </a:xfrm>
              <a:custGeom>
                <a:avLst/>
                <a:gdLst>
                  <a:gd name="T0" fmla="*/ 0 w 1566"/>
                  <a:gd name="T1" fmla="*/ 0 h 217"/>
                  <a:gd name="T2" fmla="*/ 1267 w 1566"/>
                  <a:gd name="T3" fmla="*/ 0 h 217"/>
                  <a:gd name="T4" fmla="*/ 1566 w 1566"/>
                  <a:gd name="T5" fmla="*/ 217 h 217"/>
                  <a:gd name="T6" fmla="*/ 256 w 1566"/>
                  <a:gd name="T7" fmla="*/ 217 h 217"/>
                  <a:gd name="T8" fmla="*/ 0 w 1566"/>
                  <a:gd name="T9" fmla="*/ 0 h 217"/>
                </a:gdLst>
                <a:ahLst/>
                <a:cxnLst>
                  <a:cxn ang="0">
                    <a:pos x="T0" y="T1"/>
                  </a:cxn>
                  <a:cxn ang="0">
                    <a:pos x="T2" y="T3"/>
                  </a:cxn>
                  <a:cxn ang="0">
                    <a:pos x="T4" y="T5"/>
                  </a:cxn>
                  <a:cxn ang="0">
                    <a:pos x="T6" y="T7"/>
                  </a:cxn>
                  <a:cxn ang="0">
                    <a:pos x="T8" y="T9"/>
                  </a:cxn>
                </a:cxnLst>
                <a:rect l="0" t="0" r="r" b="b"/>
                <a:pathLst>
                  <a:path w="1566" h="217">
                    <a:moveTo>
                      <a:pt x="0" y="0"/>
                    </a:moveTo>
                    <a:cubicBezTo>
                      <a:pt x="422" y="0"/>
                      <a:pt x="845" y="0"/>
                      <a:pt x="1267" y="0"/>
                    </a:cubicBezTo>
                    <a:cubicBezTo>
                      <a:pt x="1365" y="70"/>
                      <a:pt x="1465" y="143"/>
                      <a:pt x="1566" y="217"/>
                    </a:cubicBezTo>
                    <a:cubicBezTo>
                      <a:pt x="1130" y="217"/>
                      <a:pt x="693" y="217"/>
                      <a:pt x="256" y="217"/>
                    </a:cubicBezTo>
                    <a:cubicBezTo>
                      <a:pt x="169" y="143"/>
                      <a:pt x="83"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2" name="Freeform 310"/>
              <p:cNvSpPr>
                <a:spLocks/>
              </p:cNvSpPr>
              <p:nvPr/>
            </p:nvSpPr>
            <p:spPr bwMode="auto">
              <a:xfrm>
                <a:off x="28905200" y="1933576"/>
                <a:ext cx="5692775" cy="814388"/>
              </a:xfrm>
              <a:custGeom>
                <a:avLst/>
                <a:gdLst>
                  <a:gd name="T0" fmla="*/ 0 w 1518"/>
                  <a:gd name="T1" fmla="*/ 0 h 217"/>
                  <a:gd name="T2" fmla="*/ 1267 w 1518"/>
                  <a:gd name="T3" fmla="*/ 0 h 217"/>
                  <a:gd name="T4" fmla="*/ 1518 w 1518"/>
                  <a:gd name="T5" fmla="*/ 217 h 217"/>
                  <a:gd name="T6" fmla="*/ 207 w 1518"/>
                  <a:gd name="T7" fmla="*/ 217 h 217"/>
                  <a:gd name="T8" fmla="*/ 0 w 1518"/>
                  <a:gd name="T9" fmla="*/ 0 h 217"/>
                </a:gdLst>
                <a:ahLst/>
                <a:cxnLst>
                  <a:cxn ang="0">
                    <a:pos x="T0" y="T1"/>
                  </a:cxn>
                  <a:cxn ang="0">
                    <a:pos x="T2" y="T3"/>
                  </a:cxn>
                  <a:cxn ang="0">
                    <a:pos x="T4" y="T5"/>
                  </a:cxn>
                  <a:cxn ang="0">
                    <a:pos x="T6" y="T7"/>
                  </a:cxn>
                  <a:cxn ang="0">
                    <a:pos x="T8" y="T9"/>
                  </a:cxn>
                </a:cxnLst>
                <a:rect l="0" t="0" r="r" b="b"/>
                <a:pathLst>
                  <a:path w="1518" h="217">
                    <a:moveTo>
                      <a:pt x="0" y="0"/>
                    </a:moveTo>
                    <a:cubicBezTo>
                      <a:pt x="422" y="0"/>
                      <a:pt x="845" y="0"/>
                      <a:pt x="1267" y="0"/>
                    </a:cubicBezTo>
                    <a:cubicBezTo>
                      <a:pt x="1349" y="70"/>
                      <a:pt x="1433" y="143"/>
                      <a:pt x="1518" y="217"/>
                    </a:cubicBezTo>
                    <a:cubicBezTo>
                      <a:pt x="1081" y="217"/>
                      <a:pt x="644" y="217"/>
                      <a:pt x="207" y="217"/>
                    </a:cubicBezTo>
                    <a:cubicBezTo>
                      <a:pt x="137" y="143"/>
                      <a:pt x="68"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3" name="Freeform 311"/>
              <p:cNvSpPr>
                <a:spLocks/>
              </p:cNvSpPr>
              <p:nvPr/>
            </p:nvSpPr>
            <p:spPr bwMode="auto">
              <a:xfrm>
                <a:off x="23612475" y="1933576"/>
                <a:ext cx="5513388" cy="814388"/>
              </a:xfrm>
              <a:custGeom>
                <a:avLst/>
                <a:gdLst>
                  <a:gd name="T0" fmla="*/ 0 w 1470"/>
                  <a:gd name="T1" fmla="*/ 0 h 217"/>
                  <a:gd name="T2" fmla="*/ 1267 w 1470"/>
                  <a:gd name="T3" fmla="*/ 0 h 217"/>
                  <a:gd name="T4" fmla="*/ 1470 w 1470"/>
                  <a:gd name="T5" fmla="*/ 217 h 217"/>
                  <a:gd name="T6" fmla="*/ 159 w 1470"/>
                  <a:gd name="T7" fmla="*/ 217 h 217"/>
                  <a:gd name="T8" fmla="*/ 0 w 1470"/>
                  <a:gd name="T9" fmla="*/ 0 h 217"/>
                </a:gdLst>
                <a:ahLst/>
                <a:cxnLst>
                  <a:cxn ang="0">
                    <a:pos x="T0" y="T1"/>
                  </a:cxn>
                  <a:cxn ang="0">
                    <a:pos x="T2" y="T3"/>
                  </a:cxn>
                  <a:cxn ang="0">
                    <a:pos x="T4" y="T5"/>
                  </a:cxn>
                  <a:cxn ang="0">
                    <a:pos x="T6" y="T7"/>
                  </a:cxn>
                  <a:cxn ang="0">
                    <a:pos x="T8" y="T9"/>
                  </a:cxn>
                </a:cxnLst>
                <a:rect l="0" t="0" r="r" b="b"/>
                <a:pathLst>
                  <a:path w="1470" h="217">
                    <a:moveTo>
                      <a:pt x="0" y="0"/>
                    </a:moveTo>
                    <a:cubicBezTo>
                      <a:pt x="422" y="0"/>
                      <a:pt x="845" y="0"/>
                      <a:pt x="1267" y="0"/>
                    </a:cubicBezTo>
                    <a:cubicBezTo>
                      <a:pt x="1333" y="70"/>
                      <a:pt x="1401" y="143"/>
                      <a:pt x="1470" y="217"/>
                    </a:cubicBezTo>
                    <a:cubicBezTo>
                      <a:pt x="1033" y="217"/>
                      <a:pt x="596" y="217"/>
                      <a:pt x="159" y="217"/>
                    </a:cubicBezTo>
                    <a:cubicBezTo>
                      <a:pt x="105" y="143"/>
                      <a:pt x="52"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4" name="Freeform 312"/>
              <p:cNvSpPr>
                <a:spLocks/>
              </p:cNvSpPr>
              <p:nvPr/>
            </p:nvSpPr>
            <p:spPr bwMode="auto">
              <a:xfrm>
                <a:off x="18321338" y="1933576"/>
                <a:ext cx="5332413" cy="814388"/>
              </a:xfrm>
              <a:custGeom>
                <a:avLst/>
                <a:gdLst>
                  <a:gd name="T0" fmla="*/ 0 w 1422"/>
                  <a:gd name="T1" fmla="*/ 0 h 217"/>
                  <a:gd name="T2" fmla="*/ 1267 w 1422"/>
                  <a:gd name="T3" fmla="*/ 0 h 217"/>
                  <a:gd name="T4" fmla="*/ 1422 w 1422"/>
                  <a:gd name="T5" fmla="*/ 217 h 217"/>
                  <a:gd name="T6" fmla="*/ 111 w 1422"/>
                  <a:gd name="T7" fmla="*/ 217 h 217"/>
                  <a:gd name="T8" fmla="*/ 0 w 1422"/>
                  <a:gd name="T9" fmla="*/ 0 h 217"/>
                </a:gdLst>
                <a:ahLst/>
                <a:cxnLst>
                  <a:cxn ang="0">
                    <a:pos x="T0" y="T1"/>
                  </a:cxn>
                  <a:cxn ang="0">
                    <a:pos x="T2" y="T3"/>
                  </a:cxn>
                  <a:cxn ang="0">
                    <a:pos x="T4" y="T5"/>
                  </a:cxn>
                  <a:cxn ang="0">
                    <a:pos x="T6" y="T7"/>
                  </a:cxn>
                  <a:cxn ang="0">
                    <a:pos x="T8" y="T9"/>
                  </a:cxn>
                </a:cxnLst>
                <a:rect l="0" t="0" r="r" b="b"/>
                <a:pathLst>
                  <a:path w="1422" h="217">
                    <a:moveTo>
                      <a:pt x="0" y="0"/>
                    </a:moveTo>
                    <a:cubicBezTo>
                      <a:pt x="422" y="0"/>
                      <a:pt x="845" y="0"/>
                      <a:pt x="1267" y="0"/>
                    </a:cubicBezTo>
                    <a:cubicBezTo>
                      <a:pt x="1317" y="70"/>
                      <a:pt x="1369" y="143"/>
                      <a:pt x="1422" y="217"/>
                    </a:cubicBezTo>
                    <a:cubicBezTo>
                      <a:pt x="985" y="217"/>
                      <a:pt x="548" y="217"/>
                      <a:pt x="111" y="217"/>
                    </a:cubicBezTo>
                    <a:cubicBezTo>
                      <a:pt x="73" y="143"/>
                      <a:pt x="36"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5" name="Freeform 313"/>
              <p:cNvSpPr>
                <a:spLocks/>
              </p:cNvSpPr>
              <p:nvPr/>
            </p:nvSpPr>
            <p:spPr bwMode="auto">
              <a:xfrm>
                <a:off x="13028613" y="1933576"/>
                <a:ext cx="5153025" cy="814388"/>
              </a:xfrm>
              <a:custGeom>
                <a:avLst/>
                <a:gdLst>
                  <a:gd name="T0" fmla="*/ 0 w 1374"/>
                  <a:gd name="T1" fmla="*/ 0 h 217"/>
                  <a:gd name="T2" fmla="*/ 1267 w 1374"/>
                  <a:gd name="T3" fmla="*/ 0 h 217"/>
                  <a:gd name="T4" fmla="*/ 1374 w 1374"/>
                  <a:gd name="T5" fmla="*/ 217 h 217"/>
                  <a:gd name="T6" fmla="*/ 63 w 1374"/>
                  <a:gd name="T7" fmla="*/ 217 h 217"/>
                  <a:gd name="T8" fmla="*/ 0 w 1374"/>
                  <a:gd name="T9" fmla="*/ 0 h 217"/>
                </a:gdLst>
                <a:ahLst/>
                <a:cxnLst>
                  <a:cxn ang="0">
                    <a:pos x="T0" y="T1"/>
                  </a:cxn>
                  <a:cxn ang="0">
                    <a:pos x="T2" y="T3"/>
                  </a:cxn>
                  <a:cxn ang="0">
                    <a:pos x="T4" y="T5"/>
                  </a:cxn>
                  <a:cxn ang="0">
                    <a:pos x="T6" y="T7"/>
                  </a:cxn>
                  <a:cxn ang="0">
                    <a:pos x="T8" y="T9"/>
                  </a:cxn>
                </a:cxnLst>
                <a:rect l="0" t="0" r="r" b="b"/>
                <a:pathLst>
                  <a:path w="1374" h="217">
                    <a:moveTo>
                      <a:pt x="0" y="0"/>
                    </a:moveTo>
                    <a:cubicBezTo>
                      <a:pt x="422" y="0"/>
                      <a:pt x="845" y="0"/>
                      <a:pt x="1267" y="0"/>
                    </a:cubicBezTo>
                    <a:cubicBezTo>
                      <a:pt x="1302" y="70"/>
                      <a:pt x="1337" y="143"/>
                      <a:pt x="1374" y="217"/>
                    </a:cubicBezTo>
                    <a:cubicBezTo>
                      <a:pt x="937" y="217"/>
                      <a:pt x="500" y="217"/>
                      <a:pt x="63" y="217"/>
                    </a:cubicBezTo>
                    <a:cubicBezTo>
                      <a:pt x="41" y="143"/>
                      <a:pt x="20"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6" name="Freeform 314"/>
              <p:cNvSpPr>
                <a:spLocks/>
              </p:cNvSpPr>
              <p:nvPr/>
            </p:nvSpPr>
            <p:spPr bwMode="auto">
              <a:xfrm>
                <a:off x="7737475" y="1933576"/>
                <a:ext cx="4968875" cy="814388"/>
              </a:xfrm>
              <a:custGeom>
                <a:avLst/>
                <a:gdLst>
                  <a:gd name="T0" fmla="*/ 0 w 1325"/>
                  <a:gd name="T1" fmla="*/ 0 h 217"/>
                  <a:gd name="T2" fmla="*/ 1267 w 1325"/>
                  <a:gd name="T3" fmla="*/ 0 h 217"/>
                  <a:gd name="T4" fmla="*/ 1325 w 1325"/>
                  <a:gd name="T5" fmla="*/ 217 h 217"/>
                  <a:gd name="T6" fmla="*/ 15 w 1325"/>
                  <a:gd name="T7" fmla="*/ 217 h 217"/>
                  <a:gd name="T8" fmla="*/ 0 w 1325"/>
                  <a:gd name="T9" fmla="*/ 0 h 217"/>
                </a:gdLst>
                <a:ahLst/>
                <a:cxnLst>
                  <a:cxn ang="0">
                    <a:pos x="T0" y="T1"/>
                  </a:cxn>
                  <a:cxn ang="0">
                    <a:pos x="T2" y="T3"/>
                  </a:cxn>
                  <a:cxn ang="0">
                    <a:pos x="T4" y="T5"/>
                  </a:cxn>
                  <a:cxn ang="0">
                    <a:pos x="T6" y="T7"/>
                  </a:cxn>
                  <a:cxn ang="0">
                    <a:pos x="T8" y="T9"/>
                  </a:cxn>
                </a:cxnLst>
                <a:rect l="0" t="0" r="r" b="b"/>
                <a:pathLst>
                  <a:path w="1325" h="217">
                    <a:moveTo>
                      <a:pt x="0" y="0"/>
                    </a:moveTo>
                    <a:cubicBezTo>
                      <a:pt x="422" y="0"/>
                      <a:pt x="845" y="0"/>
                      <a:pt x="1267" y="0"/>
                    </a:cubicBezTo>
                    <a:cubicBezTo>
                      <a:pt x="1286" y="70"/>
                      <a:pt x="1306" y="143"/>
                      <a:pt x="1325" y="217"/>
                    </a:cubicBezTo>
                    <a:cubicBezTo>
                      <a:pt x="888" y="217"/>
                      <a:pt x="452" y="217"/>
                      <a:pt x="15" y="217"/>
                    </a:cubicBezTo>
                    <a:cubicBezTo>
                      <a:pt x="10" y="143"/>
                      <a:pt x="5"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7" name="Freeform 315"/>
              <p:cNvSpPr>
                <a:spLocks/>
              </p:cNvSpPr>
              <p:nvPr/>
            </p:nvSpPr>
            <p:spPr bwMode="auto">
              <a:xfrm>
                <a:off x="2317750" y="1933576"/>
                <a:ext cx="4916488" cy="814388"/>
              </a:xfrm>
              <a:custGeom>
                <a:avLst/>
                <a:gdLst>
                  <a:gd name="T0" fmla="*/ 34 w 1311"/>
                  <a:gd name="T1" fmla="*/ 0 h 217"/>
                  <a:gd name="T2" fmla="*/ 1301 w 1311"/>
                  <a:gd name="T3" fmla="*/ 0 h 217"/>
                  <a:gd name="T4" fmla="*/ 1311 w 1311"/>
                  <a:gd name="T5" fmla="*/ 217 h 217"/>
                  <a:gd name="T6" fmla="*/ 0 w 1311"/>
                  <a:gd name="T7" fmla="*/ 217 h 217"/>
                  <a:gd name="T8" fmla="*/ 34 w 1311"/>
                  <a:gd name="T9" fmla="*/ 0 h 217"/>
                </a:gdLst>
                <a:ahLst/>
                <a:cxnLst>
                  <a:cxn ang="0">
                    <a:pos x="T0" y="T1"/>
                  </a:cxn>
                  <a:cxn ang="0">
                    <a:pos x="T2" y="T3"/>
                  </a:cxn>
                  <a:cxn ang="0">
                    <a:pos x="T4" y="T5"/>
                  </a:cxn>
                  <a:cxn ang="0">
                    <a:pos x="T6" y="T7"/>
                  </a:cxn>
                  <a:cxn ang="0">
                    <a:pos x="T8" y="T9"/>
                  </a:cxn>
                </a:cxnLst>
                <a:rect l="0" t="0" r="r" b="b"/>
                <a:pathLst>
                  <a:path w="1311" h="217">
                    <a:moveTo>
                      <a:pt x="34" y="0"/>
                    </a:moveTo>
                    <a:cubicBezTo>
                      <a:pt x="456" y="0"/>
                      <a:pt x="879" y="0"/>
                      <a:pt x="1301" y="0"/>
                    </a:cubicBezTo>
                    <a:cubicBezTo>
                      <a:pt x="1304" y="70"/>
                      <a:pt x="1308" y="143"/>
                      <a:pt x="1311" y="217"/>
                    </a:cubicBezTo>
                    <a:cubicBezTo>
                      <a:pt x="874" y="217"/>
                      <a:pt x="437" y="217"/>
                      <a:pt x="0" y="217"/>
                    </a:cubicBezTo>
                    <a:cubicBezTo>
                      <a:pt x="12" y="143"/>
                      <a:pt x="23" y="70"/>
                      <a:pt x="3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8" name="Freeform 316"/>
              <p:cNvSpPr>
                <a:spLocks/>
              </p:cNvSpPr>
              <p:nvPr/>
            </p:nvSpPr>
            <p:spPr bwMode="auto">
              <a:xfrm>
                <a:off x="-3154363" y="1933576"/>
                <a:ext cx="5059363" cy="814388"/>
              </a:xfrm>
              <a:custGeom>
                <a:avLst/>
                <a:gdLst>
                  <a:gd name="T0" fmla="*/ 82 w 1349"/>
                  <a:gd name="T1" fmla="*/ 0 h 217"/>
                  <a:gd name="T2" fmla="*/ 1349 w 1349"/>
                  <a:gd name="T3" fmla="*/ 0 h 217"/>
                  <a:gd name="T4" fmla="*/ 1311 w 1349"/>
                  <a:gd name="T5" fmla="*/ 217 h 217"/>
                  <a:gd name="T6" fmla="*/ 0 w 1349"/>
                  <a:gd name="T7" fmla="*/ 217 h 217"/>
                  <a:gd name="T8" fmla="*/ 82 w 1349"/>
                  <a:gd name="T9" fmla="*/ 0 h 217"/>
                </a:gdLst>
                <a:ahLst/>
                <a:cxnLst>
                  <a:cxn ang="0">
                    <a:pos x="T0" y="T1"/>
                  </a:cxn>
                  <a:cxn ang="0">
                    <a:pos x="T2" y="T3"/>
                  </a:cxn>
                  <a:cxn ang="0">
                    <a:pos x="T4" y="T5"/>
                  </a:cxn>
                  <a:cxn ang="0">
                    <a:pos x="T6" y="T7"/>
                  </a:cxn>
                  <a:cxn ang="0">
                    <a:pos x="T8" y="T9"/>
                  </a:cxn>
                </a:cxnLst>
                <a:rect l="0" t="0" r="r" b="b"/>
                <a:pathLst>
                  <a:path w="1349" h="217">
                    <a:moveTo>
                      <a:pt x="82" y="0"/>
                    </a:moveTo>
                    <a:cubicBezTo>
                      <a:pt x="504" y="0"/>
                      <a:pt x="927" y="0"/>
                      <a:pt x="1349" y="0"/>
                    </a:cubicBezTo>
                    <a:cubicBezTo>
                      <a:pt x="1337" y="70"/>
                      <a:pt x="1324" y="143"/>
                      <a:pt x="1311" y="217"/>
                    </a:cubicBezTo>
                    <a:cubicBezTo>
                      <a:pt x="874" y="217"/>
                      <a:pt x="437" y="217"/>
                      <a:pt x="0" y="217"/>
                    </a:cubicBezTo>
                    <a:cubicBezTo>
                      <a:pt x="28" y="143"/>
                      <a:pt x="55" y="70"/>
                      <a:pt x="82"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9" name="Freeform 317"/>
              <p:cNvSpPr>
                <a:spLocks/>
              </p:cNvSpPr>
              <p:nvPr/>
            </p:nvSpPr>
            <p:spPr bwMode="auto">
              <a:xfrm>
                <a:off x="-8626475" y="1933576"/>
                <a:ext cx="5240338" cy="814388"/>
              </a:xfrm>
              <a:custGeom>
                <a:avLst/>
                <a:gdLst>
                  <a:gd name="T0" fmla="*/ 130 w 1397"/>
                  <a:gd name="T1" fmla="*/ 0 h 217"/>
                  <a:gd name="T2" fmla="*/ 1397 w 1397"/>
                  <a:gd name="T3" fmla="*/ 0 h 217"/>
                  <a:gd name="T4" fmla="*/ 1311 w 1397"/>
                  <a:gd name="T5" fmla="*/ 217 h 217"/>
                  <a:gd name="T6" fmla="*/ 0 w 1397"/>
                  <a:gd name="T7" fmla="*/ 217 h 217"/>
                  <a:gd name="T8" fmla="*/ 130 w 1397"/>
                  <a:gd name="T9" fmla="*/ 0 h 217"/>
                </a:gdLst>
                <a:ahLst/>
                <a:cxnLst>
                  <a:cxn ang="0">
                    <a:pos x="T0" y="T1"/>
                  </a:cxn>
                  <a:cxn ang="0">
                    <a:pos x="T2" y="T3"/>
                  </a:cxn>
                  <a:cxn ang="0">
                    <a:pos x="T4" y="T5"/>
                  </a:cxn>
                  <a:cxn ang="0">
                    <a:pos x="T6" y="T7"/>
                  </a:cxn>
                  <a:cxn ang="0">
                    <a:pos x="T8" y="T9"/>
                  </a:cxn>
                </a:cxnLst>
                <a:rect l="0" t="0" r="r" b="b"/>
                <a:pathLst>
                  <a:path w="1397" h="217">
                    <a:moveTo>
                      <a:pt x="130" y="0"/>
                    </a:moveTo>
                    <a:cubicBezTo>
                      <a:pt x="552" y="0"/>
                      <a:pt x="975" y="0"/>
                      <a:pt x="1397" y="0"/>
                    </a:cubicBezTo>
                    <a:cubicBezTo>
                      <a:pt x="1369" y="70"/>
                      <a:pt x="1340" y="143"/>
                      <a:pt x="1311" y="217"/>
                    </a:cubicBezTo>
                    <a:cubicBezTo>
                      <a:pt x="874" y="217"/>
                      <a:pt x="437" y="217"/>
                      <a:pt x="0" y="217"/>
                    </a:cubicBezTo>
                    <a:cubicBezTo>
                      <a:pt x="44" y="143"/>
                      <a:pt x="87" y="70"/>
                      <a:pt x="13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0" name="Freeform 318"/>
              <p:cNvSpPr>
                <a:spLocks/>
              </p:cNvSpPr>
              <p:nvPr/>
            </p:nvSpPr>
            <p:spPr bwMode="auto">
              <a:xfrm>
                <a:off x="-14098588" y="1933576"/>
                <a:ext cx="5419725" cy="814388"/>
              </a:xfrm>
              <a:custGeom>
                <a:avLst/>
                <a:gdLst>
                  <a:gd name="T0" fmla="*/ 178 w 1445"/>
                  <a:gd name="T1" fmla="*/ 0 h 217"/>
                  <a:gd name="T2" fmla="*/ 1445 w 1445"/>
                  <a:gd name="T3" fmla="*/ 0 h 217"/>
                  <a:gd name="T4" fmla="*/ 1310 w 1445"/>
                  <a:gd name="T5" fmla="*/ 217 h 217"/>
                  <a:gd name="T6" fmla="*/ 0 w 1445"/>
                  <a:gd name="T7" fmla="*/ 217 h 217"/>
                  <a:gd name="T8" fmla="*/ 178 w 1445"/>
                  <a:gd name="T9" fmla="*/ 0 h 217"/>
                </a:gdLst>
                <a:ahLst/>
                <a:cxnLst>
                  <a:cxn ang="0">
                    <a:pos x="T0" y="T1"/>
                  </a:cxn>
                  <a:cxn ang="0">
                    <a:pos x="T2" y="T3"/>
                  </a:cxn>
                  <a:cxn ang="0">
                    <a:pos x="T4" y="T5"/>
                  </a:cxn>
                  <a:cxn ang="0">
                    <a:pos x="T6" y="T7"/>
                  </a:cxn>
                  <a:cxn ang="0">
                    <a:pos x="T8" y="T9"/>
                  </a:cxn>
                </a:cxnLst>
                <a:rect l="0" t="0" r="r" b="b"/>
                <a:pathLst>
                  <a:path w="1445" h="217">
                    <a:moveTo>
                      <a:pt x="178" y="0"/>
                    </a:moveTo>
                    <a:cubicBezTo>
                      <a:pt x="600" y="0"/>
                      <a:pt x="1023" y="0"/>
                      <a:pt x="1445" y="0"/>
                    </a:cubicBezTo>
                    <a:cubicBezTo>
                      <a:pt x="1401" y="70"/>
                      <a:pt x="1356" y="143"/>
                      <a:pt x="1310" y="217"/>
                    </a:cubicBezTo>
                    <a:cubicBezTo>
                      <a:pt x="874" y="217"/>
                      <a:pt x="437" y="217"/>
                      <a:pt x="0" y="217"/>
                    </a:cubicBezTo>
                    <a:cubicBezTo>
                      <a:pt x="60" y="143"/>
                      <a:pt x="120" y="70"/>
                      <a:pt x="1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1" name="Freeform 319"/>
              <p:cNvSpPr>
                <a:spLocks/>
              </p:cNvSpPr>
              <p:nvPr/>
            </p:nvSpPr>
            <p:spPr bwMode="auto">
              <a:xfrm>
                <a:off x="-19570700" y="1933576"/>
                <a:ext cx="5600700" cy="814388"/>
              </a:xfrm>
              <a:custGeom>
                <a:avLst/>
                <a:gdLst>
                  <a:gd name="T0" fmla="*/ 226 w 1493"/>
                  <a:gd name="T1" fmla="*/ 0 h 217"/>
                  <a:gd name="T2" fmla="*/ 1493 w 1493"/>
                  <a:gd name="T3" fmla="*/ 0 h 217"/>
                  <a:gd name="T4" fmla="*/ 1310 w 1493"/>
                  <a:gd name="T5" fmla="*/ 217 h 217"/>
                  <a:gd name="T6" fmla="*/ 0 w 1493"/>
                  <a:gd name="T7" fmla="*/ 217 h 217"/>
                  <a:gd name="T8" fmla="*/ 226 w 1493"/>
                  <a:gd name="T9" fmla="*/ 0 h 217"/>
                </a:gdLst>
                <a:ahLst/>
                <a:cxnLst>
                  <a:cxn ang="0">
                    <a:pos x="T0" y="T1"/>
                  </a:cxn>
                  <a:cxn ang="0">
                    <a:pos x="T2" y="T3"/>
                  </a:cxn>
                  <a:cxn ang="0">
                    <a:pos x="T4" y="T5"/>
                  </a:cxn>
                  <a:cxn ang="0">
                    <a:pos x="T6" y="T7"/>
                  </a:cxn>
                  <a:cxn ang="0">
                    <a:pos x="T8" y="T9"/>
                  </a:cxn>
                </a:cxnLst>
                <a:rect l="0" t="0" r="r" b="b"/>
                <a:pathLst>
                  <a:path w="1493" h="217">
                    <a:moveTo>
                      <a:pt x="226" y="0"/>
                    </a:moveTo>
                    <a:cubicBezTo>
                      <a:pt x="648" y="0"/>
                      <a:pt x="1070" y="0"/>
                      <a:pt x="1493" y="0"/>
                    </a:cubicBezTo>
                    <a:cubicBezTo>
                      <a:pt x="1433" y="70"/>
                      <a:pt x="1373" y="143"/>
                      <a:pt x="1310" y="217"/>
                    </a:cubicBezTo>
                    <a:cubicBezTo>
                      <a:pt x="873" y="217"/>
                      <a:pt x="436" y="217"/>
                      <a:pt x="0" y="217"/>
                    </a:cubicBezTo>
                    <a:cubicBezTo>
                      <a:pt x="77" y="143"/>
                      <a:pt x="152" y="70"/>
                      <a:pt x="22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2" name="Freeform 320"/>
              <p:cNvSpPr>
                <a:spLocks/>
              </p:cNvSpPr>
              <p:nvPr/>
            </p:nvSpPr>
            <p:spPr bwMode="auto">
              <a:xfrm>
                <a:off x="-25045988" y="1933576"/>
                <a:ext cx="5783263" cy="814388"/>
              </a:xfrm>
              <a:custGeom>
                <a:avLst/>
                <a:gdLst>
                  <a:gd name="T0" fmla="*/ 275 w 1542"/>
                  <a:gd name="T1" fmla="*/ 0 h 217"/>
                  <a:gd name="T2" fmla="*/ 1542 w 1542"/>
                  <a:gd name="T3" fmla="*/ 0 h 217"/>
                  <a:gd name="T4" fmla="*/ 1311 w 1542"/>
                  <a:gd name="T5" fmla="*/ 217 h 217"/>
                  <a:gd name="T6" fmla="*/ 0 w 1542"/>
                  <a:gd name="T7" fmla="*/ 217 h 217"/>
                  <a:gd name="T8" fmla="*/ 275 w 1542"/>
                  <a:gd name="T9" fmla="*/ 0 h 217"/>
                </a:gdLst>
                <a:ahLst/>
                <a:cxnLst>
                  <a:cxn ang="0">
                    <a:pos x="T0" y="T1"/>
                  </a:cxn>
                  <a:cxn ang="0">
                    <a:pos x="T2" y="T3"/>
                  </a:cxn>
                  <a:cxn ang="0">
                    <a:pos x="T4" y="T5"/>
                  </a:cxn>
                  <a:cxn ang="0">
                    <a:pos x="T6" y="T7"/>
                  </a:cxn>
                  <a:cxn ang="0">
                    <a:pos x="T8" y="T9"/>
                  </a:cxn>
                </a:cxnLst>
                <a:rect l="0" t="0" r="r" b="b"/>
                <a:pathLst>
                  <a:path w="1542" h="217">
                    <a:moveTo>
                      <a:pt x="275" y="0"/>
                    </a:moveTo>
                    <a:cubicBezTo>
                      <a:pt x="697" y="0"/>
                      <a:pt x="1119" y="0"/>
                      <a:pt x="1542" y="0"/>
                    </a:cubicBezTo>
                    <a:cubicBezTo>
                      <a:pt x="1467" y="70"/>
                      <a:pt x="1390" y="143"/>
                      <a:pt x="1311" y="217"/>
                    </a:cubicBezTo>
                    <a:cubicBezTo>
                      <a:pt x="874" y="217"/>
                      <a:pt x="437" y="217"/>
                      <a:pt x="0" y="217"/>
                    </a:cubicBezTo>
                    <a:cubicBezTo>
                      <a:pt x="94" y="143"/>
                      <a:pt x="185" y="70"/>
                      <a:pt x="27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3" name="Freeform 321"/>
              <p:cNvSpPr>
                <a:spLocks/>
              </p:cNvSpPr>
              <p:nvPr/>
            </p:nvSpPr>
            <p:spPr bwMode="auto">
              <a:xfrm>
                <a:off x="-33342263" y="1933576"/>
                <a:ext cx="8788400" cy="814388"/>
              </a:xfrm>
              <a:custGeom>
                <a:avLst/>
                <a:gdLst>
                  <a:gd name="T0" fmla="*/ 348 w 2343"/>
                  <a:gd name="T1" fmla="*/ 0 h 217"/>
                  <a:gd name="T2" fmla="*/ 2343 w 2343"/>
                  <a:gd name="T3" fmla="*/ 0 h 217"/>
                  <a:gd name="T4" fmla="*/ 2064 w 2343"/>
                  <a:gd name="T5" fmla="*/ 217 h 217"/>
                  <a:gd name="T6" fmla="*/ 0 w 2343"/>
                  <a:gd name="T7" fmla="*/ 217 h 217"/>
                  <a:gd name="T8" fmla="*/ 348 w 2343"/>
                  <a:gd name="T9" fmla="*/ 0 h 217"/>
                </a:gdLst>
                <a:ahLst/>
                <a:cxnLst>
                  <a:cxn ang="0">
                    <a:pos x="T0" y="T1"/>
                  </a:cxn>
                  <a:cxn ang="0">
                    <a:pos x="T2" y="T3"/>
                  </a:cxn>
                  <a:cxn ang="0">
                    <a:pos x="T4" y="T5"/>
                  </a:cxn>
                  <a:cxn ang="0">
                    <a:pos x="T6" y="T7"/>
                  </a:cxn>
                  <a:cxn ang="0">
                    <a:pos x="T8" y="T9"/>
                  </a:cxn>
                </a:cxnLst>
                <a:rect l="0" t="0" r="r" b="b"/>
                <a:pathLst>
                  <a:path w="2343" h="217">
                    <a:moveTo>
                      <a:pt x="348" y="0"/>
                    </a:moveTo>
                    <a:cubicBezTo>
                      <a:pt x="1013" y="0"/>
                      <a:pt x="1678" y="0"/>
                      <a:pt x="2343" y="0"/>
                    </a:cubicBezTo>
                    <a:cubicBezTo>
                      <a:pt x="2252" y="70"/>
                      <a:pt x="2159" y="143"/>
                      <a:pt x="2064" y="217"/>
                    </a:cubicBezTo>
                    <a:cubicBezTo>
                      <a:pt x="1376" y="217"/>
                      <a:pt x="688" y="217"/>
                      <a:pt x="0" y="217"/>
                    </a:cubicBezTo>
                    <a:cubicBezTo>
                      <a:pt x="119" y="143"/>
                      <a:pt x="234" y="70"/>
                      <a:pt x="34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4" name="Freeform 322"/>
              <p:cNvSpPr>
                <a:spLocks/>
              </p:cNvSpPr>
              <p:nvPr/>
            </p:nvSpPr>
            <p:spPr bwMode="auto">
              <a:xfrm>
                <a:off x="36499800" y="2835276"/>
                <a:ext cx="10583863" cy="879475"/>
              </a:xfrm>
              <a:custGeom>
                <a:avLst/>
                <a:gdLst>
                  <a:gd name="T0" fmla="*/ 0 w 2822"/>
                  <a:gd name="T1" fmla="*/ 0 h 234"/>
                  <a:gd name="T2" fmla="*/ 2448 w 2822"/>
                  <a:gd name="T3" fmla="*/ 0 h 234"/>
                  <a:gd name="T4" fmla="*/ 2822 w 2822"/>
                  <a:gd name="T5" fmla="*/ 234 h 234"/>
                  <a:gd name="T6" fmla="*/ 287 w 2822"/>
                  <a:gd name="T7" fmla="*/ 234 h 234"/>
                  <a:gd name="T8" fmla="*/ 0 w 2822"/>
                  <a:gd name="T9" fmla="*/ 0 h 234"/>
                </a:gdLst>
                <a:ahLst/>
                <a:cxnLst>
                  <a:cxn ang="0">
                    <a:pos x="T0" y="T1"/>
                  </a:cxn>
                  <a:cxn ang="0">
                    <a:pos x="T2" y="T3"/>
                  </a:cxn>
                  <a:cxn ang="0">
                    <a:pos x="T4" y="T5"/>
                  </a:cxn>
                  <a:cxn ang="0">
                    <a:pos x="T6" y="T7"/>
                  </a:cxn>
                  <a:cxn ang="0">
                    <a:pos x="T8" y="T9"/>
                  </a:cxn>
                </a:cxnLst>
                <a:rect l="0" t="0" r="r" b="b"/>
                <a:pathLst>
                  <a:path w="2822" h="234">
                    <a:moveTo>
                      <a:pt x="0" y="0"/>
                    </a:moveTo>
                    <a:cubicBezTo>
                      <a:pt x="816" y="0"/>
                      <a:pt x="1632" y="0"/>
                      <a:pt x="2448" y="0"/>
                    </a:cubicBezTo>
                    <a:cubicBezTo>
                      <a:pt x="2570" y="76"/>
                      <a:pt x="2695" y="154"/>
                      <a:pt x="2822" y="234"/>
                    </a:cubicBezTo>
                    <a:cubicBezTo>
                      <a:pt x="1977" y="234"/>
                      <a:pt x="1132" y="234"/>
                      <a:pt x="287" y="234"/>
                    </a:cubicBezTo>
                    <a:cubicBezTo>
                      <a:pt x="189" y="154"/>
                      <a:pt x="94"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5" name="Freeform 323"/>
              <p:cNvSpPr>
                <a:spLocks/>
              </p:cNvSpPr>
              <p:nvPr/>
            </p:nvSpPr>
            <p:spPr bwMode="auto">
              <a:xfrm>
                <a:off x="31008638" y="2835276"/>
                <a:ext cx="5989638" cy="879475"/>
              </a:xfrm>
              <a:custGeom>
                <a:avLst/>
                <a:gdLst>
                  <a:gd name="T0" fmla="*/ 0 w 1597"/>
                  <a:gd name="T1" fmla="*/ 0 h 234"/>
                  <a:gd name="T2" fmla="*/ 1315 w 1597"/>
                  <a:gd name="T3" fmla="*/ 0 h 234"/>
                  <a:gd name="T4" fmla="*/ 1597 w 1597"/>
                  <a:gd name="T5" fmla="*/ 234 h 234"/>
                  <a:gd name="T6" fmla="*/ 235 w 1597"/>
                  <a:gd name="T7" fmla="*/ 234 h 234"/>
                  <a:gd name="T8" fmla="*/ 0 w 1597"/>
                  <a:gd name="T9" fmla="*/ 0 h 234"/>
                </a:gdLst>
                <a:ahLst/>
                <a:cxnLst>
                  <a:cxn ang="0">
                    <a:pos x="T0" y="T1"/>
                  </a:cxn>
                  <a:cxn ang="0">
                    <a:pos x="T2" y="T3"/>
                  </a:cxn>
                  <a:cxn ang="0">
                    <a:pos x="T4" y="T5"/>
                  </a:cxn>
                  <a:cxn ang="0">
                    <a:pos x="T6" y="T7"/>
                  </a:cxn>
                  <a:cxn ang="0">
                    <a:pos x="T8" y="T9"/>
                  </a:cxn>
                </a:cxnLst>
                <a:rect l="0" t="0" r="r" b="b"/>
                <a:pathLst>
                  <a:path w="1597" h="234">
                    <a:moveTo>
                      <a:pt x="0" y="0"/>
                    </a:moveTo>
                    <a:cubicBezTo>
                      <a:pt x="438" y="0"/>
                      <a:pt x="876" y="0"/>
                      <a:pt x="1315" y="0"/>
                    </a:cubicBezTo>
                    <a:cubicBezTo>
                      <a:pt x="1407" y="76"/>
                      <a:pt x="1501" y="154"/>
                      <a:pt x="1597" y="234"/>
                    </a:cubicBezTo>
                    <a:cubicBezTo>
                      <a:pt x="1143" y="234"/>
                      <a:pt x="689" y="234"/>
                      <a:pt x="235" y="234"/>
                    </a:cubicBezTo>
                    <a:cubicBezTo>
                      <a:pt x="155" y="154"/>
                      <a:pt x="7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6" name="Freeform 324"/>
              <p:cNvSpPr>
                <a:spLocks/>
              </p:cNvSpPr>
              <p:nvPr/>
            </p:nvSpPr>
            <p:spPr bwMode="auto">
              <a:xfrm>
                <a:off x="25514300" y="2835276"/>
                <a:ext cx="5799138" cy="879475"/>
              </a:xfrm>
              <a:custGeom>
                <a:avLst/>
                <a:gdLst>
                  <a:gd name="T0" fmla="*/ 0 w 1546"/>
                  <a:gd name="T1" fmla="*/ 0 h 234"/>
                  <a:gd name="T2" fmla="*/ 1316 w 1546"/>
                  <a:gd name="T3" fmla="*/ 0 h 234"/>
                  <a:gd name="T4" fmla="*/ 1546 w 1546"/>
                  <a:gd name="T5" fmla="*/ 234 h 234"/>
                  <a:gd name="T6" fmla="*/ 184 w 1546"/>
                  <a:gd name="T7" fmla="*/ 234 h 234"/>
                  <a:gd name="T8" fmla="*/ 0 w 1546"/>
                  <a:gd name="T9" fmla="*/ 0 h 234"/>
                </a:gdLst>
                <a:ahLst/>
                <a:cxnLst>
                  <a:cxn ang="0">
                    <a:pos x="T0" y="T1"/>
                  </a:cxn>
                  <a:cxn ang="0">
                    <a:pos x="T2" y="T3"/>
                  </a:cxn>
                  <a:cxn ang="0">
                    <a:pos x="T4" y="T5"/>
                  </a:cxn>
                  <a:cxn ang="0">
                    <a:pos x="T6" y="T7"/>
                  </a:cxn>
                  <a:cxn ang="0">
                    <a:pos x="T8" y="T9"/>
                  </a:cxn>
                </a:cxnLst>
                <a:rect l="0" t="0" r="r" b="b"/>
                <a:pathLst>
                  <a:path w="1546" h="234">
                    <a:moveTo>
                      <a:pt x="0" y="0"/>
                    </a:moveTo>
                    <a:cubicBezTo>
                      <a:pt x="439" y="0"/>
                      <a:pt x="877" y="0"/>
                      <a:pt x="1316" y="0"/>
                    </a:cubicBezTo>
                    <a:cubicBezTo>
                      <a:pt x="1391" y="76"/>
                      <a:pt x="1467" y="154"/>
                      <a:pt x="1546" y="234"/>
                    </a:cubicBezTo>
                    <a:cubicBezTo>
                      <a:pt x="1092" y="234"/>
                      <a:pt x="638" y="234"/>
                      <a:pt x="184" y="234"/>
                    </a:cubicBezTo>
                    <a:cubicBezTo>
                      <a:pt x="121" y="154"/>
                      <a:pt x="60"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7" name="Freeform 325"/>
              <p:cNvSpPr>
                <a:spLocks/>
              </p:cNvSpPr>
              <p:nvPr/>
            </p:nvSpPr>
            <p:spPr bwMode="auto">
              <a:xfrm>
                <a:off x="20023138" y="2835276"/>
                <a:ext cx="5603875" cy="879475"/>
              </a:xfrm>
              <a:custGeom>
                <a:avLst/>
                <a:gdLst>
                  <a:gd name="T0" fmla="*/ 0 w 1494"/>
                  <a:gd name="T1" fmla="*/ 0 h 234"/>
                  <a:gd name="T2" fmla="*/ 1315 w 1494"/>
                  <a:gd name="T3" fmla="*/ 0 h 234"/>
                  <a:gd name="T4" fmla="*/ 1494 w 1494"/>
                  <a:gd name="T5" fmla="*/ 234 h 234"/>
                  <a:gd name="T6" fmla="*/ 132 w 1494"/>
                  <a:gd name="T7" fmla="*/ 234 h 234"/>
                  <a:gd name="T8" fmla="*/ 0 w 1494"/>
                  <a:gd name="T9" fmla="*/ 0 h 234"/>
                </a:gdLst>
                <a:ahLst/>
                <a:cxnLst>
                  <a:cxn ang="0">
                    <a:pos x="T0" y="T1"/>
                  </a:cxn>
                  <a:cxn ang="0">
                    <a:pos x="T2" y="T3"/>
                  </a:cxn>
                  <a:cxn ang="0">
                    <a:pos x="T4" y="T5"/>
                  </a:cxn>
                  <a:cxn ang="0">
                    <a:pos x="T6" y="T7"/>
                  </a:cxn>
                  <a:cxn ang="0">
                    <a:pos x="T8" y="T9"/>
                  </a:cxn>
                </a:cxnLst>
                <a:rect l="0" t="0" r="r" b="b"/>
                <a:pathLst>
                  <a:path w="1494" h="234">
                    <a:moveTo>
                      <a:pt x="0" y="0"/>
                    </a:moveTo>
                    <a:cubicBezTo>
                      <a:pt x="439" y="0"/>
                      <a:pt x="877" y="0"/>
                      <a:pt x="1315" y="0"/>
                    </a:cubicBezTo>
                    <a:cubicBezTo>
                      <a:pt x="1373" y="76"/>
                      <a:pt x="1433" y="154"/>
                      <a:pt x="1494" y="234"/>
                    </a:cubicBezTo>
                    <a:cubicBezTo>
                      <a:pt x="1040" y="234"/>
                      <a:pt x="586" y="234"/>
                      <a:pt x="132" y="234"/>
                    </a:cubicBezTo>
                    <a:cubicBezTo>
                      <a:pt x="87" y="154"/>
                      <a:pt x="43"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8" name="Freeform 326"/>
              <p:cNvSpPr>
                <a:spLocks/>
              </p:cNvSpPr>
              <p:nvPr/>
            </p:nvSpPr>
            <p:spPr bwMode="auto">
              <a:xfrm>
                <a:off x="14533563" y="2835276"/>
                <a:ext cx="5407025" cy="879475"/>
              </a:xfrm>
              <a:custGeom>
                <a:avLst/>
                <a:gdLst>
                  <a:gd name="T0" fmla="*/ 0 w 1442"/>
                  <a:gd name="T1" fmla="*/ 0 h 234"/>
                  <a:gd name="T2" fmla="*/ 1315 w 1442"/>
                  <a:gd name="T3" fmla="*/ 0 h 234"/>
                  <a:gd name="T4" fmla="*/ 1442 w 1442"/>
                  <a:gd name="T5" fmla="*/ 234 h 234"/>
                  <a:gd name="T6" fmla="*/ 80 w 1442"/>
                  <a:gd name="T7" fmla="*/ 234 h 234"/>
                  <a:gd name="T8" fmla="*/ 0 w 1442"/>
                  <a:gd name="T9" fmla="*/ 0 h 234"/>
                </a:gdLst>
                <a:ahLst/>
                <a:cxnLst>
                  <a:cxn ang="0">
                    <a:pos x="T0" y="T1"/>
                  </a:cxn>
                  <a:cxn ang="0">
                    <a:pos x="T2" y="T3"/>
                  </a:cxn>
                  <a:cxn ang="0">
                    <a:pos x="T4" y="T5"/>
                  </a:cxn>
                  <a:cxn ang="0">
                    <a:pos x="T6" y="T7"/>
                  </a:cxn>
                  <a:cxn ang="0">
                    <a:pos x="T8" y="T9"/>
                  </a:cxn>
                </a:cxnLst>
                <a:rect l="0" t="0" r="r" b="b"/>
                <a:pathLst>
                  <a:path w="1442" h="234">
                    <a:moveTo>
                      <a:pt x="0" y="0"/>
                    </a:moveTo>
                    <a:cubicBezTo>
                      <a:pt x="438" y="0"/>
                      <a:pt x="877" y="0"/>
                      <a:pt x="1315" y="0"/>
                    </a:cubicBezTo>
                    <a:cubicBezTo>
                      <a:pt x="1356" y="76"/>
                      <a:pt x="1398" y="154"/>
                      <a:pt x="1442" y="234"/>
                    </a:cubicBezTo>
                    <a:cubicBezTo>
                      <a:pt x="988" y="234"/>
                      <a:pt x="534" y="234"/>
                      <a:pt x="80" y="234"/>
                    </a:cubicBezTo>
                    <a:cubicBezTo>
                      <a:pt x="53" y="154"/>
                      <a:pt x="2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9" name="Freeform 327"/>
              <p:cNvSpPr>
                <a:spLocks/>
              </p:cNvSpPr>
              <p:nvPr/>
            </p:nvSpPr>
            <p:spPr bwMode="auto">
              <a:xfrm>
                <a:off x="9042400" y="2835276"/>
                <a:ext cx="5208588" cy="879475"/>
              </a:xfrm>
              <a:custGeom>
                <a:avLst/>
                <a:gdLst>
                  <a:gd name="T0" fmla="*/ 0 w 1389"/>
                  <a:gd name="T1" fmla="*/ 0 h 234"/>
                  <a:gd name="T2" fmla="*/ 1315 w 1389"/>
                  <a:gd name="T3" fmla="*/ 0 h 234"/>
                  <a:gd name="T4" fmla="*/ 1389 w 1389"/>
                  <a:gd name="T5" fmla="*/ 234 h 234"/>
                  <a:gd name="T6" fmla="*/ 28 w 1389"/>
                  <a:gd name="T7" fmla="*/ 234 h 234"/>
                  <a:gd name="T8" fmla="*/ 0 w 1389"/>
                  <a:gd name="T9" fmla="*/ 0 h 234"/>
                </a:gdLst>
                <a:ahLst/>
                <a:cxnLst>
                  <a:cxn ang="0">
                    <a:pos x="T0" y="T1"/>
                  </a:cxn>
                  <a:cxn ang="0">
                    <a:pos x="T2" y="T3"/>
                  </a:cxn>
                  <a:cxn ang="0">
                    <a:pos x="T4" y="T5"/>
                  </a:cxn>
                  <a:cxn ang="0">
                    <a:pos x="T6" y="T7"/>
                  </a:cxn>
                  <a:cxn ang="0">
                    <a:pos x="T8" y="T9"/>
                  </a:cxn>
                </a:cxnLst>
                <a:rect l="0" t="0" r="r" b="b"/>
                <a:pathLst>
                  <a:path w="1389" h="234">
                    <a:moveTo>
                      <a:pt x="0" y="0"/>
                    </a:moveTo>
                    <a:cubicBezTo>
                      <a:pt x="438" y="0"/>
                      <a:pt x="877" y="0"/>
                      <a:pt x="1315" y="0"/>
                    </a:cubicBezTo>
                    <a:cubicBezTo>
                      <a:pt x="1339" y="76"/>
                      <a:pt x="1364" y="154"/>
                      <a:pt x="1389" y="234"/>
                    </a:cubicBezTo>
                    <a:cubicBezTo>
                      <a:pt x="936" y="234"/>
                      <a:pt x="481" y="234"/>
                      <a:pt x="28" y="234"/>
                    </a:cubicBezTo>
                    <a:cubicBezTo>
                      <a:pt x="18" y="154"/>
                      <a:pt x="9"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0" name="Freeform 328"/>
              <p:cNvSpPr>
                <a:spLocks/>
              </p:cNvSpPr>
              <p:nvPr/>
            </p:nvSpPr>
            <p:spPr bwMode="auto">
              <a:xfrm>
                <a:off x="3457575" y="2835276"/>
                <a:ext cx="5108575" cy="879475"/>
              </a:xfrm>
              <a:custGeom>
                <a:avLst/>
                <a:gdLst>
                  <a:gd name="T0" fmla="*/ 25 w 1362"/>
                  <a:gd name="T1" fmla="*/ 0 h 234"/>
                  <a:gd name="T2" fmla="*/ 1340 w 1362"/>
                  <a:gd name="T3" fmla="*/ 0 h 234"/>
                  <a:gd name="T4" fmla="*/ 1362 w 1362"/>
                  <a:gd name="T5" fmla="*/ 234 h 234"/>
                  <a:gd name="T6" fmla="*/ 0 w 1362"/>
                  <a:gd name="T7" fmla="*/ 234 h 234"/>
                  <a:gd name="T8" fmla="*/ 25 w 1362"/>
                  <a:gd name="T9" fmla="*/ 0 h 234"/>
                </a:gdLst>
                <a:ahLst/>
                <a:cxnLst>
                  <a:cxn ang="0">
                    <a:pos x="T0" y="T1"/>
                  </a:cxn>
                  <a:cxn ang="0">
                    <a:pos x="T2" y="T3"/>
                  </a:cxn>
                  <a:cxn ang="0">
                    <a:pos x="T4" y="T5"/>
                  </a:cxn>
                  <a:cxn ang="0">
                    <a:pos x="T6" y="T7"/>
                  </a:cxn>
                  <a:cxn ang="0">
                    <a:pos x="T8" y="T9"/>
                  </a:cxn>
                </a:cxnLst>
                <a:rect l="0" t="0" r="r" b="b"/>
                <a:pathLst>
                  <a:path w="1362" h="234">
                    <a:moveTo>
                      <a:pt x="25" y="0"/>
                    </a:moveTo>
                    <a:cubicBezTo>
                      <a:pt x="463" y="0"/>
                      <a:pt x="901" y="0"/>
                      <a:pt x="1340" y="0"/>
                    </a:cubicBezTo>
                    <a:cubicBezTo>
                      <a:pt x="1347" y="76"/>
                      <a:pt x="1355" y="154"/>
                      <a:pt x="1362" y="234"/>
                    </a:cubicBezTo>
                    <a:cubicBezTo>
                      <a:pt x="908" y="234"/>
                      <a:pt x="454" y="234"/>
                      <a:pt x="0" y="234"/>
                    </a:cubicBezTo>
                    <a:cubicBezTo>
                      <a:pt x="9" y="154"/>
                      <a:pt x="17" y="76"/>
                      <a:pt x="2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1" name="Freeform 329"/>
              <p:cNvSpPr>
                <a:spLocks/>
              </p:cNvSpPr>
              <p:nvPr/>
            </p:nvSpPr>
            <p:spPr bwMode="auto">
              <a:xfrm>
                <a:off x="-2227263" y="2835276"/>
                <a:ext cx="5216525" cy="879475"/>
              </a:xfrm>
              <a:custGeom>
                <a:avLst/>
                <a:gdLst>
                  <a:gd name="T0" fmla="*/ 76 w 1391"/>
                  <a:gd name="T1" fmla="*/ 0 h 234"/>
                  <a:gd name="T2" fmla="*/ 1391 w 1391"/>
                  <a:gd name="T3" fmla="*/ 0 h 234"/>
                  <a:gd name="T4" fmla="*/ 1362 w 1391"/>
                  <a:gd name="T5" fmla="*/ 234 h 234"/>
                  <a:gd name="T6" fmla="*/ 0 w 1391"/>
                  <a:gd name="T7" fmla="*/ 234 h 234"/>
                  <a:gd name="T8" fmla="*/ 76 w 1391"/>
                  <a:gd name="T9" fmla="*/ 0 h 234"/>
                </a:gdLst>
                <a:ahLst/>
                <a:cxnLst>
                  <a:cxn ang="0">
                    <a:pos x="T0" y="T1"/>
                  </a:cxn>
                  <a:cxn ang="0">
                    <a:pos x="T2" y="T3"/>
                  </a:cxn>
                  <a:cxn ang="0">
                    <a:pos x="T4" y="T5"/>
                  </a:cxn>
                  <a:cxn ang="0">
                    <a:pos x="T6" y="T7"/>
                  </a:cxn>
                  <a:cxn ang="0">
                    <a:pos x="T8" y="T9"/>
                  </a:cxn>
                </a:cxnLst>
                <a:rect l="0" t="0" r="r" b="b"/>
                <a:pathLst>
                  <a:path w="1391" h="234">
                    <a:moveTo>
                      <a:pt x="76" y="0"/>
                    </a:moveTo>
                    <a:cubicBezTo>
                      <a:pt x="515" y="0"/>
                      <a:pt x="953" y="0"/>
                      <a:pt x="1391" y="0"/>
                    </a:cubicBezTo>
                    <a:cubicBezTo>
                      <a:pt x="1382" y="76"/>
                      <a:pt x="1372" y="154"/>
                      <a:pt x="1362" y="234"/>
                    </a:cubicBezTo>
                    <a:cubicBezTo>
                      <a:pt x="908" y="234"/>
                      <a:pt x="454" y="234"/>
                      <a:pt x="0" y="234"/>
                    </a:cubicBezTo>
                    <a:cubicBezTo>
                      <a:pt x="26" y="154"/>
                      <a:pt x="51" y="76"/>
                      <a:pt x="7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2" name="Freeform 330"/>
              <p:cNvSpPr>
                <a:spLocks/>
              </p:cNvSpPr>
              <p:nvPr/>
            </p:nvSpPr>
            <p:spPr bwMode="auto">
              <a:xfrm>
                <a:off x="-7913688" y="2835276"/>
                <a:ext cx="5411788" cy="879475"/>
              </a:xfrm>
              <a:custGeom>
                <a:avLst/>
                <a:gdLst>
                  <a:gd name="T0" fmla="*/ 128 w 1443"/>
                  <a:gd name="T1" fmla="*/ 0 h 234"/>
                  <a:gd name="T2" fmla="*/ 1443 w 1443"/>
                  <a:gd name="T3" fmla="*/ 0 h 234"/>
                  <a:gd name="T4" fmla="*/ 1362 w 1443"/>
                  <a:gd name="T5" fmla="*/ 234 h 234"/>
                  <a:gd name="T6" fmla="*/ 0 w 1443"/>
                  <a:gd name="T7" fmla="*/ 234 h 234"/>
                  <a:gd name="T8" fmla="*/ 128 w 1443"/>
                  <a:gd name="T9" fmla="*/ 0 h 234"/>
                </a:gdLst>
                <a:ahLst/>
                <a:cxnLst>
                  <a:cxn ang="0">
                    <a:pos x="T0" y="T1"/>
                  </a:cxn>
                  <a:cxn ang="0">
                    <a:pos x="T2" y="T3"/>
                  </a:cxn>
                  <a:cxn ang="0">
                    <a:pos x="T4" y="T5"/>
                  </a:cxn>
                  <a:cxn ang="0">
                    <a:pos x="T6" y="T7"/>
                  </a:cxn>
                  <a:cxn ang="0">
                    <a:pos x="T8" y="T9"/>
                  </a:cxn>
                </a:cxnLst>
                <a:rect l="0" t="0" r="r" b="b"/>
                <a:pathLst>
                  <a:path w="1443" h="234">
                    <a:moveTo>
                      <a:pt x="128" y="0"/>
                    </a:moveTo>
                    <a:cubicBezTo>
                      <a:pt x="566" y="0"/>
                      <a:pt x="1005" y="0"/>
                      <a:pt x="1443" y="0"/>
                    </a:cubicBezTo>
                    <a:cubicBezTo>
                      <a:pt x="1417" y="76"/>
                      <a:pt x="1389" y="154"/>
                      <a:pt x="1362" y="234"/>
                    </a:cubicBezTo>
                    <a:cubicBezTo>
                      <a:pt x="908" y="234"/>
                      <a:pt x="454" y="234"/>
                      <a:pt x="0" y="234"/>
                    </a:cubicBezTo>
                    <a:cubicBezTo>
                      <a:pt x="44" y="154"/>
                      <a:pt x="86" y="76"/>
                      <a:pt x="12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3" name="Freeform 331"/>
              <p:cNvSpPr>
                <a:spLocks/>
              </p:cNvSpPr>
              <p:nvPr/>
            </p:nvSpPr>
            <p:spPr bwMode="auto">
              <a:xfrm>
                <a:off x="-13600113" y="2835276"/>
                <a:ext cx="5607050" cy="879475"/>
              </a:xfrm>
              <a:custGeom>
                <a:avLst/>
                <a:gdLst>
                  <a:gd name="T0" fmla="*/ 180 w 1495"/>
                  <a:gd name="T1" fmla="*/ 0 h 234"/>
                  <a:gd name="T2" fmla="*/ 1495 w 1495"/>
                  <a:gd name="T3" fmla="*/ 0 h 234"/>
                  <a:gd name="T4" fmla="*/ 1362 w 1495"/>
                  <a:gd name="T5" fmla="*/ 234 h 234"/>
                  <a:gd name="T6" fmla="*/ 0 w 1495"/>
                  <a:gd name="T7" fmla="*/ 234 h 234"/>
                  <a:gd name="T8" fmla="*/ 180 w 1495"/>
                  <a:gd name="T9" fmla="*/ 0 h 234"/>
                </a:gdLst>
                <a:ahLst/>
                <a:cxnLst>
                  <a:cxn ang="0">
                    <a:pos x="T0" y="T1"/>
                  </a:cxn>
                  <a:cxn ang="0">
                    <a:pos x="T2" y="T3"/>
                  </a:cxn>
                  <a:cxn ang="0">
                    <a:pos x="T4" y="T5"/>
                  </a:cxn>
                  <a:cxn ang="0">
                    <a:pos x="T6" y="T7"/>
                  </a:cxn>
                  <a:cxn ang="0">
                    <a:pos x="T8" y="T9"/>
                  </a:cxn>
                </a:cxnLst>
                <a:rect l="0" t="0" r="r" b="b"/>
                <a:pathLst>
                  <a:path w="1495" h="234">
                    <a:moveTo>
                      <a:pt x="180" y="0"/>
                    </a:moveTo>
                    <a:cubicBezTo>
                      <a:pt x="618" y="0"/>
                      <a:pt x="1057" y="0"/>
                      <a:pt x="1495" y="0"/>
                    </a:cubicBezTo>
                    <a:cubicBezTo>
                      <a:pt x="1451" y="76"/>
                      <a:pt x="1407" y="154"/>
                      <a:pt x="1362" y="234"/>
                    </a:cubicBezTo>
                    <a:cubicBezTo>
                      <a:pt x="908" y="234"/>
                      <a:pt x="454" y="234"/>
                      <a:pt x="0" y="234"/>
                    </a:cubicBezTo>
                    <a:cubicBezTo>
                      <a:pt x="61" y="154"/>
                      <a:pt x="121" y="76"/>
                      <a:pt x="18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4" name="Freeform 332"/>
              <p:cNvSpPr>
                <a:spLocks/>
              </p:cNvSpPr>
              <p:nvPr/>
            </p:nvSpPr>
            <p:spPr bwMode="auto">
              <a:xfrm>
                <a:off x="-19284950" y="2835276"/>
                <a:ext cx="5802313" cy="879475"/>
              </a:xfrm>
              <a:custGeom>
                <a:avLst/>
                <a:gdLst>
                  <a:gd name="T0" fmla="*/ 231 w 1547"/>
                  <a:gd name="T1" fmla="*/ 0 h 234"/>
                  <a:gd name="T2" fmla="*/ 1547 w 1547"/>
                  <a:gd name="T3" fmla="*/ 0 h 234"/>
                  <a:gd name="T4" fmla="*/ 1361 w 1547"/>
                  <a:gd name="T5" fmla="*/ 234 h 234"/>
                  <a:gd name="T6" fmla="*/ 0 w 1547"/>
                  <a:gd name="T7" fmla="*/ 234 h 234"/>
                  <a:gd name="T8" fmla="*/ 231 w 1547"/>
                  <a:gd name="T9" fmla="*/ 0 h 234"/>
                </a:gdLst>
                <a:ahLst/>
                <a:cxnLst>
                  <a:cxn ang="0">
                    <a:pos x="T0" y="T1"/>
                  </a:cxn>
                  <a:cxn ang="0">
                    <a:pos x="T2" y="T3"/>
                  </a:cxn>
                  <a:cxn ang="0">
                    <a:pos x="T4" y="T5"/>
                  </a:cxn>
                  <a:cxn ang="0">
                    <a:pos x="T6" y="T7"/>
                  </a:cxn>
                  <a:cxn ang="0">
                    <a:pos x="T8" y="T9"/>
                  </a:cxn>
                </a:cxnLst>
                <a:rect l="0" t="0" r="r" b="b"/>
                <a:pathLst>
                  <a:path w="1547" h="234">
                    <a:moveTo>
                      <a:pt x="231" y="0"/>
                    </a:moveTo>
                    <a:cubicBezTo>
                      <a:pt x="670" y="0"/>
                      <a:pt x="1108" y="0"/>
                      <a:pt x="1547" y="0"/>
                    </a:cubicBezTo>
                    <a:cubicBezTo>
                      <a:pt x="1486" y="76"/>
                      <a:pt x="1425" y="154"/>
                      <a:pt x="1361" y="234"/>
                    </a:cubicBezTo>
                    <a:cubicBezTo>
                      <a:pt x="907" y="234"/>
                      <a:pt x="453" y="234"/>
                      <a:pt x="0" y="234"/>
                    </a:cubicBezTo>
                    <a:cubicBezTo>
                      <a:pt x="79" y="154"/>
                      <a:pt x="156" y="76"/>
                      <a:pt x="23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5" name="Freeform 333"/>
              <p:cNvSpPr>
                <a:spLocks/>
              </p:cNvSpPr>
              <p:nvPr/>
            </p:nvSpPr>
            <p:spPr bwMode="auto">
              <a:xfrm>
                <a:off x="-24974550" y="2835276"/>
                <a:ext cx="5997575" cy="879475"/>
              </a:xfrm>
              <a:custGeom>
                <a:avLst/>
                <a:gdLst>
                  <a:gd name="T0" fmla="*/ 284 w 1599"/>
                  <a:gd name="T1" fmla="*/ 0 h 234"/>
                  <a:gd name="T2" fmla="*/ 1599 w 1599"/>
                  <a:gd name="T3" fmla="*/ 0 h 234"/>
                  <a:gd name="T4" fmla="*/ 1362 w 1599"/>
                  <a:gd name="T5" fmla="*/ 234 h 234"/>
                  <a:gd name="T6" fmla="*/ 0 w 1599"/>
                  <a:gd name="T7" fmla="*/ 234 h 234"/>
                  <a:gd name="T8" fmla="*/ 284 w 1599"/>
                  <a:gd name="T9" fmla="*/ 0 h 234"/>
                </a:gdLst>
                <a:ahLst/>
                <a:cxnLst>
                  <a:cxn ang="0">
                    <a:pos x="T0" y="T1"/>
                  </a:cxn>
                  <a:cxn ang="0">
                    <a:pos x="T2" y="T3"/>
                  </a:cxn>
                  <a:cxn ang="0">
                    <a:pos x="T4" y="T5"/>
                  </a:cxn>
                  <a:cxn ang="0">
                    <a:pos x="T6" y="T7"/>
                  </a:cxn>
                  <a:cxn ang="0">
                    <a:pos x="T8" y="T9"/>
                  </a:cxn>
                </a:cxnLst>
                <a:rect l="0" t="0" r="r" b="b"/>
                <a:pathLst>
                  <a:path w="1599" h="234">
                    <a:moveTo>
                      <a:pt x="284" y="0"/>
                    </a:moveTo>
                    <a:cubicBezTo>
                      <a:pt x="723" y="0"/>
                      <a:pt x="1161" y="0"/>
                      <a:pt x="1599" y="0"/>
                    </a:cubicBezTo>
                    <a:cubicBezTo>
                      <a:pt x="1522" y="76"/>
                      <a:pt x="1443" y="154"/>
                      <a:pt x="1362" y="234"/>
                    </a:cubicBezTo>
                    <a:cubicBezTo>
                      <a:pt x="908" y="234"/>
                      <a:pt x="454" y="234"/>
                      <a:pt x="0" y="234"/>
                    </a:cubicBezTo>
                    <a:cubicBezTo>
                      <a:pt x="97" y="154"/>
                      <a:pt x="192" y="76"/>
                      <a:pt x="28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6" name="Freeform 334"/>
              <p:cNvSpPr>
                <a:spLocks/>
              </p:cNvSpPr>
              <p:nvPr/>
            </p:nvSpPr>
            <p:spPr bwMode="auto">
              <a:xfrm>
                <a:off x="-34880550" y="2835276"/>
                <a:ext cx="10329863" cy="879475"/>
              </a:xfrm>
              <a:custGeom>
                <a:avLst/>
                <a:gdLst>
                  <a:gd name="T0" fmla="*/ 374 w 2754"/>
                  <a:gd name="T1" fmla="*/ 0 h 234"/>
                  <a:gd name="T2" fmla="*/ 2754 w 2754"/>
                  <a:gd name="T3" fmla="*/ 0 h 234"/>
                  <a:gd name="T4" fmla="*/ 2464 w 2754"/>
                  <a:gd name="T5" fmla="*/ 234 h 234"/>
                  <a:gd name="T6" fmla="*/ 0 w 2754"/>
                  <a:gd name="T7" fmla="*/ 234 h 234"/>
                  <a:gd name="T8" fmla="*/ 374 w 2754"/>
                  <a:gd name="T9" fmla="*/ 0 h 234"/>
                </a:gdLst>
                <a:ahLst/>
                <a:cxnLst>
                  <a:cxn ang="0">
                    <a:pos x="T0" y="T1"/>
                  </a:cxn>
                  <a:cxn ang="0">
                    <a:pos x="T2" y="T3"/>
                  </a:cxn>
                  <a:cxn ang="0">
                    <a:pos x="T4" y="T5"/>
                  </a:cxn>
                  <a:cxn ang="0">
                    <a:pos x="T6" y="T7"/>
                  </a:cxn>
                  <a:cxn ang="0">
                    <a:pos x="T8" y="T9"/>
                  </a:cxn>
                </a:cxnLst>
                <a:rect l="0" t="0" r="r" b="b"/>
                <a:pathLst>
                  <a:path w="2754" h="234">
                    <a:moveTo>
                      <a:pt x="374" y="0"/>
                    </a:moveTo>
                    <a:cubicBezTo>
                      <a:pt x="1167" y="0"/>
                      <a:pt x="1961" y="0"/>
                      <a:pt x="2754" y="0"/>
                    </a:cubicBezTo>
                    <a:cubicBezTo>
                      <a:pt x="2660" y="76"/>
                      <a:pt x="2563" y="154"/>
                      <a:pt x="2464" y="234"/>
                    </a:cubicBezTo>
                    <a:cubicBezTo>
                      <a:pt x="1643" y="234"/>
                      <a:pt x="821" y="234"/>
                      <a:pt x="0" y="234"/>
                    </a:cubicBezTo>
                    <a:cubicBezTo>
                      <a:pt x="128" y="154"/>
                      <a:pt x="252" y="76"/>
                      <a:pt x="37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7" name="Freeform 335"/>
              <p:cNvSpPr>
                <a:spLocks/>
              </p:cNvSpPr>
              <p:nvPr/>
            </p:nvSpPr>
            <p:spPr bwMode="auto">
              <a:xfrm>
                <a:off x="34861500" y="3800476"/>
                <a:ext cx="13876338" cy="950913"/>
              </a:xfrm>
              <a:custGeom>
                <a:avLst/>
                <a:gdLst>
                  <a:gd name="T0" fmla="*/ 0 w 3700"/>
                  <a:gd name="T1" fmla="*/ 0 h 253"/>
                  <a:gd name="T2" fmla="*/ 3295 w 3700"/>
                  <a:gd name="T3" fmla="*/ 0 h 253"/>
                  <a:gd name="T4" fmla="*/ 3700 w 3700"/>
                  <a:gd name="T5" fmla="*/ 253 h 253"/>
                  <a:gd name="T6" fmla="*/ 283 w 3700"/>
                  <a:gd name="T7" fmla="*/ 253 h 253"/>
                  <a:gd name="T8" fmla="*/ 0 w 3700"/>
                  <a:gd name="T9" fmla="*/ 0 h 253"/>
                </a:gdLst>
                <a:ahLst/>
                <a:cxnLst>
                  <a:cxn ang="0">
                    <a:pos x="T0" y="T1"/>
                  </a:cxn>
                  <a:cxn ang="0">
                    <a:pos x="T2" y="T3"/>
                  </a:cxn>
                  <a:cxn ang="0">
                    <a:pos x="T4" y="T5"/>
                  </a:cxn>
                  <a:cxn ang="0">
                    <a:pos x="T6" y="T7"/>
                  </a:cxn>
                  <a:cxn ang="0">
                    <a:pos x="T8" y="T9"/>
                  </a:cxn>
                </a:cxnLst>
                <a:rect l="0" t="0" r="r" b="b"/>
                <a:pathLst>
                  <a:path w="3700" h="253">
                    <a:moveTo>
                      <a:pt x="0" y="0"/>
                    </a:moveTo>
                    <a:cubicBezTo>
                      <a:pt x="1099" y="0"/>
                      <a:pt x="2197" y="0"/>
                      <a:pt x="3295" y="0"/>
                    </a:cubicBezTo>
                    <a:cubicBezTo>
                      <a:pt x="3427" y="82"/>
                      <a:pt x="3562" y="167"/>
                      <a:pt x="3700" y="253"/>
                    </a:cubicBezTo>
                    <a:cubicBezTo>
                      <a:pt x="2561" y="253"/>
                      <a:pt x="1422" y="253"/>
                      <a:pt x="283" y="253"/>
                    </a:cubicBezTo>
                    <a:cubicBezTo>
                      <a:pt x="187" y="167"/>
                      <a:pt x="92" y="83"/>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8" name="Freeform 336"/>
              <p:cNvSpPr>
                <a:spLocks/>
              </p:cNvSpPr>
              <p:nvPr/>
            </p:nvSpPr>
            <p:spPr bwMode="auto">
              <a:xfrm>
                <a:off x="29156025" y="3800476"/>
                <a:ext cx="6165850" cy="950913"/>
              </a:xfrm>
              <a:custGeom>
                <a:avLst/>
                <a:gdLst>
                  <a:gd name="T0" fmla="*/ 0 w 1644"/>
                  <a:gd name="T1" fmla="*/ 0 h 253"/>
                  <a:gd name="T2" fmla="*/ 1366 w 1644"/>
                  <a:gd name="T3" fmla="*/ 0 h 253"/>
                  <a:gd name="T4" fmla="*/ 1644 w 1644"/>
                  <a:gd name="T5" fmla="*/ 253 h 253"/>
                  <a:gd name="T6" fmla="*/ 227 w 1644"/>
                  <a:gd name="T7" fmla="*/ 253 h 253"/>
                  <a:gd name="T8" fmla="*/ 0 w 1644"/>
                  <a:gd name="T9" fmla="*/ 0 h 253"/>
                </a:gdLst>
                <a:ahLst/>
                <a:cxnLst>
                  <a:cxn ang="0">
                    <a:pos x="T0" y="T1"/>
                  </a:cxn>
                  <a:cxn ang="0">
                    <a:pos x="T2" y="T3"/>
                  </a:cxn>
                  <a:cxn ang="0">
                    <a:pos x="T4" y="T5"/>
                  </a:cxn>
                  <a:cxn ang="0">
                    <a:pos x="T6" y="T7"/>
                  </a:cxn>
                  <a:cxn ang="0">
                    <a:pos x="T8" y="T9"/>
                  </a:cxn>
                </a:cxnLst>
                <a:rect l="0" t="0" r="r" b="b"/>
                <a:pathLst>
                  <a:path w="1644" h="253">
                    <a:moveTo>
                      <a:pt x="0" y="0"/>
                    </a:moveTo>
                    <a:cubicBezTo>
                      <a:pt x="456" y="0"/>
                      <a:pt x="911" y="0"/>
                      <a:pt x="1366" y="0"/>
                    </a:cubicBezTo>
                    <a:cubicBezTo>
                      <a:pt x="1457" y="83"/>
                      <a:pt x="1549" y="167"/>
                      <a:pt x="1644" y="253"/>
                    </a:cubicBezTo>
                    <a:cubicBezTo>
                      <a:pt x="1171" y="253"/>
                      <a:pt x="699" y="253"/>
                      <a:pt x="227" y="253"/>
                    </a:cubicBezTo>
                    <a:cubicBezTo>
                      <a:pt x="149" y="167"/>
                      <a:pt x="74"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9" name="Freeform 337"/>
              <p:cNvSpPr>
                <a:spLocks/>
              </p:cNvSpPr>
              <p:nvPr/>
            </p:nvSpPr>
            <p:spPr bwMode="auto">
              <a:xfrm>
                <a:off x="23452138" y="3800476"/>
                <a:ext cx="5951538" cy="950913"/>
              </a:xfrm>
              <a:custGeom>
                <a:avLst/>
                <a:gdLst>
                  <a:gd name="T0" fmla="*/ 0 w 1587"/>
                  <a:gd name="T1" fmla="*/ 0 h 253"/>
                  <a:gd name="T2" fmla="*/ 1366 w 1587"/>
                  <a:gd name="T3" fmla="*/ 0 h 253"/>
                  <a:gd name="T4" fmla="*/ 1587 w 1587"/>
                  <a:gd name="T5" fmla="*/ 253 h 253"/>
                  <a:gd name="T6" fmla="*/ 171 w 1587"/>
                  <a:gd name="T7" fmla="*/ 253 h 253"/>
                  <a:gd name="T8" fmla="*/ 0 w 1587"/>
                  <a:gd name="T9" fmla="*/ 0 h 253"/>
                </a:gdLst>
                <a:ahLst/>
                <a:cxnLst>
                  <a:cxn ang="0">
                    <a:pos x="T0" y="T1"/>
                  </a:cxn>
                  <a:cxn ang="0">
                    <a:pos x="T2" y="T3"/>
                  </a:cxn>
                  <a:cxn ang="0">
                    <a:pos x="T4" y="T5"/>
                  </a:cxn>
                  <a:cxn ang="0">
                    <a:pos x="T6" y="T7"/>
                  </a:cxn>
                  <a:cxn ang="0">
                    <a:pos x="T8" y="T9"/>
                  </a:cxn>
                </a:cxnLst>
                <a:rect l="0" t="0" r="r" b="b"/>
                <a:pathLst>
                  <a:path w="1587" h="253">
                    <a:moveTo>
                      <a:pt x="0" y="0"/>
                    </a:moveTo>
                    <a:cubicBezTo>
                      <a:pt x="455" y="0"/>
                      <a:pt x="911" y="0"/>
                      <a:pt x="1366" y="0"/>
                    </a:cubicBezTo>
                    <a:cubicBezTo>
                      <a:pt x="1438" y="82"/>
                      <a:pt x="1512" y="167"/>
                      <a:pt x="1587" y="253"/>
                    </a:cubicBezTo>
                    <a:cubicBezTo>
                      <a:pt x="1115" y="253"/>
                      <a:pt x="643" y="253"/>
                      <a:pt x="171" y="253"/>
                    </a:cubicBezTo>
                    <a:cubicBezTo>
                      <a:pt x="112" y="167"/>
                      <a:pt x="55"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0" name="Freeform 338"/>
              <p:cNvSpPr>
                <a:spLocks/>
              </p:cNvSpPr>
              <p:nvPr/>
            </p:nvSpPr>
            <p:spPr bwMode="auto">
              <a:xfrm>
                <a:off x="17746663" y="3800476"/>
                <a:ext cx="5741988" cy="950913"/>
              </a:xfrm>
              <a:custGeom>
                <a:avLst/>
                <a:gdLst>
                  <a:gd name="T0" fmla="*/ 0 w 1531"/>
                  <a:gd name="T1" fmla="*/ 0 h 253"/>
                  <a:gd name="T2" fmla="*/ 1366 w 1531"/>
                  <a:gd name="T3" fmla="*/ 0 h 253"/>
                  <a:gd name="T4" fmla="*/ 1531 w 1531"/>
                  <a:gd name="T5" fmla="*/ 253 h 253"/>
                  <a:gd name="T6" fmla="*/ 114 w 1531"/>
                  <a:gd name="T7" fmla="*/ 253 h 253"/>
                  <a:gd name="T8" fmla="*/ 0 w 1531"/>
                  <a:gd name="T9" fmla="*/ 0 h 253"/>
                </a:gdLst>
                <a:ahLst/>
                <a:cxnLst>
                  <a:cxn ang="0">
                    <a:pos x="T0" y="T1"/>
                  </a:cxn>
                  <a:cxn ang="0">
                    <a:pos x="T2" y="T3"/>
                  </a:cxn>
                  <a:cxn ang="0">
                    <a:pos x="T4" y="T5"/>
                  </a:cxn>
                  <a:cxn ang="0">
                    <a:pos x="T6" y="T7"/>
                  </a:cxn>
                  <a:cxn ang="0">
                    <a:pos x="T8" y="T9"/>
                  </a:cxn>
                </a:cxnLst>
                <a:rect l="0" t="0" r="r" b="b"/>
                <a:pathLst>
                  <a:path w="1531" h="253">
                    <a:moveTo>
                      <a:pt x="0" y="0"/>
                    </a:moveTo>
                    <a:cubicBezTo>
                      <a:pt x="455" y="0"/>
                      <a:pt x="911" y="0"/>
                      <a:pt x="1366" y="0"/>
                    </a:cubicBezTo>
                    <a:cubicBezTo>
                      <a:pt x="1420" y="82"/>
                      <a:pt x="1475" y="167"/>
                      <a:pt x="1531" y="253"/>
                    </a:cubicBezTo>
                    <a:cubicBezTo>
                      <a:pt x="1059" y="253"/>
                      <a:pt x="587" y="253"/>
                      <a:pt x="114" y="253"/>
                    </a:cubicBezTo>
                    <a:cubicBezTo>
                      <a:pt x="75" y="167"/>
                      <a:pt x="37"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1" name="Freeform 339"/>
              <p:cNvSpPr>
                <a:spLocks/>
              </p:cNvSpPr>
              <p:nvPr/>
            </p:nvSpPr>
            <p:spPr bwMode="auto">
              <a:xfrm>
                <a:off x="12039600" y="3800476"/>
                <a:ext cx="5535613" cy="950913"/>
              </a:xfrm>
              <a:custGeom>
                <a:avLst/>
                <a:gdLst>
                  <a:gd name="T0" fmla="*/ 0 w 1476"/>
                  <a:gd name="T1" fmla="*/ 0 h 253"/>
                  <a:gd name="T2" fmla="*/ 1367 w 1476"/>
                  <a:gd name="T3" fmla="*/ 0 h 253"/>
                  <a:gd name="T4" fmla="*/ 1476 w 1476"/>
                  <a:gd name="T5" fmla="*/ 253 h 253"/>
                  <a:gd name="T6" fmla="*/ 59 w 1476"/>
                  <a:gd name="T7" fmla="*/ 253 h 253"/>
                  <a:gd name="T8" fmla="*/ 0 w 1476"/>
                  <a:gd name="T9" fmla="*/ 0 h 253"/>
                </a:gdLst>
                <a:ahLst/>
                <a:cxnLst>
                  <a:cxn ang="0">
                    <a:pos x="T0" y="T1"/>
                  </a:cxn>
                  <a:cxn ang="0">
                    <a:pos x="T2" y="T3"/>
                  </a:cxn>
                  <a:cxn ang="0">
                    <a:pos x="T4" y="T5"/>
                  </a:cxn>
                  <a:cxn ang="0">
                    <a:pos x="T6" y="T7"/>
                  </a:cxn>
                  <a:cxn ang="0">
                    <a:pos x="T8" y="T9"/>
                  </a:cxn>
                </a:cxnLst>
                <a:rect l="0" t="0" r="r" b="b"/>
                <a:pathLst>
                  <a:path w="1476" h="253">
                    <a:moveTo>
                      <a:pt x="0" y="0"/>
                    </a:moveTo>
                    <a:cubicBezTo>
                      <a:pt x="456" y="0"/>
                      <a:pt x="911" y="0"/>
                      <a:pt x="1367" y="0"/>
                    </a:cubicBezTo>
                    <a:cubicBezTo>
                      <a:pt x="1402" y="82"/>
                      <a:pt x="1438" y="167"/>
                      <a:pt x="1476" y="253"/>
                    </a:cubicBezTo>
                    <a:cubicBezTo>
                      <a:pt x="1004" y="253"/>
                      <a:pt x="531" y="253"/>
                      <a:pt x="59" y="253"/>
                    </a:cubicBezTo>
                    <a:cubicBezTo>
                      <a:pt x="39" y="167"/>
                      <a:pt x="20"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2" name="Freeform 340"/>
              <p:cNvSpPr>
                <a:spLocks/>
              </p:cNvSpPr>
              <p:nvPr/>
            </p:nvSpPr>
            <p:spPr bwMode="auto">
              <a:xfrm>
                <a:off x="6334125" y="3800476"/>
                <a:ext cx="5322888" cy="950913"/>
              </a:xfrm>
              <a:custGeom>
                <a:avLst/>
                <a:gdLst>
                  <a:gd name="T0" fmla="*/ 0 w 1419"/>
                  <a:gd name="T1" fmla="*/ 0 h 253"/>
                  <a:gd name="T2" fmla="*/ 1367 w 1419"/>
                  <a:gd name="T3" fmla="*/ 0 h 253"/>
                  <a:gd name="T4" fmla="*/ 1419 w 1419"/>
                  <a:gd name="T5" fmla="*/ 253 h 253"/>
                  <a:gd name="T6" fmla="*/ 3 w 1419"/>
                  <a:gd name="T7" fmla="*/ 253 h 253"/>
                  <a:gd name="T8" fmla="*/ 0 w 1419"/>
                  <a:gd name="T9" fmla="*/ 0 h 253"/>
                </a:gdLst>
                <a:ahLst/>
                <a:cxnLst>
                  <a:cxn ang="0">
                    <a:pos x="T0" y="T1"/>
                  </a:cxn>
                  <a:cxn ang="0">
                    <a:pos x="T2" y="T3"/>
                  </a:cxn>
                  <a:cxn ang="0">
                    <a:pos x="T4" y="T5"/>
                  </a:cxn>
                  <a:cxn ang="0">
                    <a:pos x="T6" y="T7"/>
                  </a:cxn>
                  <a:cxn ang="0">
                    <a:pos x="T8" y="T9"/>
                  </a:cxn>
                </a:cxnLst>
                <a:rect l="0" t="0" r="r" b="b"/>
                <a:pathLst>
                  <a:path w="1419" h="253">
                    <a:moveTo>
                      <a:pt x="0" y="0"/>
                    </a:moveTo>
                    <a:cubicBezTo>
                      <a:pt x="456" y="0"/>
                      <a:pt x="911" y="0"/>
                      <a:pt x="1367" y="0"/>
                    </a:cubicBezTo>
                    <a:cubicBezTo>
                      <a:pt x="1384" y="82"/>
                      <a:pt x="1401" y="167"/>
                      <a:pt x="1419" y="253"/>
                    </a:cubicBezTo>
                    <a:cubicBezTo>
                      <a:pt x="947" y="253"/>
                      <a:pt x="475" y="253"/>
                      <a:pt x="3" y="253"/>
                    </a:cubicBezTo>
                    <a:cubicBezTo>
                      <a:pt x="2" y="167"/>
                      <a:pt x="1"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3" name="Freeform 341"/>
              <p:cNvSpPr>
                <a:spLocks/>
              </p:cNvSpPr>
              <p:nvPr/>
            </p:nvSpPr>
            <p:spPr bwMode="auto">
              <a:xfrm>
                <a:off x="427038" y="3800476"/>
                <a:ext cx="5329238" cy="950913"/>
              </a:xfrm>
              <a:custGeom>
                <a:avLst/>
                <a:gdLst>
                  <a:gd name="T0" fmla="*/ 54 w 1421"/>
                  <a:gd name="T1" fmla="*/ 0 h 253"/>
                  <a:gd name="T2" fmla="*/ 1421 w 1421"/>
                  <a:gd name="T3" fmla="*/ 0 h 253"/>
                  <a:gd name="T4" fmla="*/ 1417 w 1421"/>
                  <a:gd name="T5" fmla="*/ 253 h 253"/>
                  <a:gd name="T6" fmla="*/ 0 w 1421"/>
                  <a:gd name="T7" fmla="*/ 253 h 253"/>
                  <a:gd name="T8" fmla="*/ 54 w 1421"/>
                  <a:gd name="T9" fmla="*/ 0 h 253"/>
                </a:gdLst>
                <a:ahLst/>
                <a:cxnLst>
                  <a:cxn ang="0">
                    <a:pos x="T0" y="T1"/>
                  </a:cxn>
                  <a:cxn ang="0">
                    <a:pos x="T2" y="T3"/>
                  </a:cxn>
                  <a:cxn ang="0">
                    <a:pos x="T4" y="T5"/>
                  </a:cxn>
                  <a:cxn ang="0">
                    <a:pos x="T6" y="T7"/>
                  </a:cxn>
                  <a:cxn ang="0">
                    <a:pos x="T8" y="T9"/>
                  </a:cxn>
                </a:cxnLst>
                <a:rect l="0" t="0" r="r" b="b"/>
                <a:pathLst>
                  <a:path w="1421" h="253">
                    <a:moveTo>
                      <a:pt x="54" y="0"/>
                    </a:moveTo>
                    <a:cubicBezTo>
                      <a:pt x="510" y="0"/>
                      <a:pt x="965" y="0"/>
                      <a:pt x="1421" y="0"/>
                    </a:cubicBezTo>
                    <a:cubicBezTo>
                      <a:pt x="1419" y="82"/>
                      <a:pt x="1418" y="167"/>
                      <a:pt x="1417" y="253"/>
                    </a:cubicBezTo>
                    <a:cubicBezTo>
                      <a:pt x="945" y="253"/>
                      <a:pt x="473" y="253"/>
                      <a:pt x="0" y="253"/>
                    </a:cubicBezTo>
                    <a:cubicBezTo>
                      <a:pt x="19" y="167"/>
                      <a:pt x="37" y="82"/>
                      <a:pt x="5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4" name="Freeform 342"/>
              <p:cNvSpPr>
                <a:spLocks/>
              </p:cNvSpPr>
              <p:nvPr/>
            </p:nvSpPr>
            <p:spPr bwMode="auto">
              <a:xfrm>
                <a:off x="-5486400" y="3800476"/>
                <a:ext cx="5535613" cy="950913"/>
              </a:xfrm>
              <a:custGeom>
                <a:avLst/>
                <a:gdLst>
                  <a:gd name="T0" fmla="*/ 110 w 1476"/>
                  <a:gd name="T1" fmla="*/ 0 h 253"/>
                  <a:gd name="T2" fmla="*/ 1476 w 1476"/>
                  <a:gd name="T3" fmla="*/ 0 h 253"/>
                  <a:gd name="T4" fmla="*/ 1417 w 1476"/>
                  <a:gd name="T5" fmla="*/ 253 h 253"/>
                  <a:gd name="T6" fmla="*/ 0 w 1476"/>
                  <a:gd name="T7" fmla="*/ 253 h 253"/>
                  <a:gd name="T8" fmla="*/ 110 w 1476"/>
                  <a:gd name="T9" fmla="*/ 0 h 253"/>
                </a:gdLst>
                <a:ahLst/>
                <a:cxnLst>
                  <a:cxn ang="0">
                    <a:pos x="T0" y="T1"/>
                  </a:cxn>
                  <a:cxn ang="0">
                    <a:pos x="T2" y="T3"/>
                  </a:cxn>
                  <a:cxn ang="0">
                    <a:pos x="T4" y="T5"/>
                  </a:cxn>
                  <a:cxn ang="0">
                    <a:pos x="T6" y="T7"/>
                  </a:cxn>
                  <a:cxn ang="0">
                    <a:pos x="T8" y="T9"/>
                  </a:cxn>
                </a:cxnLst>
                <a:rect l="0" t="0" r="r" b="b"/>
                <a:pathLst>
                  <a:path w="1476" h="253">
                    <a:moveTo>
                      <a:pt x="110" y="0"/>
                    </a:moveTo>
                    <a:cubicBezTo>
                      <a:pt x="565" y="0"/>
                      <a:pt x="1021" y="0"/>
                      <a:pt x="1476" y="0"/>
                    </a:cubicBezTo>
                    <a:cubicBezTo>
                      <a:pt x="1457" y="82"/>
                      <a:pt x="1437" y="167"/>
                      <a:pt x="1417" y="253"/>
                    </a:cubicBezTo>
                    <a:cubicBezTo>
                      <a:pt x="944" y="253"/>
                      <a:pt x="472" y="253"/>
                      <a:pt x="0" y="253"/>
                    </a:cubicBezTo>
                    <a:cubicBezTo>
                      <a:pt x="37" y="167"/>
                      <a:pt x="74" y="83"/>
                      <a:pt x="11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5" name="Freeform 343"/>
              <p:cNvSpPr>
                <a:spLocks/>
              </p:cNvSpPr>
              <p:nvPr/>
            </p:nvSpPr>
            <p:spPr bwMode="auto">
              <a:xfrm>
                <a:off x="-11401425" y="3800476"/>
                <a:ext cx="5745163" cy="950913"/>
              </a:xfrm>
              <a:custGeom>
                <a:avLst/>
                <a:gdLst>
                  <a:gd name="T0" fmla="*/ 166 w 1532"/>
                  <a:gd name="T1" fmla="*/ 0 h 253"/>
                  <a:gd name="T2" fmla="*/ 1532 w 1532"/>
                  <a:gd name="T3" fmla="*/ 0 h 253"/>
                  <a:gd name="T4" fmla="*/ 1416 w 1532"/>
                  <a:gd name="T5" fmla="*/ 253 h 253"/>
                  <a:gd name="T6" fmla="*/ 0 w 1532"/>
                  <a:gd name="T7" fmla="*/ 253 h 253"/>
                  <a:gd name="T8" fmla="*/ 166 w 1532"/>
                  <a:gd name="T9" fmla="*/ 0 h 253"/>
                </a:gdLst>
                <a:ahLst/>
                <a:cxnLst>
                  <a:cxn ang="0">
                    <a:pos x="T0" y="T1"/>
                  </a:cxn>
                  <a:cxn ang="0">
                    <a:pos x="T2" y="T3"/>
                  </a:cxn>
                  <a:cxn ang="0">
                    <a:pos x="T4" y="T5"/>
                  </a:cxn>
                  <a:cxn ang="0">
                    <a:pos x="T6" y="T7"/>
                  </a:cxn>
                  <a:cxn ang="0">
                    <a:pos x="T8" y="T9"/>
                  </a:cxn>
                </a:cxnLst>
                <a:rect l="0" t="0" r="r" b="b"/>
                <a:pathLst>
                  <a:path w="1532" h="253">
                    <a:moveTo>
                      <a:pt x="166" y="0"/>
                    </a:moveTo>
                    <a:cubicBezTo>
                      <a:pt x="621" y="0"/>
                      <a:pt x="1077" y="0"/>
                      <a:pt x="1532" y="0"/>
                    </a:cubicBezTo>
                    <a:cubicBezTo>
                      <a:pt x="1494" y="82"/>
                      <a:pt x="1456" y="167"/>
                      <a:pt x="1416" y="253"/>
                    </a:cubicBezTo>
                    <a:cubicBezTo>
                      <a:pt x="944" y="253"/>
                      <a:pt x="472" y="253"/>
                      <a:pt x="0" y="253"/>
                    </a:cubicBezTo>
                    <a:cubicBezTo>
                      <a:pt x="56" y="167"/>
                      <a:pt x="112" y="83"/>
                      <a:pt x="16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6" name="Freeform 344"/>
              <p:cNvSpPr>
                <a:spLocks/>
              </p:cNvSpPr>
              <p:nvPr/>
            </p:nvSpPr>
            <p:spPr bwMode="auto">
              <a:xfrm>
                <a:off x="-12152313" y="4860926"/>
                <a:ext cx="30214888" cy="1033463"/>
              </a:xfrm>
              <a:custGeom>
                <a:avLst/>
                <a:gdLst>
                  <a:gd name="T0" fmla="*/ 181 w 8056"/>
                  <a:gd name="T1" fmla="*/ 0 h 275"/>
                  <a:gd name="T2" fmla="*/ 7938 w 8056"/>
                  <a:gd name="T3" fmla="*/ 0 h 275"/>
                  <a:gd name="T4" fmla="*/ 8056 w 8056"/>
                  <a:gd name="T5" fmla="*/ 275 h 275"/>
                  <a:gd name="T6" fmla="*/ 0 w 8056"/>
                  <a:gd name="T7" fmla="*/ 275 h 275"/>
                  <a:gd name="T8" fmla="*/ 181 w 8056"/>
                  <a:gd name="T9" fmla="*/ 0 h 275"/>
                </a:gdLst>
                <a:ahLst/>
                <a:cxnLst>
                  <a:cxn ang="0">
                    <a:pos x="T0" y="T1"/>
                  </a:cxn>
                  <a:cxn ang="0">
                    <a:pos x="T2" y="T3"/>
                  </a:cxn>
                  <a:cxn ang="0">
                    <a:pos x="T4" y="T5"/>
                  </a:cxn>
                  <a:cxn ang="0">
                    <a:pos x="T6" y="T7"/>
                  </a:cxn>
                  <a:cxn ang="0">
                    <a:pos x="T8" y="T9"/>
                  </a:cxn>
                </a:cxnLst>
                <a:rect l="0" t="0" r="r" b="b"/>
                <a:pathLst>
                  <a:path w="8056" h="275">
                    <a:moveTo>
                      <a:pt x="181" y="0"/>
                    </a:moveTo>
                    <a:cubicBezTo>
                      <a:pt x="2766" y="0"/>
                      <a:pt x="5352" y="0"/>
                      <a:pt x="7938" y="0"/>
                    </a:cubicBezTo>
                    <a:cubicBezTo>
                      <a:pt x="7976" y="89"/>
                      <a:pt x="8015" y="181"/>
                      <a:pt x="8056" y="275"/>
                    </a:cubicBezTo>
                    <a:cubicBezTo>
                      <a:pt x="5371" y="275"/>
                      <a:pt x="2686" y="275"/>
                      <a:pt x="0" y="275"/>
                    </a:cubicBezTo>
                    <a:cubicBezTo>
                      <a:pt x="62" y="181"/>
                      <a:pt x="122" y="89"/>
                      <a:pt x="18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7" name="Freeform 345"/>
              <p:cNvSpPr>
                <a:spLocks/>
              </p:cNvSpPr>
              <p:nvPr/>
            </p:nvSpPr>
            <p:spPr bwMode="auto">
              <a:xfrm>
                <a:off x="-17319625" y="3800476"/>
                <a:ext cx="5959475" cy="950913"/>
              </a:xfrm>
              <a:custGeom>
                <a:avLst/>
                <a:gdLst>
                  <a:gd name="T0" fmla="*/ 223 w 1589"/>
                  <a:gd name="T1" fmla="*/ 0 h 253"/>
                  <a:gd name="T2" fmla="*/ 1589 w 1589"/>
                  <a:gd name="T3" fmla="*/ 0 h 253"/>
                  <a:gd name="T4" fmla="*/ 1417 w 1589"/>
                  <a:gd name="T5" fmla="*/ 253 h 253"/>
                  <a:gd name="T6" fmla="*/ 0 w 1589"/>
                  <a:gd name="T7" fmla="*/ 253 h 253"/>
                  <a:gd name="T8" fmla="*/ 223 w 1589"/>
                  <a:gd name="T9" fmla="*/ 0 h 253"/>
                </a:gdLst>
                <a:ahLst/>
                <a:cxnLst>
                  <a:cxn ang="0">
                    <a:pos x="T0" y="T1"/>
                  </a:cxn>
                  <a:cxn ang="0">
                    <a:pos x="T2" y="T3"/>
                  </a:cxn>
                  <a:cxn ang="0">
                    <a:pos x="T4" y="T5"/>
                  </a:cxn>
                  <a:cxn ang="0">
                    <a:pos x="T6" y="T7"/>
                  </a:cxn>
                  <a:cxn ang="0">
                    <a:pos x="T8" y="T9"/>
                  </a:cxn>
                </a:cxnLst>
                <a:rect l="0" t="0" r="r" b="b"/>
                <a:pathLst>
                  <a:path w="1589" h="253">
                    <a:moveTo>
                      <a:pt x="223" y="0"/>
                    </a:moveTo>
                    <a:cubicBezTo>
                      <a:pt x="678" y="0"/>
                      <a:pt x="1133" y="0"/>
                      <a:pt x="1589" y="0"/>
                    </a:cubicBezTo>
                    <a:cubicBezTo>
                      <a:pt x="1533" y="83"/>
                      <a:pt x="1476" y="167"/>
                      <a:pt x="1417" y="253"/>
                    </a:cubicBezTo>
                    <a:cubicBezTo>
                      <a:pt x="945" y="253"/>
                      <a:pt x="473" y="253"/>
                      <a:pt x="0" y="253"/>
                    </a:cubicBezTo>
                    <a:cubicBezTo>
                      <a:pt x="76" y="167"/>
                      <a:pt x="150" y="82"/>
                      <a:pt x="223"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8" name="Freeform 346"/>
              <p:cNvSpPr>
                <a:spLocks/>
              </p:cNvSpPr>
              <p:nvPr/>
            </p:nvSpPr>
            <p:spPr bwMode="auto">
              <a:xfrm>
                <a:off x="-23234650" y="3800476"/>
                <a:ext cx="6169025" cy="950913"/>
              </a:xfrm>
              <a:custGeom>
                <a:avLst/>
                <a:gdLst>
                  <a:gd name="T0" fmla="*/ 278 w 1645"/>
                  <a:gd name="T1" fmla="*/ 0 h 253"/>
                  <a:gd name="T2" fmla="*/ 1645 w 1645"/>
                  <a:gd name="T3" fmla="*/ 0 h 253"/>
                  <a:gd name="T4" fmla="*/ 1417 w 1645"/>
                  <a:gd name="T5" fmla="*/ 253 h 253"/>
                  <a:gd name="T6" fmla="*/ 0 w 1645"/>
                  <a:gd name="T7" fmla="*/ 253 h 253"/>
                  <a:gd name="T8" fmla="*/ 278 w 1645"/>
                  <a:gd name="T9" fmla="*/ 0 h 253"/>
                </a:gdLst>
                <a:ahLst/>
                <a:cxnLst>
                  <a:cxn ang="0">
                    <a:pos x="T0" y="T1"/>
                  </a:cxn>
                  <a:cxn ang="0">
                    <a:pos x="T2" y="T3"/>
                  </a:cxn>
                  <a:cxn ang="0">
                    <a:pos x="T4" y="T5"/>
                  </a:cxn>
                  <a:cxn ang="0">
                    <a:pos x="T6" y="T7"/>
                  </a:cxn>
                  <a:cxn ang="0">
                    <a:pos x="T8" y="T9"/>
                  </a:cxn>
                </a:cxnLst>
                <a:rect l="0" t="0" r="r" b="b"/>
                <a:pathLst>
                  <a:path w="1645" h="253">
                    <a:moveTo>
                      <a:pt x="278" y="0"/>
                    </a:moveTo>
                    <a:cubicBezTo>
                      <a:pt x="734" y="0"/>
                      <a:pt x="1189" y="0"/>
                      <a:pt x="1645" y="0"/>
                    </a:cubicBezTo>
                    <a:cubicBezTo>
                      <a:pt x="1571" y="83"/>
                      <a:pt x="1495" y="167"/>
                      <a:pt x="1417" y="253"/>
                    </a:cubicBezTo>
                    <a:cubicBezTo>
                      <a:pt x="944" y="253"/>
                      <a:pt x="472" y="253"/>
                      <a:pt x="0" y="253"/>
                    </a:cubicBezTo>
                    <a:cubicBezTo>
                      <a:pt x="95" y="167"/>
                      <a:pt x="188" y="83"/>
                      <a:pt x="2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9" name="Freeform 347"/>
              <p:cNvSpPr>
                <a:spLocks/>
              </p:cNvSpPr>
              <p:nvPr/>
            </p:nvSpPr>
            <p:spPr bwMode="auto">
              <a:xfrm>
                <a:off x="-36533138" y="3800476"/>
                <a:ext cx="13812838" cy="950913"/>
              </a:xfrm>
              <a:custGeom>
                <a:avLst/>
                <a:gdLst>
                  <a:gd name="T0" fmla="*/ 405 w 3683"/>
                  <a:gd name="T1" fmla="*/ 0 h 253"/>
                  <a:gd name="T2" fmla="*/ 3683 w 3683"/>
                  <a:gd name="T3" fmla="*/ 0 h 253"/>
                  <a:gd name="T4" fmla="*/ 3399 w 3683"/>
                  <a:gd name="T5" fmla="*/ 253 h 253"/>
                  <a:gd name="T6" fmla="*/ 0 w 3683"/>
                  <a:gd name="T7" fmla="*/ 253 h 253"/>
                  <a:gd name="T8" fmla="*/ 405 w 3683"/>
                  <a:gd name="T9" fmla="*/ 0 h 253"/>
                </a:gdLst>
                <a:ahLst/>
                <a:cxnLst>
                  <a:cxn ang="0">
                    <a:pos x="T0" y="T1"/>
                  </a:cxn>
                  <a:cxn ang="0">
                    <a:pos x="T2" y="T3"/>
                  </a:cxn>
                  <a:cxn ang="0">
                    <a:pos x="T4" y="T5"/>
                  </a:cxn>
                  <a:cxn ang="0">
                    <a:pos x="T6" y="T7"/>
                  </a:cxn>
                  <a:cxn ang="0">
                    <a:pos x="T8" y="T9"/>
                  </a:cxn>
                </a:cxnLst>
                <a:rect l="0" t="0" r="r" b="b"/>
                <a:pathLst>
                  <a:path w="3683" h="253">
                    <a:moveTo>
                      <a:pt x="405" y="0"/>
                    </a:moveTo>
                    <a:cubicBezTo>
                      <a:pt x="1498" y="0"/>
                      <a:pt x="2590" y="0"/>
                      <a:pt x="3683" y="0"/>
                    </a:cubicBezTo>
                    <a:cubicBezTo>
                      <a:pt x="3591" y="82"/>
                      <a:pt x="3496" y="167"/>
                      <a:pt x="3399" y="253"/>
                    </a:cubicBezTo>
                    <a:cubicBezTo>
                      <a:pt x="2266" y="253"/>
                      <a:pt x="1133" y="253"/>
                      <a:pt x="0" y="253"/>
                    </a:cubicBezTo>
                    <a:cubicBezTo>
                      <a:pt x="138" y="167"/>
                      <a:pt x="273" y="83"/>
                      <a:pt x="40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0" name="Freeform 348"/>
              <p:cNvSpPr>
                <a:spLocks noEditPoints="1"/>
              </p:cNvSpPr>
              <p:nvPr/>
            </p:nvSpPr>
            <p:spPr bwMode="auto">
              <a:xfrm>
                <a:off x="-22725063" y="2203451"/>
                <a:ext cx="1241425" cy="263525"/>
              </a:xfrm>
              <a:custGeom>
                <a:avLst/>
                <a:gdLst>
                  <a:gd name="T0" fmla="*/ 321 w 331"/>
                  <a:gd name="T1" fmla="*/ 28 h 70"/>
                  <a:gd name="T2" fmla="*/ 278 w 331"/>
                  <a:gd name="T3" fmla="*/ 45 h 70"/>
                  <a:gd name="T4" fmla="*/ 200 w 331"/>
                  <a:gd name="T5" fmla="*/ 55 h 70"/>
                  <a:gd name="T6" fmla="*/ 263 w 331"/>
                  <a:gd name="T7" fmla="*/ 70 h 70"/>
                  <a:gd name="T8" fmla="*/ 190 w 331"/>
                  <a:gd name="T9" fmla="*/ 70 h 70"/>
                  <a:gd name="T10" fmla="*/ 141 w 331"/>
                  <a:gd name="T11" fmla="*/ 57 h 70"/>
                  <a:gd name="T12" fmla="*/ 132 w 331"/>
                  <a:gd name="T13" fmla="*/ 57 h 70"/>
                  <a:gd name="T14" fmla="*/ 26 w 331"/>
                  <a:gd name="T15" fmla="*/ 50 h 70"/>
                  <a:gd name="T16" fmla="*/ 11 w 331"/>
                  <a:gd name="T17" fmla="*/ 28 h 70"/>
                  <a:gd name="T18" fmla="*/ 76 w 331"/>
                  <a:gd name="T19" fmla="*/ 7 h 70"/>
                  <a:gd name="T20" fmla="*/ 200 w 331"/>
                  <a:gd name="T21" fmla="*/ 0 h 70"/>
                  <a:gd name="T22" fmla="*/ 305 w 331"/>
                  <a:gd name="T23" fmla="*/ 7 h 70"/>
                  <a:gd name="T24" fmla="*/ 321 w 331"/>
                  <a:gd name="T25" fmla="*/ 28 h 70"/>
                  <a:gd name="T26" fmla="*/ 68 w 331"/>
                  <a:gd name="T27" fmla="*/ 28 h 70"/>
                  <a:gd name="T28" fmla="*/ 75 w 331"/>
                  <a:gd name="T29" fmla="*/ 44 h 70"/>
                  <a:gd name="T30" fmla="*/ 142 w 331"/>
                  <a:gd name="T31" fmla="*/ 49 h 70"/>
                  <a:gd name="T32" fmla="*/ 221 w 331"/>
                  <a:gd name="T33" fmla="*/ 44 h 70"/>
                  <a:gd name="T34" fmla="*/ 263 w 331"/>
                  <a:gd name="T35" fmla="*/ 28 h 70"/>
                  <a:gd name="T36" fmla="*/ 257 w 331"/>
                  <a:gd name="T37" fmla="*/ 13 h 70"/>
                  <a:gd name="T38" fmla="*/ 191 w 331"/>
                  <a:gd name="T39" fmla="*/ 8 h 70"/>
                  <a:gd name="T40" fmla="*/ 111 w 331"/>
                  <a:gd name="T41" fmla="*/ 13 h 70"/>
                  <a:gd name="T42" fmla="*/ 68 w 331"/>
                  <a:gd name="T43"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1" h="70">
                    <a:moveTo>
                      <a:pt x="321" y="28"/>
                    </a:moveTo>
                    <a:cubicBezTo>
                      <a:pt x="313" y="35"/>
                      <a:pt x="299" y="41"/>
                      <a:pt x="278" y="45"/>
                    </a:cubicBezTo>
                    <a:cubicBezTo>
                      <a:pt x="258" y="50"/>
                      <a:pt x="232" y="53"/>
                      <a:pt x="200" y="55"/>
                    </a:cubicBezTo>
                    <a:cubicBezTo>
                      <a:pt x="221" y="60"/>
                      <a:pt x="242" y="65"/>
                      <a:pt x="263" y="70"/>
                    </a:cubicBezTo>
                    <a:cubicBezTo>
                      <a:pt x="239" y="70"/>
                      <a:pt x="214" y="70"/>
                      <a:pt x="190" y="70"/>
                    </a:cubicBezTo>
                    <a:cubicBezTo>
                      <a:pt x="173" y="66"/>
                      <a:pt x="157" y="62"/>
                      <a:pt x="141" y="57"/>
                    </a:cubicBezTo>
                    <a:cubicBezTo>
                      <a:pt x="132" y="57"/>
                      <a:pt x="132" y="57"/>
                      <a:pt x="132" y="57"/>
                    </a:cubicBezTo>
                    <a:cubicBezTo>
                      <a:pt x="82" y="57"/>
                      <a:pt x="47" y="55"/>
                      <a:pt x="26" y="50"/>
                    </a:cubicBezTo>
                    <a:cubicBezTo>
                      <a:pt x="5" y="45"/>
                      <a:pt x="0" y="38"/>
                      <a:pt x="11" y="28"/>
                    </a:cubicBezTo>
                    <a:cubicBezTo>
                      <a:pt x="22" y="19"/>
                      <a:pt x="44" y="12"/>
                      <a:pt x="76" y="7"/>
                    </a:cubicBezTo>
                    <a:cubicBezTo>
                      <a:pt x="109" y="2"/>
                      <a:pt x="150" y="0"/>
                      <a:pt x="200" y="0"/>
                    </a:cubicBezTo>
                    <a:cubicBezTo>
                      <a:pt x="249" y="0"/>
                      <a:pt x="284" y="2"/>
                      <a:pt x="305" y="7"/>
                    </a:cubicBezTo>
                    <a:cubicBezTo>
                      <a:pt x="326" y="12"/>
                      <a:pt x="331" y="19"/>
                      <a:pt x="321" y="28"/>
                    </a:cubicBezTo>
                    <a:close/>
                    <a:moveTo>
                      <a:pt x="68" y="28"/>
                    </a:moveTo>
                    <a:cubicBezTo>
                      <a:pt x="60" y="35"/>
                      <a:pt x="62" y="40"/>
                      <a:pt x="75" y="44"/>
                    </a:cubicBezTo>
                    <a:cubicBezTo>
                      <a:pt x="87" y="48"/>
                      <a:pt x="109" y="49"/>
                      <a:pt x="142" y="49"/>
                    </a:cubicBezTo>
                    <a:cubicBezTo>
                      <a:pt x="174" y="49"/>
                      <a:pt x="200" y="48"/>
                      <a:pt x="221" y="44"/>
                    </a:cubicBezTo>
                    <a:cubicBezTo>
                      <a:pt x="241" y="41"/>
                      <a:pt x="256" y="35"/>
                      <a:pt x="263" y="28"/>
                    </a:cubicBezTo>
                    <a:cubicBezTo>
                      <a:pt x="271" y="22"/>
                      <a:pt x="269" y="17"/>
                      <a:pt x="257" y="13"/>
                    </a:cubicBezTo>
                    <a:cubicBezTo>
                      <a:pt x="245" y="9"/>
                      <a:pt x="223" y="8"/>
                      <a:pt x="191" y="8"/>
                    </a:cubicBezTo>
                    <a:cubicBezTo>
                      <a:pt x="158" y="8"/>
                      <a:pt x="132" y="9"/>
                      <a:pt x="111" y="13"/>
                    </a:cubicBezTo>
                    <a:cubicBezTo>
                      <a:pt x="91" y="17"/>
                      <a:pt x="76" y="22"/>
                      <a:pt x="68"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1" name="Freeform 349"/>
              <p:cNvSpPr>
                <a:spLocks/>
              </p:cNvSpPr>
              <p:nvPr/>
            </p:nvSpPr>
            <p:spPr bwMode="auto">
              <a:xfrm>
                <a:off x="-17537113" y="2206626"/>
                <a:ext cx="1616075" cy="211138"/>
              </a:xfrm>
              <a:custGeom>
                <a:avLst/>
                <a:gdLst>
                  <a:gd name="T0" fmla="*/ 293 w 431"/>
                  <a:gd name="T1" fmla="*/ 56 h 56"/>
                  <a:gd name="T2" fmla="*/ 234 w 431"/>
                  <a:gd name="T3" fmla="*/ 56 h 56"/>
                  <a:gd name="T4" fmla="*/ 209 w 431"/>
                  <a:gd name="T5" fmla="*/ 22 h 56"/>
                  <a:gd name="T6" fmla="*/ 206 w 431"/>
                  <a:gd name="T7" fmla="*/ 16 h 56"/>
                  <a:gd name="T8" fmla="*/ 205 w 431"/>
                  <a:gd name="T9" fmla="*/ 10 h 56"/>
                  <a:gd name="T10" fmla="*/ 191 w 431"/>
                  <a:gd name="T11" fmla="*/ 17 h 56"/>
                  <a:gd name="T12" fmla="*/ 178 w 431"/>
                  <a:gd name="T13" fmla="*/ 22 h 56"/>
                  <a:gd name="T14" fmla="*/ 91 w 431"/>
                  <a:gd name="T15" fmla="*/ 56 h 56"/>
                  <a:gd name="T16" fmla="*/ 32 w 431"/>
                  <a:gd name="T17" fmla="*/ 56 h 56"/>
                  <a:gd name="T18" fmla="*/ 16 w 431"/>
                  <a:gd name="T19" fmla="*/ 27 h 56"/>
                  <a:gd name="T20" fmla="*/ 0 w 431"/>
                  <a:gd name="T21" fmla="*/ 0 h 56"/>
                  <a:gd name="T22" fmla="*/ 55 w 431"/>
                  <a:gd name="T23" fmla="*/ 0 h 56"/>
                  <a:gd name="T24" fmla="*/ 71 w 431"/>
                  <a:gd name="T25" fmla="*/ 32 h 56"/>
                  <a:gd name="T26" fmla="*/ 73 w 431"/>
                  <a:gd name="T27" fmla="*/ 46 h 56"/>
                  <a:gd name="T28" fmla="*/ 88 w 431"/>
                  <a:gd name="T29" fmla="*/ 39 h 56"/>
                  <a:gd name="T30" fmla="*/ 103 w 431"/>
                  <a:gd name="T31" fmla="*/ 32 h 56"/>
                  <a:gd name="T32" fmla="*/ 188 w 431"/>
                  <a:gd name="T33" fmla="*/ 0 h 56"/>
                  <a:gd name="T34" fmla="*/ 241 w 431"/>
                  <a:gd name="T35" fmla="*/ 0 h 56"/>
                  <a:gd name="T36" fmla="*/ 266 w 431"/>
                  <a:gd name="T37" fmla="*/ 32 h 56"/>
                  <a:gd name="T38" fmla="*/ 270 w 431"/>
                  <a:gd name="T39" fmla="*/ 46 h 56"/>
                  <a:gd name="T40" fmla="*/ 299 w 431"/>
                  <a:gd name="T41" fmla="*/ 32 h 56"/>
                  <a:gd name="T42" fmla="*/ 376 w 431"/>
                  <a:gd name="T43" fmla="*/ 0 h 56"/>
                  <a:gd name="T44" fmla="*/ 431 w 431"/>
                  <a:gd name="T45" fmla="*/ 0 h 56"/>
                  <a:gd name="T46" fmla="*/ 293 w 431"/>
                  <a:gd name="T4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1" h="56">
                    <a:moveTo>
                      <a:pt x="293" y="56"/>
                    </a:moveTo>
                    <a:cubicBezTo>
                      <a:pt x="273" y="56"/>
                      <a:pt x="254" y="56"/>
                      <a:pt x="234" y="56"/>
                    </a:cubicBezTo>
                    <a:cubicBezTo>
                      <a:pt x="226" y="44"/>
                      <a:pt x="217" y="33"/>
                      <a:pt x="209" y="22"/>
                    </a:cubicBezTo>
                    <a:cubicBezTo>
                      <a:pt x="206" y="16"/>
                      <a:pt x="206" y="16"/>
                      <a:pt x="206" y="16"/>
                    </a:cubicBezTo>
                    <a:cubicBezTo>
                      <a:pt x="205" y="10"/>
                      <a:pt x="205" y="10"/>
                      <a:pt x="205" y="10"/>
                    </a:cubicBezTo>
                    <a:cubicBezTo>
                      <a:pt x="191" y="17"/>
                      <a:pt x="191" y="17"/>
                      <a:pt x="191" y="17"/>
                    </a:cubicBezTo>
                    <a:cubicBezTo>
                      <a:pt x="178" y="22"/>
                      <a:pt x="178" y="22"/>
                      <a:pt x="178" y="22"/>
                    </a:cubicBezTo>
                    <a:cubicBezTo>
                      <a:pt x="149" y="33"/>
                      <a:pt x="120" y="44"/>
                      <a:pt x="91" y="56"/>
                    </a:cubicBezTo>
                    <a:cubicBezTo>
                      <a:pt x="71" y="56"/>
                      <a:pt x="52" y="56"/>
                      <a:pt x="32" y="56"/>
                    </a:cubicBezTo>
                    <a:cubicBezTo>
                      <a:pt x="27" y="46"/>
                      <a:pt x="21" y="37"/>
                      <a:pt x="16" y="27"/>
                    </a:cubicBezTo>
                    <a:cubicBezTo>
                      <a:pt x="11" y="18"/>
                      <a:pt x="5" y="9"/>
                      <a:pt x="0" y="0"/>
                    </a:cubicBezTo>
                    <a:cubicBezTo>
                      <a:pt x="18" y="0"/>
                      <a:pt x="37" y="0"/>
                      <a:pt x="55" y="0"/>
                    </a:cubicBezTo>
                    <a:cubicBezTo>
                      <a:pt x="60" y="11"/>
                      <a:pt x="65" y="21"/>
                      <a:pt x="71" y="32"/>
                    </a:cubicBezTo>
                    <a:cubicBezTo>
                      <a:pt x="73" y="46"/>
                      <a:pt x="73" y="46"/>
                      <a:pt x="73" y="46"/>
                    </a:cubicBezTo>
                    <a:cubicBezTo>
                      <a:pt x="88" y="39"/>
                      <a:pt x="88" y="39"/>
                      <a:pt x="88" y="39"/>
                    </a:cubicBezTo>
                    <a:cubicBezTo>
                      <a:pt x="94" y="36"/>
                      <a:pt x="103" y="32"/>
                      <a:pt x="103" y="32"/>
                    </a:cubicBezTo>
                    <a:cubicBezTo>
                      <a:pt x="132" y="21"/>
                      <a:pt x="160" y="11"/>
                      <a:pt x="188" y="0"/>
                    </a:cubicBezTo>
                    <a:cubicBezTo>
                      <a:pt x="206" y="0"/>
                      <a:pt x="224" y="0"/>
                      <a:pt x="241" y="0"/>
                    </a:cubicBezTo>
                    <a:cubicBezTo>
                      <a:pt x="249" y="11"/>
                      <a:pt x="258" y="21"/>
                      <a:pt x="266" y="32"/>
                    </a:cubicBezTo>
                    <a:cubicBezTo>
                      <a:pt x="266" y="32"/>
                      <a:pt x="270" y="40"/>
                      <a:pt x="270" y="46"/>
                    </a:cubicBezTo>
                    <a:cubicBezTo>
                      <a:pt x="270" y="46"/>
                      <a:pt x="285" y="38"/>
                      <a:pt x="299" y="32"/>
                    </a:cubicBezTo>
                    <a:cubicBezTo>
                      <a:pt x="325" y="21"/>
                      <a:pt x="350" y="11"/>
                      <a:pt x="376" y="0"/>
                    </a:cubicBezTo>
                    <a:cubicBezTo>
                      <a:pt x="394" y="0"/>
                      <a:pt x="412" y="0"/>
                      <a:pt x="431" y="0"/>
                    </a:cubicBezTo>
                    <a:cubicBezTo>
                      <a:pt x="385" y="18"/>
                      <a:pt x="339" y="37"/>
                      <a:pt x="293"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2" name="Freeform 350"/>
              <p:cNvSpPr>
                <a:spLocks/>
              </p:cNvSpPr>
              <p:nvPr/>
            </p:nvSpPr>
            <p:spPr bwMode="auto">
              <a:xfrm>
                <a:off x="-11869738" y="2206626"/>
                <a:ext cx="850900" cy="211138"/>
              </a:xfrm>
              <a:custGeom>
                <a:avLst/>
                <a:gdLst>
                  <a:gd name="T0" fmla="*/ 188 w 227"/>
                  <a:gd name="T1" fmla="*/ 56 h 56"/>
                  <a:gd name="T2" fmla="*/ 0 w 227"/>
                  <a:gd name="T3" fmla="*/ 56 h 56"/>
                  <a:gd name="T4" fmla="*/ 41 w 227"/>
                  <a:gd name="T5" fmla="*/ 0 h 56"/>
                  <a:gd name="T6" fmla="*/ 227 w 227"/>
                  <a:gd name="T7" fmla="*/ 0 h 56"/>
                  <a:gd name="T8" fmla="*/ 222 w 227"/>
                  <a:gd name="T9" fmla="*/ 7 h 56"/>
                  <a:gd name="T10" fmla="*/ 89 w 227"/>
                  <a:gd name="T11" fmla="*/ 7 h 56"/>
                  <a:gd name="T12" fmla="*/ 78 w 227"/>
                  <a:gd name="T13" fmla="*/ 22 h 56"/>
                  <a:gd name="T14" fmla="*/ 203 w 227"/>
                  <a:gd name="T15" fmla="*/ 22 h 56"/>
                  <a:gd name="T16" fmla="*/ 198 w 227"/>
                  <a:gd name="T17" fmla="*/ 30 h 56"/>
                  <a:gd name="T18" fmla="*/ 73 w 227"/>
                  <a:gd name="T19" fmla="*/ 30 h 56"/>
                  <a:gd name="T20" fmla="*/ 60 w 227"/>
                  <a:gd name="T21" fmla="*/ 48 h 56"/>
                  <a:gd name="T22" fmla="*/ 194 w 227"/>
                  <a:gd name="T23" fmla="*/ 48 h 56"/>
                  <a:gd name="T24" fmla="*/ 188 w 22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56">
                    <a:moveTo>
                      <a:pt x="188" y="56"/>
                    </a:moveTo>
                    <a:cubicBezTo>
                      <a:pt x="125" y="56"/>
                      <a:pt x="63" y="56"/>
                      <a:pt x="0" y="56"/>
                    </a:cubicBezTo>
                    <a:cubicBezTo>
                      <a:pt x="14" y="37"/>
                      <a:pt x="28" y="18"/>
                      <a:pt x="41" y="0"/>
                    </a:cubicBezTo>
                    <a:cubicBezTo>
                      <a:pt x="103" y="0"/>
                      <a:pt x="166" y="0"/>
                      <a:pt x="227" y="0"/>
                    </a:cubicBezTo>
                    <a:cubicBezTo>
                      <a:pt x="222" y="7"/>
                      <a:pt x="222" y="7"/>
                      <a:pt x="222" y="7"/>
                    </a:cubicBezTo>
                    <a:cubicBezTo>
                      <a:pt x="178" y="7"/>
                      <a:pt x="134" y="7"/>
                      <a:pt x="89" y="7"/>
                    </a:cubicBezTo>
                    <a:cubicBezTo>
                      <a:pt x="78" y="22"/>
                      <a:pt x="78" y="22"/>
                      <a:pt x="78" y="22"/>
                    </a:cubicBezTo>
                    <a:cubicBezTo>
                      <a:pt x="120" y="22"/>
                      <a:pt x="162" y="22"/>
                      <a:pt x="203" y="22"/>
                    </a:cubicBezTo>
                    <a:cubicBezTo>
                      <a:pt x="198" y="30"/>
                      <a:pt x="198" y="30"/>
                      <a:pt x="198" y="30"/>
                    </a:cubicBezTo>
                    <a:cubicBezTo>
                      <a:pt x="156" y="30"/>
                      <a:pt x="115" y="30"/>
                      <a:pt x="73" y="30"/>
                    </a:cubicBezTo>
                    <a:cubicBezTo>
                      <a:pt x="60" y="48"/>
                      <a:pt x="60" y="48"/>
                      <a:pt x="60" y="48"/>
                    </a:cubicBezTo>
                    <a:cubicBezTo>
                      <a:pt x="105" y="48"/>
                      <a:pt x="149" y="48"/>
                      <a:pt x="194" y="48"/>
                    </a:cubicBezTo>
                    <a:lnTo>
                      <a:pt x="188" y="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3" name="Freeform 351"/>
              <p:cNvSpPr>
                <a:spLocks noEditPoints="1"/>
              </p:cNvSpPr>
              <p:nvPr/>
            </p:nvSpPr>
            <p:spPr bwMode="auto">
              <a:xfrm>
                <a:off x="-6499225" y="2206626"/>
                <a:ext cx="933450" cy="211138"/>
              </a:xfrm>
              <a:custGeom>
                <a:avLst/>
                <a:gdLst>
                  <a:gd name="T0" fmla="*/ 66 w 249"/>
                  <a:gd name="T1" fmla="*/ 33 h 56"/>
                  <a:gd name="T2" fmla="*/ 54 w 249"/>
                  <a:gd name="T3" fmla="*/ 56 h 56"/>
                  <a:gd name="T4" fmla="*/ 0 w 249"/>
                  <a:gd name="T5" fmla="*/ 56 h 56"/>
                  <a:gd name="T6" fmla="*/ 29 w 249"/>
                  <a:gd name="T7" fmla="*/ 0 h 56"/>
                  <a:gd name="T8" fmla="*/ 122 w 249"/>
                  <a:gd name="T9" fmla="*/ 0 h 56"/>
                  <a:gd name="T10" fmla="*/ 214 w 249"/>
                  <a:gd name="T11" fmla="*/ 4 h 56"/>
                  <a:gd name="T12" fmla="*/ 239 w 249"/>
                  <a:gd name="T13" fmla="*/ 16 h 56"/>
                  <a:gd name="T14" fmla="*/ 167 w 249"/>
                  <a:gd name="T15" fmla="*/ 31 h 56"/>
                  <a:gd name="T16" fmla="*/ 249 w 249"/>
                  <a:gd name="T17" fmla="*/ 56 h 56"/>
                  <a:gd name="T18" fmla="*/ 187 w 249"/>
                  <a:gd name="T19" fmla="*/ 56 h 56"/>
                  <a:gd name="T20" fmla="*/ 119 w 249"/>
                  <a:gd name="T21" fmla="*/ 33 h 56"/>
                  <a:gd name="T22" fmla="*/ 66 w 249"/>
                  <a:gd name="T23" fmla="*/ 33 h 56"/>
                  <a:gd name="T24" fmla="*/ 69 w 249"/>
                  <a:gd name="T25" fmla="*/ 26 h 56"/>
                  <a:gd name="T26" fmla="*/ 107 w 249"/>
                  <a:gd name="T27" fmla="*/ 26 h 56"/>
                  <a:gd name="T28" fmla="*/ 163 w 249"/>
                  <a:gd name="T29" fmla="*/ 23 h 56"/>
                  <a:gd name="T30" fmla="*/ 183 w 249"/>
                  <a:gd name="T31" fmla="*/ 16 h 56"/>
                  <a:gd name="T32" fmla="*/ 168 w 249"/>
                  <a:gd name="T33" fmla="*/ 9 h 56"/>
                  <a:gd name="T34" fmla="*/ 114 w 249"/>
                  <a:gd name="T35" fmla="*/ 7 h 56"/>
                  <a:gd name="T36" fmla="*/ 79 w 249"/>
                  <a:gd name="T37" fmla="*/ 7 h 56"/>
                  <a:gd name="T38" fmla="*/ 69 w 249"/>
                  <a:gd name="T3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9" h="56">
                    <a:moveTo>
                      <a:pt x="66" y="33"/>
                    </a:moveTo>
                    <a:cubicBezTo>
                      <a:pt x="62" y="41"/>
                      <a:pt x="58" y="48"/>
                      <a:pt x="54" y="56"/>
                    </a:cubicBezTo>
                    <a:cubicBezTo>
                      <a:pt x="36" y="56"/>
                      <a:pt x="18" y="56"/>
                      <a:pt x="0" y="56"/>
                    </a:cubicBezTo>
                    <a:cubicBezTo>
                      <a:pt x="10" y="37"/>
                      <a:pt x="19" y="18"/>
                      <a:pt x="29" y="0"/>
                    </a:cubicBezTo>
                    <a:cubicBezTo>
                      <a:pt x="60" y="0"/>
                      <a:pt x="91" y="0"/>
                      <a:pt x="122" y="0"/>
                    </a:cubicBezTo>
                    <a:cubicBezTo>
                      <a:pt x="164" y="0"/>
                      <a:pt x="195" y="1"/>
                      <a:pt x="214" y="4"/>
                    </a:cubicBezTo>
                    <a:cubicBezTo>
                      <a:pt x="233" y="7"/>
                      <a:pt x="239" y="16"/>
                      <a:pt x="239" y="16"/>
                    </a:cubicBezTo>
                    <a:cubicBezTo>
                      <a:pt x="236" y="23"/>
                      <a:pt x="212" y="28"/>
                      <a:pt x="167" y="31"/>
                    </a:cubicBezTo>
                    <a:cubicBezTo>
                      <a:pt x="195" y="39"/>
                      <a:pt x="222" y="47"/>
                      <a:pt x="249" y="56"/>
                    </a:cubicBezTo>
                    <a:cubicBezTo>
                      <a:pt x="228" y="56"/>
                      <a:pt x="208" y="56"/>
                      <a:pt x="187" y="56"/>
                    </a:cubicBezTo>
                    <a:cubicBezTo>
                      <a:pt x="164" y="48"/>
                      <a:pt x="142" y="41"/>
                      <a:pt x="119" y="33"/>
                    </a:cubicBezTo>
                    <a:cubicBezTo>
                      <a:pt x="101" y="33"/>
                      <a:pt x="83" y="33"/>
                      <a:pt x="66" y="33"/>
                    </a:cubicBezTo>
                    <a:close/>
                    <a:moveTo>
                      <a:pt x="69" y="26"/>
                    </a:moveTo>
                    <a:cubicBezTo>
                      <a:pt x="82" y="26"/>
                      <a:pt x="94" y="26"/>
                      <a:pt x="107" y="26"/>
                    </a:cubicBezTo>
                    <a:cubicBezTo>
                      <a:pt x="132" y="26"/>
                      <a:pt x="151" y="25"/>
                      <a:pt x="163" y="23"/>
                    </a:cubicBezTo>
                    <a:cubicBezTo>
                      <a:pt x="175" y="22"/>
                      <a:pt x="183" y="16"/>
                      <a:pt x="183" y="16"/>
                    </a:cubicBezTo>
                    <a:cubicBezTo>
                      <a:pt x="183" y="16"/>
                      <a:pt x="180" y="11"/>
                      <a:pt x="168" y="9"/>
                    </a:cubicBezTo>
                    <a:cubicBezTo>
                      <a:pt x="157" y="8"/>
                      <a:pt x="139" y="7"/>
                      <a:pt x="114" y="7"/>
                    </a:cubicBezTo>
                    <a:cubicBezTo>
                      <a:pt x="102" y="7"/>
                      <a:pt x="91" y="7"/>
                      <a:pt x="79" y="7"/>
                    </a:cubicBezTo>
                    <a:cubicBezTo>
                      <a:pt x="76" y="13"/>
                      <a:pt x="72" y="19"/>
                      <a:pt x="69"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4" name="Freeform 352"/>
              <p:cNvSpPr>
                <a:spLocks/>
              </p:cNvSpPr>
              <p:nvPr/>
            </p:nvSpPr>
            <p:spPr bwMode="auto">
              <a:xfrm>
                <a:off x="-1144588" y="2206626"/>
                <a:ext cx="938213" cy="211138"/>
              </a:xfrm>
              <a:custGeom>
                <a:avLst/>
                <a:gdLst>
                  <a:gd name="T0" fmla="*/ 138 w 250"/>
                  <a:gd name="T1" fmla="*/ 56 h 56"/>
                  <a:gd name="T2" fmla="*/ 84 w 250"/>
                  <a:gd name="T3" fmla="*/ 56 h 56"/>
                  <a:gd name="T4" fmla="*/ 97 w 250"/>
                  <a:gd name="T5" fmla="*/ 7 h 56"/>
                  <a:gd name="T6" fmla="*/ 0 w 250"/>
                  <a:gd name="T7" fmla="*/ 7 h 56"/>
                  <a:gd name="T8" fmla="*/ 3 w 250"/>
                  <a:gd name="T9" fmla="*/ 0 h 56"/>
                  <a:gd name="T10" fmla="*/ 250 w 250"/>
                  <a:gd name="T11" fmla="*/ 0 h 56"/>
                  <a:gd name="T12" fmla="*/ 248 w 250"/>
                  <a:gd name="T13" fmla="*/ 7 h 56"/>
                  <a:gd name="T14" fmla="*/ 151 w 250"/>
                  <a:gd name="T15" fmla="*/ 7 h 56"/>
                  <a:gd name="T16" fmla="*/ 138 w 25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6">
                    <a:moveTo>
                      <a:pt x="138" y="56"/>
                    </a:moveTo>
                    <a:cubicBezTo>
                      <a:pt x="120" y="56"/>
                      <a:pt x="102" y="56"/>
                      <a:pt x="84" y="56"/>
                    </a:cubicBezTo>
                    <a:cubicBezTo>
                      <a:pt x="88" y="39"/>
                      <a:pt x="93" y="23"/>
                      <a:pt x="97" y="7"/>
                    </a:cubicBezTo>
                    <a:cubicBezTo>
                      <a:pt x="65" y="7"/>
                      <a:pt x="33" y="7"/>
                      <a:pt x="0" y="7"/>
                    </a:cubicBezTo>
                    <a:cubicBezTo>
                      <a:pt x="3" y="0"/>
                      <a:pt x="3" y="0"/>
                      <a:pt x="3" y="0"/>
                    </a:cubicBezTo>
                    <a:cubicBezTo>
                      <a:pt x="85" y="0"/>
                      <a:pt x="168" y="0"/>
                      <a:pt x="250" y="0"/>
                    </a:cubicBezTo>
                    <a:cubicBezTo>
                      <a:pt x="248" y="7"/>
                      <a:pt x="248" y="7"/>
                      <a:pt x="248" y="7"/>
                    </a:cubicBezTo>
                    <a:cubicBezTo>
                      <a:pt x="216" y="7"/>
                      <a:pt x="184" y="7"/>
                      <a:pt x="151" y="7"/>
                    </a:cubicBezTo>
                    <a:cubicBezTo>
                      <a:pt x="147" y="23"/>
                      <a:pt x="142" y="39"/>
                      <a:pt x="138"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5" name="Freeform 353"/>
              <p:cNvSpPr>
                <a:spLocks/>
              </p:cNvSpPr>
              <p:nvPr/>
            </p:nvSpPr>
            <p:spPr bwMode="auto">
              <a:xfrm>
                <a:off x="4090988" y="2206626"/>
                <a:ext cx="1023938" cy="211138"/>
              </a:xfrm>
              <a:custGeom>
                <a:avLst/>
                <a:gdLst>
                  <a:gd name="T0" fmla="*/ 135 w 273"/>
                  <a:gd name="T1" fmla="*/ 25 h 56"/>
                  <a:gd name="T2" fmla="*/ 215 w 273"/>
                  <a:gd name="T3" fmla="*/ 0 h 56"/>
                  <a:gd name="T4" fmla="*/ 273 w 273"/>
                  <a:gd name="T5" fmla="*/ 0 h 56"/>
                  <a:gd name="T6" fmla="*/ 161 w 273"/>
                  <a:gd name="T7" fmla="*/ 34 h 56"/>
                  <a:gd name="T8" fmla="*/ 160 w 273"/>
                  <a:gd name="T9" fmla="*/ 56 h 56"/>
                  <a:gd name="T10" fmla="*/ 105 w 273"/>
                  <a:gd name="T11" fmla="*/ 56 h 56"/>
                  <a:gd name="T12" fmla="*/ 107 w 273"/>
                  <a:gd name="T13" fmla="*/ 34 h 56"/>
                  <a:gd name="T14" fmla="*/ 0 w 273"/>
                  <a:gd name="T15" fmla="*/ 0 h 56"/>
                  <a:gd name="T16" fmla="*/ 59 w 273"/>
                  <a:gd name="T17" fmla="*/ 0 h 56"/>
                  <a:gd name="T18" fmla="*/ 135 w 273"/>
                  <a:gd name="T1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56">
                    <a:moveTo>
                      <a:pt x="135" y="25"/>
                    </a:moveTo>
                    <a:cubicBezTo>
                      <a:pt x="162" y="17"/>
                      <a:pt x="188" y="8"/>
                      <a:pt x="215" y="0"/>
                    </a:cubicBezTo>
                    <a:cubicBezTo>
                      <a:pt x="234" y="0"/>
                      <a:pt x="254" y="0"/>
                      <a:pt x="273" y="0"/>
                    </a:cubicBezTo>
                    <a:cubicBezTo>
                      <a:pt x="236" y="11"/>
                      <a:pt x="199" y="22"/>
                      <a:pt x="161" y="34"/>
                    </a:cubicBezTo>
                    <a:cubicBezTo>
                      <a:pt x="161" y="41"/>
                      <a:pt x="160" y="48"/>
                      <a:pt x="160" y="56"/>
                    </a:cubicBezTo>
                    <a:cubicBezTo>
                      <a:pt x="142" y="56"/>
                      <a:pt x="124" y="56"/>
                      <a:pt x="105" y="56"/>
                    </a:cubicBezTo>
                    <a:cubicBezTo>
                      <a:pt x="106" y="48"/>
                      <a:pt x="106" y="41"/>
                      <a:pt x="107" y="34"/>
                    </a:cubicBezTo>
                    <a:cubicBezTo>
                      <a:pt x="71" y="23"/>
                      <a:pt x="36" y="11"/>
                      <a:pt x="0" y="0"/>
                    </a:cubicBezTo>
                    <a:cubicBezTo>
                      <a:pt x="20" y="0"/>
                      <a:pt x="39" y="0"/>
                      <a:pt x="59" y="0"/>
                    </a:cubicBezTo>
                    <a:cubicBezTo>
                      <a:pt x="84" y="8"/>
                      <a:pt x="109" y="17"/>
                      <a:pt x="135" y="2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6" name="Freeform 354"/>
              <p:cNvSpPr>
                <a:spLocks/>
              </p:cNvSpPr>
              <p:nvPr/>
            </p:nvSpPr>
            <p:spPr bwMode="auto">
              <a:xfrm>
                <a:off x="9548813" y="2206626"/>
                <a:ext cx="1001713" cy="211138"/>
              </a:xfrm>
              <a:custGeom>
                <a:avLst/>
                <a:gdLst>
                  <a:gd name="T0" fmla="*/ 261 w 267"/>
                  <a:gd name="T1" fmla="*/ 0 h 56"/>
                  <a:gd name="T2" fmla="*/ 267 w 267"/>
                  <a:gd name="T3" fmla="*/ 36 h 56"/>
                  <a:gd name="T4" fmla="*/ 254 w 267"/>
                  <a:gd name="T5" fmla="*/ 47 h 56"/>
                  <a:gd name="T6" fmla="*/ 209 w 267"/>
                  <a:gd name="T7" fmla="*/ 54 h 56"/>
                  <a:gd name="T8" fmla="*/ 138 w 267"/>
                  <a:gd name="T9" fmla="*/ 56 h 56"/>
                  <a:gd name="T10" fmla="*/ 41 w 267"/>
                  <a:gd name="T11" fmla="*/ 51 h 56"/>
                  <a:gd name="T12" fmla="*/ 5 w 267"/>
                  <a:gd name="T13" fmla="*/ 36 h 56"/>
                  <a:gd name="T14" fmla="*/ 0 w 267"/>
                  <a:gd name="T15" fmla="*/ 0 h 56"/>
                  <a:gd name="T16" fmla="*/ 54 w 267"/>
                  <a:gd name="T17" fmla="*/ 0 h 56"/>
                  <a:gd name="T18" fmla="*/ 59 w 267"/>
                  <a:gd name="T19" fmla="*/ 35 h 56"/>
                  <a:gd name="T20" fmla="*/ 80 w 267"/>
                  <a:gd name="T21" fmla="*/ 45 h 56"/>
                  <a:gd name="T22" fmla="*/ 139 w 267"/>
                  <a:gd name="T23" fmla="*/ 48 h 56"/>
                  <a:gd name="T24" fmla="*/ 213 w 267"/>
                  <a:gd name="T25" fmla="*/ 35 h 56"/>
                  <a:gd name="T26" fmla="*/ 207 w 267"/>
                  <a:gd name="T27" fmla="*/ 0 h 56"/>
                  <a:gd name="T28" fmla="*/ 261 w 267"/>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7" h="56">
                    <a:moveTo>
                      <a:pt x="261" y="0"/>
                    </a:moveTo>
                    <a:cubicBezTo>
                      <a:pt x="263" y="12"/>
                      <a:pt x="265" y="24"/>
                      <a:pt x="267" y="36"/>
                    </a:cubicBezTo>
                    <a:cubicBezTo>
                      <a:pt x="267" y="36"/>
                      <a:pt x="264" y="43"/>
                      <a:pt x="254" y="47"/>
                    </a:cubicBezTo>
                    <a:cubicBezTo>
                      <a:pt x="244" y="50"/>
                      <a:pt x="229" y="52"/>
                      <a:pt x="209" y="54"/>
                    </a:cubicBezTo>
                    <a:cubicBezTo>
                      <a:pt x="190" y="55"/>
                      <a:pt x="166" y="56"/>
                      <a:pt x="138" y="56"/>
                    </a:cubicBezTo>
                    <a:cubicBezTo>
                      <a:pt x="97" y="56"/>
                      <a:pt x="65" y="54"/>
                      <a:pt x="41" y="51"/>
                    </a:cubicBezTo>
                    <a:cubicBezTo>
                      <a:pt x="18" y="47"/>
                      <a:pt x="6" y="42"/>
                      <a:pt x="5" y="36"/>
                    </a:cubicBezTo>
                    <a:cubicBezTo>
                      <a:pt x="3" y="24"/>
                      <a:pt x="1" y="12"/>
                      <a:pt x="0" y="0"/>
                    </a:cubicBezTo>
                    <a:cubicBezTo>
                      <a:pt x="18" y="0"/>
                      <a:pt x="36" y="0"/>
                      <a:pt x="54" y="0"/>
                    </a:cubicBezTo>
                    <a:cubicBezTo>
                      <a:pt x="55" y="11"/>
                      <a:pt x="57" y="23"/>
                      <a:pt x="59" y="35"/>
                    </a:cubicBezTo>
                    <a:cubicBezTo>
                      <a:pt x="59" y="35"/>
                      <a:pt x="67" y="43"/>
                      <a:pt x="80" y="45"/>
                    </a:cubicBezTo>
                    <a:cubicBezTo>
                      <a:pt x="93" y="47"/>
                      <a:pt x="112" y="48"/>
                      <a:pt x="139" y="48"/>
                    </a:cubicBezTo>
                    <a:cubicBezTo>
                      <a:pt x="190" y="48"/>
                      <a:pt x="215" y="44"/>
                      <a:pt x="213" y="35"/>
                    </a:cubicBezTo>
                    <a:cubicBezTo>
                      <a:pt x="211" y="23"/>
                      <a:pt x="209" y="11"/>
                      <a:pt x="207" y="0"/>
                    </a:cubicBezTo>
                    <a:cubicBezTo>
                      <a:pt x="225" y="0"/>
                      <a:pt x="243" y="0"/>
                      <a:pt x="26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7" name="Freeform 355"/>
              <p:cNvSpPr>
                <a:spLocks/>
              </p:cNvSpPr>
              <p:nvPr/>
            </p:nvSpPr>
            <p:spPr bwMode="auto">
              <a:xfrm>
                <a:off x="15249525" y="2206626"/>
                <a:ext cx="284163" cy="211138"/>
              </a:xfrm>
              <a:custGeom>
                <a:avLst/>
                <a:gdLst>
                  <a:gd name="T0" fmla="*/ 21 w 76"/>
                  <a:gd name="T1" fmla="*/ 56 h 56"/>
                  <a:gd name="T2" fmla="*/ 0 w 76"/>
                  <a:gd name="T3" fmla="*/ 0 h 56"/>
                  <a:gd name="T4" fmla="*/ 54 w 76"/>
                  <a:gd name="T5" fmla="*/ 0 h 56"/>
                  <a:gd name="T6" fmla="*/ 76 w 76"/>
                  <a:gd name="T7" fmla="*/ 56 h 56"/>
                  <a:gd name="T8" fmla="*/ 21 w 76"/>
                  <a:gd name="T9" fmla="*/ 56 h 56"/>
                </a:gdLst>
                <a:ahLst/>
                <a:cxnLst>
                  <a:cxn ang="0">
                    <a:pos x="T0" y="T1"/>
                  </a:cxn>
                  <a:cxn ang="0">
                    <a:pos x="T2" y="T3"/>
                  </a:cxn>
                  <a:cxn ang="0">
                    <a:pos x="T4" y="T5"/>
                  </a:cxn>
                  <a:cxn ang="0">
                    <a:pos x="T6" y="T7"/>
                  </a:cxn>
                  <a:cxn ang="0">
                    <a:pos x="T8" y="T9"/>
                  </a:cxn>
                </a:cxnLst>
                <a:rect l="0" t="0" r="r" b="b"/>
                <a:pathLst>
                  <a:path w="76" h="56">
                    <a:moveTo>
                      <a:pt x="21" y="56"/>
                    </a:moveTo>
                    <a:cubicBezTo>
                      <a:pt x="14" y="37"/>
                      <a:pt x="7" y="18"/>
                      <a:pt x="0" y="0"/>
                    </a:cubicBezTo>
                    <a:cubicBezTo>
                      <a:pt x="18" y="0"/>
                      <a:pt x="36" y="0"/>
                      <a:pt x="54" y="0"/>
                    </a:cubicBezTo>
                    <a:cubicBezTo>
                      <a:pt x="61" y="18"/>
                      <a:pt x="68" y="37"/>
                      <a:pt x="76" y="56"/>
                    </a:cubicBezTo>
                    <a:cubicBezTo>
                      <a:pt x="57" y="56"/>
                      <a:pt x="39" y="56"/>
                      <a:pt x="21"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8" name="Freeform 356"/>
              <p:cNvSpPr>
                <a:spLocks noEditPoints="1"/>
              </p:cNvSpPr>
              <p:nvPr/>
            </p:nvSpPr>
            <p:spPr bwMode="auto">
              <a:xfrm>
                <a:off x="20226338" y="2203451"/>
                <a:ext cx="1203325" cy="214313"/>
              </a:xfrm>
              <a:custGeom>
                <a:avLst/>
                <a:gdLst>
                  <a:gd name="T0" fmla="*/ 315 w 321"/>
                  <a:gd name="T1" fmla="*/ 28 h 57"/>
                  <a:gd name="T2" fmla="*/ 288 w 321"/>
                  <a:gd name="T3" fmla="*/ 50 h 57"/>
                  <a:gd name="T4" fmla="*/ 178 w 321"/>
                  <a:gd name="T5" fmla="*/ 57 h 57"/>
                  <a:gd name="T6" fmla="*/ 58 w 321"/>
                  <a:gd name="T7" fmla="*/ 50 h 57"/>
                  <a:gd name="T8" fmla="*/ 5 w 321"/>
                  <a:gd name="T9" fmla="*/ 28 h 57"/>
                  <a:gd name="T10" fmla="*/ 33 w 321"/>
                  <a:gd name="T11" fmla="*/ 7 h 57"/>
                  <a:gd name="T12" fmla="*/ 144 w 321"/>
                  <a:gd name="T13" fmla="*/ 0 h 57"/>
                  <a:gd name="T14" fmla="*/ 262 w 321"/>
                  <a:gd name="T15" fmla="*/ 7 h 57"/>
                  <a:gd name="T16" fmla="*/ 315 w 321"/>
                  <a:gd name="T17" fmla="*/ 28 h 57"/>
                  <a:gd name="T18" fmla="*/ 63 w 321"/>
                  <a:gd name="T19" fmla="*/ 28 h 57"/>
                  <a:gd name="T20" fmla="*/ 97 w 321"/>
                  <a:gd name="T21" fmla="*/ 44 h 57"/>
                  <a:gd name="T22" fmla="*/ 173 w 321"/>
                  <a:gd name="T23" fmla="*/ 49 h 57"/>
                  <a:gd name="T24" fmla="*/ 243 w 321"/>
                  <a:gd name="T25" fmla="*/ 44 h 57"/>
                  <a:gd name="T26" fmla="*/ 258 w 321"/>
                  <a:gd name="T27" fmla="*/ 28 h 57"/>
                  <a:gd name="T28" fmla="*/ 224 w 321"/>
                  <a:gd name="T29" fmla="*/ 13 h 57"/>
                  <a:gd name="T30" fmla="*/ 148 w 321"/>
                  <a:gd name="T31" fmla="*/ 8 h 57"/>
                  <a:gd name="T32" fmla="*/ 78 w 321"/>
                  <a:gd name="T33" fmla="*/ 13 h 57"/>
                  <a:gd name="T34" fmla="*/ 63 w 321"/>
                  <a:gd name="T3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57">
                    <a:moveTo>
                      <a:pt x="315" y="28"/>
                    </a:moveTo>
                    <a:cubicBezTo>
                      <a:pt x="321" y="38"/>
                      <a:pt x="312" y="45"/>
                      <a:pt x="288" y="50"/>
                    </a:cubicBezTo>
                    <a:cubicBezTo>
                      <a:pt x="264" y="55"/>
                      <a:pt x="228" y="57"/>
                      <a:pt x="178" y="57"/>
                    </a:cubicBezTo>
                    <a:cubicBezTo>
                      <a:pt x="128" y="57"/>
                      <a:pt x="88" y="55"/>
                      <a:pt x="58" y="50"/>
                    </a:cubicBezTo>
                    <a:cubicBezTo>
                      <a:pt x="28" y="45"/>
                      <a:pt x="11" y="38"/>
                      <a:pt x="5" y="28"/>
                    </a:cubicBezTo>
                    <a:cubicBezTo>
                      <a:pt x="0" y="19"/>
                      <a:pt x="9" y="12"/>
                      <a:pt x="33" y="7"/>
                    </a:cubicBezTo>
                    <a:cubicBezTo>
                      <a:pt x="57" y="2"/>
                      <a:pt x="94" y="0"/>
                      <a:pt x="144" y="0"/>
                    </a:cubicBezTo>
                    <a:cubicBezTo>
                      <a:pt x="193" y="0"/>
                      <a:pt x="232" y="2"/>
                      <a:pt x="262" y="7"/>
                    </a:cubicBezTo>
                    <a:cubicBezTo>
                      <a:pt x="292" y="12"/>
                      <a:pt x="310" y="19"/>
                      <a:pt x="315" y="28"/>
                    </a:cubicBezTo>
                    <a:close/>
                    <a:moveTo>
                      <a:pt x="63" y="28"/>
                    </a:moveTo>
                    <a:cubicBezTo>
                      <a:pt x="67" y="35"/>
                      <a:pt x="78" y="40"/>
                      <a:pt x="97" y="44"/>
                    </a:cubicBezTo>
                    <a:cubicBezTo>
                      <a:pt x="115" y="48"/>
                      <a:pt x="141" y="49"/>
                      <a:pt x="173" y="49"/>
                    </a:cubicBezTo>
                    <a:cubicBezTo>
                      <a:pt x="205" y="49"/>
                      <a:pt x="229" y="48"/>
                      <a:pt x="243" y="44"/>
                    </a:cubicBezTo>
                    <a:cubicBezTo>
                      <a:pt x="257" y="41"/>
                      <a:pt x="262" y="35"/>
                      <a:pt x="258" y="28"/>
                    </a:cubicBezTo>
                    <a:cubicBezTo>
                      <a:pt x="254" y="22"/>
                      <a:pt x="243" y="17"/>
                      <a:pt x="224" y="13"/>
                    </a:cubicBezTo>
                    <a:cubicBezTo>
                      <a:pt x="206" y="9"/>
                      <a:pt x="180" y="8"/>
                      <a:pt x="148" y="8"/>
                    </a:cubicBezTo>
                    <a:cubicBezTo>
                      <a:pt x="116" y="8"/>
                      <a:pt x="93" y="9"/>
                      <a:pt x="78" y="13"/>
                    </a:cubicBezTo>
                    <a:cubicBezTo>
                      <a:pt x="64" y="17"/>
                      <a:pt x="59" y="22"/>
                      <a:pt x="63"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9" name="Freeform 357"/>
              <p:cNvSpPr>
                <a:spLocks noEditPoints="1"/>
              </p:cNvSpPr>
              <p:nvPr/>
            </p:nvSpPr>
            <p:spPr bwMode="auto">
              <a:xfrm>
                <a:off x="-22659975" y="3165476"/>
                <a:ext cx="1200150" cy="230188"/>
              </a:xfrm>
              <a:custGeom>
                <a:avLst/>
                <a:gdLst>
                  <a:gd name="T0" fmla="*/ 260 w 320"/>
                  <a:gd name="T1" fmla="*/ 61 h 61"/>
                  <a:gd name="T2" fmla="*/ 244 w 320"/>
                  <a:gd name="T3" fmla="*/ 44 h 61"/>
                  <a:gd name="T4" fmla="*/ 113 w 320"/>
                  <a:gd name="T5" fmla="*/ 44 h 61"/>
                  <a:gd name="T6" fmla="*/ 60 w 320"/>
                  <a:gd name="T7" fmla="*/ 61 h 61"/>
                  <a:gd name="T8" fmla="*/ 0 w 320"/>
                  <a:gd name="T9" fmla="*/ 61 h 61"/>
                  <a:gd name="T10" fmla="*/ 197 w 320"/>
                  <a:gd name="T11" fmla="*/ 0 h 61"/>
                  <a:gd name="T12" fmla="*/ 258 w 320"/>
                  <a:gd name="T13" fmla="*/ 0 h 61"/>
                  <a:gd name="T14" fmla="*/ 320 w 320"/>
                  <a:gd name="T15" fmla="*/ 61 h 61"/>
                  <a:gd name="T16" fmla="*/ 260 w 320"/>
                  <a:gd name="T17" fmla="*/ 61 h 61"/>
                  <a:gd name="T18" fmla="*/ 239 w 320"/>
                  <a:gd name="T19" fmla="*/ 35 h 61"/>
                  <a:gd name="T20" fmla="*/ 225 w 320"/>
                  <a:gd name="T21" fmla="*/ 19 h 61"/>
                  <a:gd name="T22" fmla="*/ 221 w 320"/>
                  <a:gd name="T23" fmla="*/ 14 h 61"/>
                  <a:gd name="T24" fmla="*/ 218 w 320"/>
                  <a:gd name="T25" fmla="*/ 9 h 61"/>
                  <a:gd name="T26" fmla="*/ 187 w 320"/>
                  <a:gd name="T27" fmla="*/ 20 h 61"/>
                  <a:gd name="T28" fmla="*/ 139 w 320"/>
                  <a:gd name="T29" fmla="*/ 35 h 61"/>
                  <a:gd name="T30" fmla="*/ 239 w 320"/>
                  <a:gd name="T31"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61">
                    <a:moveTo>
                      <a:pt x="260" y="61"/>
                    </a:moveTo>
                    <a:cubicBezTo>
                      <a:pt x="244" y="44"/>
                      <a:pt x="244" y="44"/>
                      <a:pt x="244" y="44"/>
                    </a:cubicBezTo>
                    <a:cubicBezTo>
                      <a:pt x="200" y="44"/>
                      <a:pt x="156" y="44"/>
                      <a:pt x="113" y="44"/>
                    </a:cubicBezTo>
                    <a:cubicBezTo>
                      <a:pt x="95" y="50"/>
                      <a:pt x="78" y="55"/>
                      <a:pt x="60" y="61"/>
                    </a:cubicBezTo>
                    <a:cubicBezTo>
                      <a:pt x="40" y="61"/>
                      <a:pt x="20" y="61"/>
                      <a:pt x="0" y="61"/>
                    </a:cubicBezTo>
                    <a:cubicBezTo>
                      <a:pt x="66" y="40"/>
                      <a:pt x="132" y="20"/>
                      <a:pt x="197" y="0"/>
                    </a:cubicBezTo>
                    <a:cubicBezTo>
                      <a:pt x="217" y="0"/>
                      <a:pt x="238" y="0"/>
                      <a:pt x="258" y="0"/>
                    </a:cubicBezTo>
                    <a:cubicBezTo>
                      <a:pt x="279" y="20"/>
                      <a:pt x="299" y="41"/>
                      <a:pt x="320" y="61"/>
                    </a:cubicBezTo>
                    <a:cubicBezTo>
                      <a:pt x="300" y="61"/>
                      <a:pt x="280" y="61"/>
                      <a:pt x="260" y="61"/>
                    </a:cubicBezTo>
                    <a:close/>
                    <a:moveTo>
                      <a:pt x="239" y="35"/>
                    </a:moveTo>
                    <a:cubicBezTo>
                      <a:pt x="225" y="19"/>
                      <a:pt x="225" y="19"/>
                      <a:pt x="225" y="19"/>
                    </a:cubicBezTo>
                    <a:cubicBezTo>
                      <a:pt x="221" y="14"/>
                      <a:pt x="221" y="14"/>
                      <a:pt x="221" y="14"/>
                    </a:cubicBezTo>
                    <a:cubicBezTo>
                      <a:pt x="218" y="9"/>
                      <a:pt x="218" y="9"/>
                      <a:pt x="218" y="9"/>
                    </a:cubicBezTo>
                    <a:cubicBezTo>
                      <a:pt x="210" y="12"/>
                      <a:pt x="200" y="16"/>
                      <a:pt x="187" y="20"/>
                    </a:cubicBezTo>
                    <a:cubicBezTo>
                      <a:pt x="171" y="25"/>
                      <a:pt x="155" y="30"/>
                      <a:pt x="139" y="35"/>
                    </a:cubicBezTo>
                    <a:cubicBezTo>
                      <a:pt x="172" y="35"/>
                      <a:pt x="206" y="35"/>
                      <a:pt x="239"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0" name="Freeform 358"/>
              <p:cNvSpPr>
                <a:spLocks/>
              </p:cNvSpPr>
              <p:nvPr/>
            </p:nvSpPr>
            <p:spPr bwMode="auto">
              <a:xfrm>
                <a:off x="-16952913" y="3165476"/>
                <a:ext cx="990600" cy="233363"/>
              </a:xfrm>
              <a:custGeom>
                <a:avLst/>
                <a:gdLst>
                  <a:gd name="T0" fmla="*/ 234 w 264"/>
                  <a:gd name="T1" fmla="*/ 44 h 62"/>
                  <a:gd name="T2" fmla="*/ 189 w 264"/>
                  <a:gd name="T3" fmla="*/ 57 h 62"/>
                  <a:gd name="T4" fmla="*/ 93 w 264"/>
                  <a:gd name="T5" fmla="*/ 62 h 62"/>
                  <a:gd name="T6" fmla="*/ 0 w 264"/>
                  <a:gd name="T7" fmla="*/ 58 h 62"/>
                  <a:gd name="T8" fmla="*/ 9 w 264"/>
                  <a:gd name="T9" fmla="*/ 49 h 62"/>
                  <a:gd name="T10" fmla="*/ 56 w 264"/>
                  <a:gd name="T11" fmla="*/ 52 h 62"/>
                  <a:gd name="T12" fmla="*/ 105 w 264"/>
                  <a:gd name="T13" fmla="*/ 53 h 62"/>
                  <a:gd name="T14" fmla="*/ 156 w 264"/>
                  <a:gd name="T15" fmla="*/ 51 h 62"/>
                  <a:gd name="T16" fmla="*/ 177 w 264"/>
                  <a:gd name="T17" fmla="*/ 45 h 62"/>
                  <a:gd name="T18" fmla="*/ 168 w 264"/>
                  <a:gd name="T19" fmla="*/ 39 h 62"/>
                  <a:gd name="T20" fmla="*/ 112 w 264"/>
                  <a:gd name="T21" fmla="*/ 34 h 62"/>
                  <a:gd name="T22" fmla="*/ 53 w 264"/>
                  <a:gd name="T23" fmla="*/ 26 h 62"/>
                  <a:gd name="T24" fmla="*/ 43 w 264"/>
                  <a:gd name="T25" fmla="*/ 16 h 62"/>
                  <a:gd name="T26" fmla="*/ 84 w 264"/>
                  <a:gd name="T27" fmla="*/ 4 h 62"/>
                  <a:gd name="T28" fmla="*/ 170 w 264"/>
                  <a:gd name="T29" fmla="*/ 0 h 62"/>
                  <a:gd name="T30" fmla="*/ 264 w 264"/>
                  <a:gd name="T31" fmla="*/ 4 h 62"/>
                  <a:gd name="T32" fmla="*/ 240 w 264"/>
                  <a:gd name="T33" fmla="*/ 11 h 62"/>
                  <a:gd name="T34" fmla="*/ 161 w 264"/>
                  <a:gd name="T35" fmla="*/ 8 h 62"/>
                  <a:gd name="T36" fmla="*/ 118 w 264"/>
                  <a:gd name="T37" fmla="*/ 10 h 62"/>
                  <a:gd name="T38" fmla="*/ 99 w 264"/>
                  <a:gd name="T39" fmla="*/ 16 h 62"/>
                  <a:gd name="T40" fmla="*/ 101 w 264"/>
                  <a:gd name="T41" fmla="*/ 20 h 62"/>
                  <a:gd name="T42" fmla="*/ 117 w 264"/>
                  <a:gd name="T43" fmla="*/ 23 h 62"/>
                  <a:gd name="T44" fmla="*/ 160 w 264"/>
                  <a:gd name="T45" fmla="*/ 27 h 62"/>
                  <a:gd name="T46" fmla="*/ 211 w 264"/>
                  <a:gd name="T47" fmla="*/ 32 h 62"/>
                  <a:gd name="T48" fmla="*/ 232 w 264"/>
                  <a:gd name="T49" fmla="*/ 37 h 62"/>
                  <a:gd name="T50" fmla="*/ 234 w 264"/>
                  <a:gd name="T51"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4" h="62">
                    <a:moveTo>
                      <a:pt x="234" y="44"/>
                    </a:moveTo>
                    <a:cubicBezTo>
                      <a:pt x="234" y="44"/>
                      <a:pt x="214" y="54"/>
                      <a:pt x="189" y="57"/>
                    </a:cubicBezTo>
                    <a:cubicBezTo>
                      <a:pt x="164" y="60"/>
                      <a:pt x="132" y="62"/>
                      <a:pt x="93" y="62"/>
                    </a:cubicBezTo>
                    <a:cubicBezTo>
                      <a:pt x="54" y="62"/>
                      <a:pt x="23" y="61"/>
                      <a:pt x="0" y="58"/>
                    </a:cubicBezTo>
                    <a:cubicBezTo>
                      <a:pt x="9" y="49"/>
                      <a:pt x="9" y="49"/>
                      <a:pt x="9" y="49"/>
                    </a:cubicBezTo>
                    <a:cubicBezTo>
                      <a:pt x="23" y="50"/>
                      <a:pt x="39" y="51"/>
                      <a:pt x="56" y="52"/>
                    </a:cubicBezTo>
                    <a:cubicBezTo>
                      <a:pt x="73" y="53"/>
                      <a:pt x="89" y="53"/>
                      <a:pt x="105" y="53"/>
                    </a:cubicBezTo>
                    <a:cubicBezTo>
                      <a:pt x="127" y="53"/>
                      <a:pt x="144" y="53"/>
                      <a:pt x="156" y="51"/>
                    </a:cubicBezTo>
                    <a:cubicBezTo>
                      <a:pt x="168" y="50"/>
                      <a:pt x="177" y="45"/>
                      <a:pt x="177" y="45"/>
                    </a:cubicBezTo>
                    <a:cubicBezTo>
                      <a:pt x="177" y="45"/>
                      <a:pt x="176" y="41"/>
                      <a:pt x="168" y="39"/>
                    </a:cubicBezTo>
                    <a:cubicBezTo>
                      <a:pt x="159" y="38"/>
                      <a:pt x="141" y="36"/>
                      <a:pt x="112" y="34"/>
                    </a:cubicBezTo>
                    <a:cubicBezTo>
                      <a:pt x="83" y="31"/>
                      <a:pt x="63" y="29"/>
                      <a:pt x="53" y="26"/>
                    </a:cubicBezTo>
                    <a:cubicBezTo>
                      <a:pt x="43" y="23"/>
                      <a:pt x="43" y="16"/>
                      <a:pt x="43" y="16"/>
                    </a:cubicBezTo>
                    <a:cubicBezTo>
                      <a:pt x="43" y="16"/>
                      <a:pt x="61" y="7"/>
                      <a:pt x="84" y="4"/>
                    </a:cubicBezTo>
                    <a:cubicBezTo>
                      <a:pt x="107" y="1"/>
                      <a:pt x="136" y="0"/>
                      <a:pt x="170" y="0"/>
                    </a:cubicBezTo>
                    <a:cubicBezTo>
                      <a:pt x="203" y="0"/>
                      <a:pt x="234" y="1"/>
                      <a:pt x="264" y="4"/>
                    </a:cubicBezTo>
                    <a:cubicBezTo>
                      <a:pt x="256" y="6"/>
                      <a:pt x="248" y="9"/>
                      <a:pt x="240" y="11"/>
                    </a:cubicBezTo>
                    <a:cubicBezTo>
                      <a:pt x="211" y="9"/>
                      <a:pt x="185" y="8"/>
                      <a:pt x="161" y="8"/>
                    </a:cubicBezTo>
                    <a:cubicBezTo>
                      <a:pt x="143" y="8"/>
                      <a:pt x="128" y="9"/>
                      <a:pt x="118" y="10"/>
                    </a:cubicBezTo>
                    <a:cubicBezTo>
                      <a:pt x="107" y="11"/>
                      <a:pt x="99" y="16"/>
                      <a:pt x="99" y="16"/>
                    </a:cubicBezTo>
                    <a:cubicBezTo>
                      <a:pt x="101" y="20"/>
                      <a:pt x="101" y="20"/>
                      <a:pt x="101" y="20"/>
                    </a:cubicBezTo>
                    <a:cubicBezTo>
                      <a:pt x="101" y="20"/>
                      <a:pt x="109" y="22"/>
                      <a:pt x="117" y="23"/>
                    </a:cubicBezTo>
                    <a:cubicBezTo>
                      <a:pt x="124" y="24"/>
                      <a:pt x="139" y="25"/>
                      <a:pt x="160" y="27"/>
                    </a:cubicBezTo>
                    <a:cubicBezTo>
                      <a:pt x="183" y="29"/>
                      <a:pt x="200" y="30"/>
                      <a:pt x="211" y="32"/>
                    </a:cubicBezTo>
                    <a:cubicBezTo>
                      <a:pt x="221" y="33"/>
                      <a:pt x="232" y="37"/>
                      <a:pt x="232" y="37"/>
                    </a:cubicBezTo>
                    <a:lnTo>
                      <a:pt x="234"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1" name="Freeform 359"/>
              <p:cNvSpPr>
                <a:spLocks noEditPoints="1"/>
              </p:cNvSpPr>
              <p:nvPr/>
            </p:nvSpPr>
            <p:spPr bwMode="auto">
              <a:xfrm>
                <a:off x="-11450638" y="3165476"/>
                <a:ext cx="1150938" cy="230188"/>
              </a:xfrm>
              <a:custGeom>
                <a:avLst/>
                <a:gdLst>
                  <a:gd name="T0" fmla="*/ 301 w 307"/>
                  <a:gd name="T1" fmla="*/ 30 h 61"/>
                  <a:gd name="T2" fmla="*/ 239 w 307"/>
                  <a:gd name="T3" fmla="*/ 53 h 61"/>
                  <a:gd name="T4" fmla="*/ 97 w 307"/>
                  <a:gd name="T5" fmla="*/ 61 h 61"/>
                  <a:gd name="T6" fmla="*/ 0 w 307"/>
                  <a:gd name="T7" fmla="*/ 61 h 61"/>
                  <a:gd name="T8" fmla="*/ 42 w 307"/>
                  <a:gd name="T9" fmla="*/ 0 h 61"/>
                  <a:gd name="T10" fmla="*/ 148 w 307"/>
                  <a:gd name="T11" fmla="*/ 0 h 61"/>
                  <a:gd name="T12" fmla="*/ 270 w 307"/>
                  <a:gd name="T13" fmla="*/ 8 h 61"/>
                  <a:gd name="T14" fmla="*/ 301 w 307"/>
                  <a:gd name="T15" fmla="*/ 30 h 61"/>
                  <a:gd name="T16" fmla="*/ 242 w 307"/>
                  <a:gd name="T17" fmla="*/ 30 h 61"/>
                  <a:gd name="T18" fmla="*/ 141 w 307"/>
                  <a:gd name="T19" fmla="*/ 9 h 61"/>
                  <a:gd name="T20" fmla="*/ 92 w 307"/>
                  <a:gd name="T21" fmla="*/ 9 h 61"/>
                  <a:gd name="T22" fmla="*/ 62 w 307"/>
                  <a:gd name="T23" fmla="*/ 53 h 61"/>
                  <a:gd name="T24" fmla="*/ 103 w 307"/>
                  <a:gd name="T25" fmla="*/ 53 h 61"/>
                  <a:gd name="T26" fmla="*/ 242 w 307"/>
                  <a:gd name="T2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 h="61">
                    <a:moveTo>
                      <a:pt x="301" y="30"/>
                    </a:moveTo>
                    <a:cubicBezTo>
                      <a:pt x="295" y="40"/>
                      <a:pt x="274" y="47"/>
                      <a:pt x="239" y="53"/>
                    </a:cubicBezTo>
                    <a:cubicBezTo>
                      <a:pt x="204" y="58"/>
                      <a:pt x="156" y="61"/>
                      <a:pt x="97" y="61"/>
                    </a:cubicBezTo>
                    <a:cubicBezTo>
                      <a:pt x="65" y="61"/>
                      <a:pt x="32" y="61"/>
                      <a:pt x="0" y="61"/>
                    </a:cubicBezTo>
                    <a:cubicBezTo>
                      <a:pt x="14" y="41"/>
                      <a:pt x="28" y="20"/>
                      <a:pt x="42" y="0"/>
                    </a:cubicBezTo>
                    <a:cubicBezTo>
                      <a:pt x="77" y="0"/>
                      <a:pt x="113" y="0"/>
                      <a:pt x="148" y="0"/>
                    </a:cubicBezTo>
                    <a:cubicBezTo>
                      <a:pt x="202" y="0"/>
                      <a:pt x="243" y="3"/>
                      <a:pt x="270" y="8"/>
                    </a:cubicBezTo>
                    <a:cubicBezTo>
                      <a:pt x="297" y="13"/>
                      <a:pt x="307" y="21"/>
                      <a:pt x="301" y="30"/>
                    </a:cubicBezTo>
                    <a:close/>
                    <a:moveTo>
                      <a:pt x="242" y="30"/>
                    </a:moveTo>
                    <a:cubicBezTo>
                      <a:pt x="251" y="16"/>
                      <a:pt x="218" y="9"/>
                      <a:pt x="141" y="9"/>
                    </a:cubicBezTo>
                    <a:cubicBezTo>
                      <a:pt x="125" y="9"/>
                      <a:pt x="108" y="9"/>
                      <a:pt x="92" y="9"/>
                    </a:cubicBezTo>
                    <a:cubicBezTo>
                      <a:pt x="82" y="23"/>
                      <a:pt x="72" y="38"/>
                      <a:pt x="62" y="53"/>
                    </a:cubicBezTo>
                    <a:cubicBezTo>
                      <a:pt x="76" y="53"/>
                      <a:pt x="89" y="53"/>
                      <a:pt x="103" y="53"/>
                    </a:cubicBezTo>
                    <a:cubicBezTo>
                      <a:pt x="186" y="53"/>
                      <a:pt x="232" y="45"/>
                      <a:pt x="242" y="3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2" name="Freeform 360"/>
              <p:cNvSpPr>
                <a:spLocks/>
              </p:cNvSpPr>
              <p:nvPr/>
            </p:nvSpPr>
            <p:spPr bwMode="auto">
              <a:xfrm>
                <a:off x="-5607050" y="3165476"/>
                <a:ext cx="828675" cy="230188"/>
              </a:xfrm>
              <a:custGeom>
                <a:avLst/>
                <a:gdLst>
                  <a:gd name="T0" fmla="*/ 56 w 221"/>
                  <a:gd name="T1" fmla="*/ 61 h 61"/>
                  <a:gd name="T2" fmla="*/ 0 w 221"/>
                  <a:gd name="T3" fmla="*/ 61 h 61"/>
                  <a:gd name="T4" fmla="*/ 28 w 221"/>
                  <a:gd name="T5" fmla="*/ 0 h 61"/>
                  <a:gd name="T6" fmla="*/ 221 w 221"/>
                  <a:gd name="T7" fmla="*/ 0 h 61"/>
                  <a:gd name="T8" fmla="*/ 217 w 221"/>
                  <a:gd name="T9" fmla="*/ 9 h 61"/>
                  <a:gd name="T10" fmla="*/ 79 w 221"/>
                  <a:gd name="T11" fmla="*/ 9 h 61"/>
                  <a:gd name="T12" fmla="*/ 71 w 221"/>
                  <a:gd name="T13" fmla="*/ 27 h 61"/>
                  <a:gd name="T14" fmla="*/ 200 w 221"/>
                  <a:gd name="T15" fmla="*/ 27 h 61"/>
                  <a:gd name="T16" fmla="*/ 197 w 221"/>
                  <a:gd name="T17" fmla="*/ 36 h 61"/>
                  <a:gd name="T18" fmla="*/ 67 w 221"/>
                  <a:gd name="T19" fmla="*/ 36 h 61"/>
                  <a:gd name="T20" fmla="*/ 56 w 221"/>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61">
                    <a:moveTo>
                      <a:pt x="56" y="61"/>
                    </a:moveTo>
                    <a:cubicBezTo>
                      <a:pt x="37" y="61"/>
                      <a:pt x="18" y="61"/>
                      <a:pt x="0" y="61"/>
                    </a:cubicBezTo>
                    <a:cubicBezTo>
                      <a:pt x="9" y="41"/>
                      <a:pt x="18" y="21"/>
                      <a:pt x="28" y="0"/>
                    </a:cubicBezTo>
                    <a:cubicBezTo>
                      <a:pt x="92" y="0"/>
                      <a:pt x="156" y="0"/>
                      <a:pt x="221" y="0"/>
                    </a:cubicBezTo>
                    <a:cubicBezTo>
                      <a:pt x="217" y="9"/>
                      <a:pt x="217" y="9"/>
                      <a:pt x="217" y="9"/>
                    </a:cubicBezTo>
                    <a:cubicBezTo>
                      <a:pt x="171" y="9"/>
                      <a:pt x="125" y="9"/>
                      <a:pt x="79" y="9"/>
                    </a:cubicBezTo>
                    <a:cubicBezTo>
                      <a:pt x="77" y="15"/>
                      <a:pt x="74" y="21"/>
                      <a:pt x="71" y="27"/>
                    </a:cubicBezTo>
                    <a:cubicBezTo>
                      <a:pt x="114" y="27"/>
                      <a:pt x="157" y="27"/>
                      <a:pt x="200" y="27"/>
                    </a:cubicBezTo>
                    <a:cubicBezTo>
                      <a:pt x="197" y="36"/>
                      <a:pt x="197" y="36"/>
                      <a:pt x="197" y="36"/>
                    </a:cubicBezTo>
                    <a:cubicBezTo>
                      <a:pt x="153" y="36"/>
                      <a:pt x="110" y="36"/>
                      <a:pt x="67" y="36"/>
                    </a:cubicBezTo>
                    <a:cubicBezTo>
                      <a:pt x="63" y="44"/>
                      <a:pt x="59" y="53"/>
                      <a:pt x="56"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3" name="Freeform 361"/>
              <p:cNvSpPr>
                <a:spLocks/>
              </p:cNvSpPr>
              <p:nvPr/>
            </p:nvSpPr>
            <p:spPr bwMode="auto">
              <a:xfrm>
                <a:off x="-233363" y="3165476"/>
                <a:ext cx="1084263" cy="233363"/>
              </a:xfrm>
              <a:custGeom>
                <a:avLst/>
                <a:gdLst>
                  <a:gd name="T0" fmla="*/ 160 w 289"/>
                  <a:gd name="T1" fmla="*/ 28 h 62"/>
                  <a:gd name="T2" fmla="*/ 287 w 289"/>
                  <a:gd name="T3" fmla="*/ 28 h 62"/>
                  <a:gd name="T4" fmla="*/ 281 w 289"/>
                  <a:gd name="T5" fmla="*/ 58 h 62"/>
                  <a:gd name="T6" fmla="*/ 220 w 289"/>
                  <a:gd name="T7" fmla="*/ 61 h 62"/>
                  <a:gd name="T8" fmla="*/ 158 w 289"/>
                  <a:gd name="T9" fmla="*/ 62 h 62"/>
                  <a:gd name="T10" fmla="*/ 39 w 289"/>
                  <a:gd name="T11" fmla="*/ 54 h 62"/>
                  <a:gd name="T12" fmla="*/ 2 w 289"/>
                  <a:gd name="T13" fmla="*/ 31 h 62"/>
                  <a:gd name="T14" fmla="*/ 55 w 289"/>
                  <a:gd name="T15" fmla="*/ 8 h 62"/>
                  <a:gd name="T16" fmla="*/ 188 w 289"/>
                  <a:gd name="T17" fmla="*/ 0 h 62"/>
                  <a:gd name="T18" fmla="*/ 289 w 289"/>
                  <a:gd name="T19" fmla="*/ 3 h 62"/>
                  <a:gd name="T20" fmla="*/ 268 w 289"/>
                  <a:gd name="T21" fmla="*/ 11 h 62"/>
                  <a:gd name="T22" fmla="*/ 185 w 289"/>
                  <a:gd name="T23" fmla="*/ 8 h 62"/>
                  <a:gd name="T24" fmla="*/ 97 w 289"/>
                  <a:gd name="T25" fmla="*/ 14 h 62"/>
                  <a:gd name="T26" fmla="*/ 61 w 289"/>
                  <a:gd name="T27" fmla="*/ 31 h 62"/>
                  <a:gd name="T28" fmla="*/ 86 w 289"/>
                  <a:gd name="T29" fmla="*/ 47 h 62"/>
                  <a:gd name="T30" fmla="*/ 168 w 289"/>
                  <a:gd name="T31" fmla="*/ 53 h 62"/>
                  <a:gd name="T32" fmla="*/ 226 w 289"/>
                  <a:gd name="T33" fmla="*/ 52 h 62"/>
                  <a:gd name="T34" fmla="*/ 230 w 289"/>
                  <a:gd name="T35" fmla="*/ 36 h 62"/>
                  <a:gd name="T36" fmla="*/ 159 w 289"/>
                  <a:gd name="T37" fmla="*/ 36 h 62"/>
                  <a:gd name="T38" fmla="*/ 160 w 289"/>
                  <a:gd name="T39"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62">
                    <a:moveTo>
                      <a:pt x="160" y="28"/>
                    </a:moveTo>
                    <a:cubicBezTo>
                      <a:pt x="203" y="28"/>
                      <a:pt x="245" y="28"/>
                      <a:pt x="287" y="28"/>
                    </a:cubicBezTo>
                    <a:cubicBezTo>
                      <a:pt x="285" y="38"/>
                      <a:pt x="283" y="48"/>
                      <a:pt x="281" y="58"/>
                    </a:cubicBezTo>
                    <a:cubicBezTo>
                      <a:pt x="259" y="60"/>
                      <a:pt x="239" y="60"/>
                      <a:pt x="220" y="61"/>
                    </a:cubicBezTo>
                    <a:cubicBezTo>
                      <a:pt x="201" y="61"/>
                      <a:pt x="180" y="62"/>
                      <a:pt x="158" y="62"/>
                    </a:cubicBezTo>
                    <a:cubicBezTo>
                      <a:pt x="106" y="62"/>
                      <a:pt x="66" y="59"/>
                      <a:pt x="39" y="54"/>
                    </a:cubicBezTo>
                    <a:cubicBezTo>
                      <a:pt x="12" y="48"/>
                      <a:pt x="0" y="40"/>
                      <a:pt x="2" y="31"/>
                    </a:cubicBezTo>
                    <a:cubicBezTo>
                      <a:pt x="5" y="21"/>
                      <a:pt x="22" y="13"/>
                      <a:pt x="55" y="8"/>
                    </a:cubicBezTo>
                    <a:cubicBezTo>
                      <a:pt x="88" y="2"/>
                      <a:pt x="133" y="0"/>
                      <a:pt x="188" y="0"/>
                    </a:cubicBezTo>
                    <a:cubicBezTo>
                      <a:pt x="224" y="0"/>
                      <a:pt x="258" y="1"/>
                      <a:pt x="289" y="3"/>
                    </a:cubicBezTo>
                    <a:cubicBezTo>
                      <a:pt x="282" y="6"/>
                      <a:pt x="275" y="9"/>
                      <a:pt x="268" y="11"/>
                    </a:cubicBezTo>
                    <a:cubicBezTo>
                      <a:pt x="240" y="9"/>
                      <a:pt x="213" y="8"/>
                      <a:pt x="185" y="8"/>
                    </a:cubicBezTo>
                    <a:cubicBezTo>
                      <a:pt x="148" y="8"/>
                      <a:pt x="119" y="10"/>
                      <a:pt x="97" y="14"/>
                    </a:cubicBezTo>
                    <a:cubicBezTo>
                      <a:pt x="75" y="18"/>
                      <a:pt x="63" y="24"/>
                      <a:pt x="61" y="31"/>
                    </a:cubicBezTo>
                    <a:cubicBezTo>
                      <a:pt x="59" y="38"/>
                      <a:pt x="67" y="44"/>
                      <a:pt x="86" y="47"/>
                    </a:cubicBezTo>
                    <a:cubicBezTo>
                      <a:pt x="104" y="51"/>
                      <a:pt x="131" y="53"/>
                      <a:pt x="168" y="53"/>
                    </a:cubicBezTo>
                    <a:cubicBezTo>
                      <a:pt x="186" y="53"/>
                      <a:pt x="206" y="53"/>
                      <a:pt x="226" y="52"/>
                    </a:cubicBezTo>
                    <a:cubicBezTo>
                      <a:pt x="230" y="36"/>
                      <a:pt x="230" y="36"/>
                      <a:pt x="230" y="36"/>
                    </a:cubicBezTo>
                    <a:cubicBezTo>
                      <a:pt x="206" y="36"/>
                      <a:pt x="182" y="36"/>
                      <a:pt x="159" y="36"/>
                    </a:cubicBezTo>
                    <a:lnTo>
                      <a:pt x="160"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4" name="Freeform 362"/>
              <p:cNvSpPr>
                <a:spLocks/>
              </p:cNvSpPr>
              <p:nvPr/>
            </p:nvSpPr>
            <p:spPr bwMode="auto">
              <a:xfrm>
                <a:off x="5318125" y="3165476"/>
                <a:ext cx="1023938" cy="230188"/>
              </a:xfrm>
              <a:custGeom>
                <a:avLst/>
                <a:gdLst>
                  <a:gd name="T0" fmla="*/ 273 w 273"/>
                  <a:gd name="T1" fmla="*/ 61 h 61"/>
                  <a:gd name="T2" fmla="*/ 216 w 273"/>
                  <a:gd name="T3" fmla="*/ 61 h 61"/>
                  <a:gd name="T4" fmla="*/ 216 w 273"/>
                  <a:gd name="T5" fmla="*/ 34 h 61"/>
                  <a:gd name="T6" fmla="*/ 57 w 273"/>
                  <a:gd name="T7" fmla="*/ 34 h 61"/>
                  <a:gd name="T8" fmla="*/ 57 w 273"/>
                  <a:gd name="T9" fmla="*/ 61 h 61"/>
                  <a:gd name="T10" fmla="*/ 0 w 273"/>
                  <a:gd name="T11" fmla="*/ 61 h 61"/>
                  <a:gd name="T12" fmla="*/ 2 w 273"/>
                  <a:gd name="T13" fmla="*/ 0 h 61"/>
                  <a:gd name="T14" fmla="*/ 58 w 273"/>
                  <a:gd name="T15" fmla="*/ 0 h 61"/>
                  <a:gd name="T16" fmla="*/ 57 w 273"/>
                  <a:gd name="T17" fmla="*/ 25 h 61"/>
                  <a:gd name="T18" fmla="*/ 216 w 273"/>
                  <a:gd name="T19" fmla="*/ 25 h 61"/>
                  <a:gd name="T20" fmla="*/ 216 w 273"/>
                  <a:gd name="T21" fmla="*/ 0 h 61"/>
                  <a:gd name="T22" fmla="*/ 272 w 273"/>
                  <a:gd name="T23" fmla="*/ 0 h 61"/>
                  <a:gd name="T24" fmla="*/ 273 w 273"/>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61">
                    <a:moveTo>
                      <a:pt x="273" y="61"/>
                    </a:moveTo>
                    <a:cubicBezTo>
                      <a:pt x="254" y="61"/>
                      <a:pt x="235" y="61"/>
                      <a:pt x="216" y="61"/>
                    </a:cubicBezTo>
                    <a:cubicBezTo>
                      <a:pt x="216" y="52"/>
                      <a:pt x="216" y="43"/>
                      <a:pt x="216" y="34"/>
                    </a:cubicBezTo>
                    <a:cubicBezTo>
                      <a:pt x="163" y="34"/>
                      <a:pt x="110" y="34"/>
                      <a:pt x="57" y="34"/>
                    </a:cubicBezTo>
                    <a:cubicBezTo>
                      <a:pt x="57" y="43"/>
                      <a:pt x="57" y="52"/>
                      <a:pt x="57" y="61"/>
                    </a:cubicBezTo>
                    <a:cubicBezTo>
                      <a:pt x="38" y="61"/>
                      <a:pt x="19" y="61"/>
                      <a:pt x="0" y="61"/>
                    </a:cubicBezTo>
                    <a:cubicBezTo>
                      <a:pt x="1" y="41"/>
                      <a:pt x="2" y="21"/>
                      <a:pt x="2" y="0"/>
                    </a:cubicBezTo>
                    <a:cubicBezTo>
                      <a:pt x="21" y="0"/>
                      <a:pt x="39" y="0"/>
                      <a:pt x="58" y="0"/>
                    </a:cubicBezTo>
                    <a:cubicBezTo>
                      <a:pt x="58" y="9"/>
                      <a:pt x="58" y="17"/>
                      <a:pt x="57" y="25"/>
                    </a:cubicBezTo>
                    <a:cubicBezTo>
                      <a:pt x="110" y="25"/>
                      <a:pt x="163" y="25"/>
                      <a:pt x="216" y="25"/>
                    </a:cubicBezTo>
                    <a:cubicBezTo>
                      <a:pt x="216" y="17"/>
                      <a:pt x="216" y="9"/>
                      <a:pt x="216" y="0"/>
                    </a:cubicBezTo>
                    <a:cubicBezTo>
                      <a:pt x="235" y="0"/>
                      <a:pt x="253" y="0"/>
                      <a:pt x="272" y="0"/>
                    </a:cubicBezTo>
                    <a:cubicBezTo>
                      <a:pt x="272" y="21"/>
                      <a:pt x="273" y="41"/>
                      <a:pt x="273"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5" name="Freeform 363"/>
              <p:cNvSpPr>
                <a:spLocks/>
              </p:cNvSpPr>
              <p:nvPr/>
            </p:nvSpPr>
            <p:spPr bwMode="auto">
              <a:xfrm>
                <a:off x="11128375" y="3165476"/>
                <a:ext cx="512763" cy="293688"/>
              </a:xfrm>
              <a:custGeom>
                <a:avLst/>
                <a:gdLst>
                  <a:gd name="T0" fmla="*/ 40 w 137"/>
                  <a:gd name="T1" fmla="*/ 78 h 78"/>
                  <a:gd name="T2" fmla="*/ 1 w 137"/>
                  <a:gd name="T3" fmla="*/ 77 h 78"/>
                  <a:gd name="T4" fmla="*/ 0 w 137"/>
                  <a:gd name="T5" fmla="*/ 68 h 78"/>
                  <a:gd name="T6" fmla="*/ 34 w 137"/>
                  <a:gd name="T7" fmla="*/ 69 h 78"/>
                  <a:gd name="T8" fmla="*/ 79 w 137"/>
                  <a:gd name="T9" fmla="*/ 59 h 78"/>
                  <a:gd name="T10" fmla="*/ 66 w 137"/>
                  <a:gd name="T11" fmla="*/ 0 h 78"/>
                  <a:gd name="T12" fmla="*/ 123 w 137"/>
                  <a:gd name="T13" fmla="*/ 0 h 78"/>
                  <a:gd name="T14" fmla="*/ 135 w 137"/>
                  <a:gd name="T15" fmla="*/ 59 h 78"/>
                  <a:gd name="T16" fmla="*/ 113 w 137"/>
                  <a:gd name="T17" fmla="*/ 73 h 78"/>
                  <a:gd name="T18" fmla="*/ 40 w 137"/>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8">
                    <a:moveTo>
                      <a:pt x="40" y="78"/>
                    </a:moveTo>
                    <a:cubicBezTo>
                      <a:pt x="25" y="78"/>
                      <a:pt x="12" y="78"/>
                      <a:pt x="1" y="77"/>
                    </a:cubicBezTo>
                    <a:cubicBezTo>
                      <a:pt x="0" y="68"/>
                      <a:pt x="0" y="68"/>
                      <a:pt x="0" y="68"/>
                    </a:cubicBezTo>
                    <a:cubicBezTo>
                      <a:pt x="13" y="69"/>
                      <a:pt x="25" y="69"/>
                      <a:pt x="34" y="69"/>
                    </a:cubicBezTo>
                    <a:cubicBezTo>
                      <a:pt x="65" y="69"/>
                      <a:pt x="80" y="66"/>
                      <a:pt x="79" y="59"/>
                    </a:cubicBezTo>
                    <a:cubicBezTo>
                      <a:pt x="75" y="39"/>
                      <a:pt x="70" y="20"/>
                      <a:pt x="66" y="0"/>
                    </a:cubicBezTo>
                    <a:cubicBezTo>
                      <a:pt x="85" y="0"/>
                      <a:pt x="104" y="0"/>
                      <a:pt x="123" y="0"/>
                    </a:cubicBezTo>
                    <a:cubicBezTo>
                      <a:pt x="127" y="20"/>
                      <a:pt x="131" y="39"/>
                      <a:pt x="135" y="59"/>
                    </a:cubicBezTo>
                    <a:cubicBezTo>
                      <a:pt x="137" y="65"/>
                      <a:pt x="129" y="70"/>
                      <a:pt x="113" y="73"/>
                    </a:cubicBezTo>
                    <a:cubicBezTo>
                      <a:pt x="97" y="76"/>
                      <a:pt x="73" y="78"/>
                      <a:pt x="40" y="7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6" name="Freeform 364"/>
              <p:cNvSpPr>
                <a:spLocks/>
              </p:cNvSpPr>
              <p:nvPr/>
            </p:nvSpPr>
            <p:spPr bwMode="auto">
              <a:xfrm>
                <a:off x="16598900" y="3165476"/>
                <a:ext cx="1084263" cy="230188"/>
              </a:xfrm>
              <a:custGeom>
                <a:avLst/>
                <a:gdLst>
                  <a:gd name="T0" fmla="*/ 289 w 289"/>
                  <a:gd name="T1" fmla="*/ 61 h 61"/>
                  <a:gd name="T2" fmla="*/ 224 w 289"/>
                  <a:gd name="T3" fmla="*/ 61 h 61"/>
                  <a:gd name="T4" fmla="*/ 103 w 289"/>
                  <a:gd name="T5" fmla="*/ 33 h 61"/>
                  <a:gd name="T6" fmla="*/ 72 w 289"/>
                  <a:gd name="T7" fmla="*/ 38 h 61"/>
                  <a:gd name="T8" fmla="*/ 82 w 289"/>
                  <a:gd name="T9" fmla="*/ 61 h 61"/>
                  <a:gd name="T10" fmla="*/ 26 w 289"/>
                  <a:gd name="T11" fmla="*/ 61 h 61"/>
                  <a:gd name="T12" fmla="*/ 0 w 289"/>
                  <a:gd name="T13" fmla="*/ 0 h 61"/>
                  <a:gd name="T14" fmla="*/ 56 w 289"/>
                  <a:gd name="T15" fmla="*/ 0 h 61"/>
                  <a:gd name="T16" fmla="*/ 68 w 289"/>
                  <a:gd name="T17" fmla="*/ 29 h 61"/>
                  <a:gd name="T18" fmla="*/ 110 w 289"/>
                  <a:gd name="T19" fmla="*/ 20 h 61"/>
                  <a:gd name="T20" fmla="*/ 194 w 289"/>
                  <a:gd name="T21" fmla="*/ 0 h 61"/>
                  <a:gd name="T22" fmla="*/ 258 w 289"/>
                  <a:gd name="T23" fmla="*/ 0 h 61"/>
                  <a:gd name="T24" fmla="*/ 141 w 289"/>
                  <a:gd name="T25" fmla="*/ 27 h 61"/>
                  <a:gd name="T26" fmla="*/ 289 w 289"/>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61">
                    <a:moveTo>
                      <a:pt x="289" y="61"/>
                    </a:moveTo>
                    <a:cubicBezTo>
                      <a:pt x="267" y="61"/>
                      <a:pt x="246" y="61"/>
                      <a:pt x="224" y="61"/>
                    </a:cubicBezTo>
                    <a:cubicBezTo>
                      <a:pt x="184" y="52"/>
                      <a:pt x="144" y="43"/>
                      <a:pt x="103" y="33"/>
                    </a:cubicBezTo>
                    <a:cubicBezTo>
                      <a:pt x="93" y="35"/>
                      <a:pt x="83" y="36"/>
                      <a:pt x="72" y="38"/>
                    </a:cubicBezTo>
                    <a:cubicBezTo>
                      <a:pt x="75" y="46"/>
                      <a:pt x="79" y="53"/>
                      <a:pt x="82" y="61"/>
                    </a:cubicBezTo>
                    <a:cubicBezTo>
                      <a:pt x="63" y="61"/>
                      <a:pt x="44" y="61"/>
                      <a:pt x="26" y="61"/>
                    </a:cubicBezTo>
                    <a:cubicBezTo>
                      <a:pt x="17" y="41"/>
                      <a:pt x="9" y="21"/>
                      <a:pt x="0" y="0"/>
                    </a:cubicBezTo>
                    <a:cubicBezTo>
                      <a:pt x="19" y="0"/>
                      <a:pt x="38" y="0"/>
                      <a:pt x="56" y="0"/>
                    </a:cubicBezTo>
                    <a:cubicBezTo>
                      <a:pt x="60" y="10"/>
                      <a:pt x="64" y="20"/>
                      <a:pt x="68" y="29"/>
                    </a:cubicBezTo>
                    <a:cubicBezTo>
                      <a:pt x="82" y="26"/>
                      <a:pt x="96" y="23"/>
                      <a:pt x="110" y="20"/>
                    </a:cubicBezTo>
                    <a:cubicBezTo>
                      <a:pt x="138" y="13"/>
                      <a:pt x="166" y="7"/>
                      <a:pt x="194" y="0"/>
                    </a:cubicBezTo>
                    <a:cubicBezTo>
                      <a:pt x="216" y="0"/>
                      <a:pt x="237" y="0"/>
                      <a:pt x="258" y="0"/>
                    </a:cubicBezTo>
                    <a:cubicBezTo>
                      <a:pt x="204" y="13"/>
                      <a:pt x="165" y="22"/>
                      <a:pt x="141" y="27"/>
                    </a:cubicBezTo>
                    <a:cubicBezTo>
                      <a:pt x="190" y="38"/>
                      <a:pt x="240" y="49"/>
                      <a:pt x="28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7" name="Freeform 365"/>
              <p:cNvSpPr>
                <a:spLocks/>
              </p:cNvSpPr>
              <p:nvPr/>
            </p:nvSpPr>
            <p:spPr bwMode="auto">
              <a:xfrm>
                <a:off x="-20694650" y="4135438"/>
                <a:ext cx="1181100" cy="244475"/>
              </a:xfrm>
              <a:custGeom>
                <a:avLst/>
                <a:gdLst>
                  <a:gd name="T0" fmla="*/ 256 w 315"/>
                  <a:gd name="T1" fmla="*/ 65 h 65"/>
                  <a:gd name="T2" fmla="*/ 0 w 315"/>
                  <a:gd name="T3" fmla="*/ 65 h 65"/>
                  <a:gd name="T4" fmla="*/ 7 w 315"/>
                  <a:gd name="T5" fmla="*/ 57 h 65"/>
                  <a:gd name="T6" fmla="*/ 236 w 315"/>
                  <a:gd name="T7" fmla="*/ 9 h 65"/>
                  <a:gd name="T8" fmla="*/ 62 w 315"/>
                  <a:gd name="T9" fmla="*/ 9 h 65"/>
                  <a:gd name="T10" fmla="*/ 71 w 315"/>
                  <a:gd name="T11" fmla="*/ 0 h 65"/>
                  <a:gd name="T12" fmla="*/ 315 w 315"/>
                  <a:gd name="T13" fmla="*/ 0 h 65"/>
                  <a:gd name="T14" fmla="*/ 308 w 315"/>
                  <a:gd name="T15" fmla="*/ 7 h 65"/>
                  <a:gd name="T16" fmla="*/ 79 w 315"/>
                  <a:gd name="T17" fmla="*/ 55 h 65"/>
                  <a:gd name="T18" fmla="*/ 266 w 315"/>
                  <a:gd name="T19" fmla="*/ 55 h 65"/>
                  <a:gd name="T20" fmla="*/ 256 w 315"/>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65">
                    <a:moveTo>
                      <a:pt x="256" y="65"/>
                    </a:moveTo>
                    <a:cubicBezTo>
                      <a:pt x="171" y="65"/>
                      <a:pt x="85" y="65"/>
                      <a:pt x="0" y="65"/>
                    </a:cubicBezTo>
                    <a:cubicBezTo>
                      <a:pt x="7" y="57"/>
                      <a:pt x="7" y="57"/>
                      <a:pt x="7" y="57"/>
                    </a:cubicBezTo>
                    <a:cubicBezTo>
                      <a:pt x="84" y="41"/>
                      <a:pt x="160" y="25"/>
                      <a:pt x="236" y="9"/>
                    </a:cubicBezTo>
                    <a:cubicBezTo>
                      <a:pt x="178" y="9"/>
                      <a:pt x="120" y="9"/>
                      <a:pt x="62" y="9"/>
                    </a:cubicBezTo>
                    <a:cubicBezTo>
                      <a:pt x="71" y="0"/>
                      <a:pt x="71" y="0"/>
                      <a:pt x="71" y="0"/>
                    </a:cubicBezTo>
                    <a:cubicBezTo>
                      <a:pt x="152" y="0"/>
                      <a:pt x="234" y="0"/>
                      <a:pt x="315" y="0"/>
                    </a:cubicBezTo>
                    <a:cubicBezTo>
                      <a:pt x="308" y="7"/>
                      <a:pt x="308" y="7"/>
                      <a:pt x="308" y="7"/>
                    </a:cubicBezTo>
                    <a:cubicBezTo>
                      <a:pt x="232" y="23"/>
                      <a:pt x="156" y="40"/>
                      <a:pt x="79" y="55"/>
                    </a:cubicBezTo>
                    <a:cubicBezTo>
                      <a:pt x="141" y="55"/>
                      <a:pt x="203" y="55"/>
                      <a:pt x="266" y="55"/>
                    </a:cubicBezTo>
                    <a:lnTo>
                      <a:pt x="256"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8" name="Freeform 366"/>
              <p:cNvSpPr>
                <a:spLocks/>
              </p:cNvSpPr>
              <p:nvPr/>
            </p:nvSpPr>
            <p:spPr bwMode="auto">
              <a:xfrm>
                <a:off x="-35247263" y="4481513"/>
                <a:ext cx="569913" cy="112713"/>
              </a:xfrm>
              <a:custGeom>
                <a:avLst/>
                <a:gdLst>
                  <a:gd name="T0" fmla="*/ 126 w 152"/>
                  <a:gd name="T1" fmla="*/ 21 h 30"/>
                  <a:gd name="T2" fmla="*/ 99 w 152"/>
                  <a:gd name="T3" fmla="*/ 28 h 30"/>
                  <a:gd name="T4" fmla="*/ 47 w 152"/>
                  <a:gd name="T5" fmla="*/ 30 h 30"/>
                  <a:gd name="T6" fmla="*/ 0 w 152"/>
                  <a:gd name="T7" fmla="*/ 28 h 30"/>
                  <a:gd name="T8" fmla="*/ 8 w 152"/>
                  <a:gd name="T9" fmla="*/ 23 h 30"/>
                  <a:gd name="T10" fmla="*/ 56 w 152"/>
                  <a:gd name="T11" fmla="*/ 25 h 30"/>
                  <a:gd name="T12" fmla="*/ 92 w 152"/>
                  <a:gd name="T13" fmla="*/ 22 h 30"/>
                  <a:gd name="T14" fmla="*/ 91 w 152"/>
                  <a:gd name="T15" fmla="*/ 20 h 30"/>
                  <a:gd name="T16" fmla="*/ 83 w 152"/>
                  <a:gd name="T17" fmla="*/ 18 h 30"/>
                  <a:gd name="T18" fmla="*/ 64 w 152"/>
                  <a:gd name="T19" fmla="*/ 17 h 30"/>
                  <a:gd name="T20" fmla="*/ 33 w 152"/>
                  <a:gd name="T21" fmla="*/ 13 h 30"/>
                  <a:gd name="T22" fmla="*/ 31 w 152"/>
                  <a:gd name="T23" fmla="*/ 8 h 30"/>
                  <a:gd name="T24" fmla="*/ 56 w 152"/>
                  <a:gd name="T25" fmla="*/ 2 h 30"/>
                  <a:gd name="T26" fmla="*/ 103 w 152"/>
                  <a:gd name="T27" fmla="*/ 0 h 30"/>
                  <a:gd name="T28" fmla="*/ 152 w 152"/>
                  <a:gd name="T29" fmla="*/ 2 h 30"/>
                  <a:gd name="T30" fmla="*/ 135 w 152"/>
                  <a:gd name="T31" fmla="*/ 7 h 30"/>
                  <a:gd name="T32" fmla="*/ 95 w 152"/>
                  <a:gd name="T33" fmla="*/ 5 h 30"/>
                  <a:gd name="T34" fmla="*/ 64 w 152"/>
                  <a:gd name="T35" fmla="*/ 7 h 30"/>
                  <a:gd name="T36" fmla="*/ 68 w 152"/>
                  <a:gd name="T37" fmla="*/ 10 h 30"/>
                  <a:gd name="T38" fmla="*/ 94 w 152"/>
                  <a:gd name="T39" fmla="*/ 12 h 30"/>
                  <a:gd name="T40" fmla="*/ 118 w 152"/>
                  <a:gd name="T41" fmla="*/ 15 h 30"/>
                  <a:gd name="T42" fmla="*/ 127 w 152"/>
                  <a:gd name="T43" fmla="*/ 17 h 30"/>
                  <a:gd name="T44" fmla="*/ 126 w 152"/>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30">
                    <a:moveTo>
                      <a:pt x="126" y="21"/>
                    </a:moveTo>
                    <a:cubicBezTo>
                      <a:pt x="126" y="21"/>
                      <a:pt x="112" y="26"/>
                      <a:pt x="99" y="28"/>
                    </a:cubicBezTo>
                    <a:cubicBezTo>
                      <a:pt x="85" y="29"/>
                      <a:pt x="68" y="30"/>
                      <a:pt x="47" y="30"/>
                    </a:cubicBezTo>
                    <a:cubicBezTo>
                      <a:pt x="26" y="30"/>
                      <a:pt x="10" y="29"/>
                      <a:pt x="0" y="28"/>
                    </a:cubicBezTo>
                    <a:cubicBezTo>
                      <a:pt x="8" y="23"/>
                      <a:pt x="8" y="23"/>
                      <a:pt x="8" y="23"/>
                    </a:cubicBezTo>
                    <a:cubicBezTo>
                      <a:pt x="24" y="24"/>
                      <a:pt x="40" y="25"/>
                      <a:pt x="56" y="25"/>
                    </a:cubicBezTo>
                    <a:cubicBezTo>
                      <a:pt x="76" y="25"/>
                      <a:pt x="92" y="22"/>
                      <a:pt x="92" y="22"/>
                    </a:cubicBezTo>
                    <a:cubicBezTo>
                      <a:pt x="91" y="20"/>
                      <a:pt x="91" y="20"/>
                      <a:pt x="91" y="20"/>
                    </a:cubicBezTo>
                    <a:cubicBezTo>
                      <a:pt x="83" y="18"/>
                      <a:pt x="83" y="18"/>
                      <a:pt x="83" y="18"/>
                    </a:cubicBezTo>
                    <a:cubicBezTo>
                      <a:pt x="83" y="18"/>
                      <a:pt x="72" y="17"/>
                      <a:pt x="64" y="17"/>
                    </a:cubicBezTo>
                    <a:cubicBezTo>
                      <a:pt x="47" y="15"/>
                      <a:pt x="33" y="13"/>
                      <a:pt x="33" y="13"/>
                    </a:cubicBezTo>
                    <a:cubicBezTo>
                      <a:pt x="31" y="8"/>
                      <a:pt x="31" y="8"/>
                      <a:pt x="31" y="8"/>
                    </a:cubicBezTo>
                    <a:cubicBezTo>
                      <a:pt x="31" y="8"/>
                      <a:pt x="43" y="3"/>
                      <a:pt x="56" y="2"/>
                    </a:cubicBezTo>
                    <a:cubicBezTo>
                      <a:pt x="69" y="1"/>
                      <a:pt x="85" y="0"/>
                      <a:pt x="103" y="0"/>
                    </a:cubicBezTo>
                    <a:cubicBezTo>
                      <a:pt x="122" y="0"/>
                      <a:pt x="138" y="1"/>
                      <a:pt x="152" y="2"/>
                    </a:cubicBezTo>
                    <a:cubicBezTo>
                      <a:pt x="146" y="3"/>
                      <a:pt x="135" y="7"/>
                      <a:pt x="135" y="7"/>
                    </a:cubicBezTo>
                    <a:cubicBezTo>
                      <a:pt x="120" y="5"/>
                      <a:pt x="106" y="5"/>
                      <a:pt x="95" y="5"/>
                    </a:cubicBezTo>
                    <a:cubicBezTo>
                      <a:pt x="77" y="5"/>
                      <a:pt x="64" y="7"/>
                      <a:pt x="64" y="7"/>
                    </a:cubicBezTo>
                    <a:cubicBezTo>
                      <a:pt x="68" y="10"/>
                      <a:pt x="68" y="10"/>
                      <a:pt x="68" y="10"/>
                    </a:cubicBezTo>
                    <a:cubicBezTo>
                      <a:pt x="68" y="10"/>
                      <a:pt x="80" y="11"/>
                      <a:pt x="94" y="12"/>
                    </a:cubicBezTo>
                    <a:cubicBezTo>
                      <a:pt x="105" y="13"/>
                      <a:pt x="118" y="15"/>
                      <a:pt x="118" y="15"/>
                    </a:cubicBezTo>
                    <a:cubicBezTo>
                      <a:pt x="127" y="17"/>
                      <a:pt x="127" y="17"/>
                      <a:pt x="127" y="17"/>
                    </a:cubicBezTo>
                    <a:lnTo>
                      <a:pt x="12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9" name="Freeform 367"/>
              <p:cNvSpPr>
                <a:spLocks/>
              </p:cNvSpPr>
              <p:nvPr/>
            </p:nvSpPr>
            <p:spPr bwMode="auto">
              <a:xfrm>
                <a:off x="-34688463" y="4440238"/>
                <a:ext cx="668338" cy="150813"/>
              </a:xfrm>
              <a:custGeom>
                <a:avLst/>
                <a:gdLst>
                  <a:gd name="T0" fmla="*/ 138 w 178"/>
                  <a:gd name="T1" fmla="*/ 40 h 40"/>
                  <a:gd name="T2" fmla="*/ 105 w 178"/>
                  <a:gd name="T3" fmla="*/ 40 h 40"/>
                  <a:gd name="T4" fmla="*/ 132 w 178"/>
                  <a:gd name="T5" fmla="*/ 23 h 40"/>
                  <a:gd name="T6" fmla="*/ 132 w 178"/>
                  <a:gd name="T7" fmla="*/ 18 h 40"/>
                  <a:gd name="T8" fmla="*/ 111 w 178"/>
                  <a:gd name="T9" fmla="*/ 16 h 40"/>
                  <a:gd name="T10" fmla="*/ 77 w 178"/>
                  <a:gd name="T11" fmla="*/ 18 h 40"/>
                  <a:gd name="T12" fmla="*/ 55 w 178"/>
                  <a:gd name="T13" fmla="*/ 26 h 40"/>
                  <a:gd name="T14" fmla="*/ 33 w 178"/>
                  <a:gd name="T15" fmla="*/ 40 h 40"/>
                  <a:gd name="T16" fmla="*/ 0 w 178"/>
                  <a:gd name="T17" fmla="*/ 40 h 40"/>
                  <a:gd name="T18" fmla="*/ 62 w 178"/>
                  <a:gd name="T19" fmla="*/ 0 h 40"/>
                  <a:gd name="T20" fmla="*/ 95 w 178"/>
                  <a:gd name="T21" fmla="*/ 0 h 40"/>
                  <a:gd name="T22" fmla="*/ 80 w 178"/>
                  <a:gd name="T23" fmla="*/ 10 h 40"/>
                  <a:gd name="T24" fmla="*/ 70 w 178"/>
                  <a:gd name="T25" fmla="*/ 15 h 40"/>
                  <a:gd name="T26" fmla="*/ 72 w 178"/>
                  <a:gd name="T27" fmla="*/ 15 h 40"/>
                  <a:gd name="T28" fmla="*/ 96 w 178"/>
                  <a:gd name="T29" fmla="*/ 12 h 40"/>
                  <a:gd name="T30" fmla="*/ 126 w 178"/>
                  <a:gd name="T31" fmla="*/ 11 h 40"/>
                  <a:gd name="T32" fmla="*/ 167 w 178"/>
                  <a:gd name="T33" fmla="*/ 22 h 40"/>
                  <a:gd name="T34" fmla="*/ 138 w 178"/>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40">
                    <a:moveTo>
                      <a:pt x="138" y="40"/>
                    </a:moveTo>
                    <a:cubicBezTo>
                      <a:pt x="127" y="40"/>
                      <a:pt x="116" y="40"/>
                      <a:pt x="105" y="40"/>
                    </a:cubicBezTo>
                    <a:cubicBezTo>
                      <a:pt x="114" y="34"/>
                      <a:pt x="123" y="29"/>
                      <a:pt x="132" y="23"/>
                    </a:cubicBezTo>
                    <a:cubicBezTo>
                      <a:pt x="132" y="18"/>
                      <a:pt x="132" y="18"/>
                      <a:pt x="132" y="18"/>
                    </a:cubicBezTo>
                    <a:cubicBezTo>
                      <a:pt x="132" y="18"/>
                      <a:pt x="122" y="16"/>
                      <a:pt x="111" y="16"/>
                    </a:cubicBezTo>
                    <a:cubicBezTo>
                      <a:pt x="97" y="16"/>
                      <a:pt x="86" y="17"/>
                      <a:pt x="77" y="18"/>
                    </a:cubicBezTo>
                    <a:cubicBezTo>
                      <a:pt x="68" y="20"/>
                      <a:pt x="55" y="26"/>
                      <a:pt x="55" y="26"/>
                    </a:cubicBezTo>
                    <a:cubicBezTo>
                      <a:pt x="48" y="30"/>
                      <a:pt x="41" y="36"/>
                      <a:pt x="33" y="40"/>
                    </a:cubicBezTo>
                    <a:cubicBezTo>
                      <a:pt x="22" y="40"/>
                      <a:pt x="11" y="40"/>
                      <a:pt x="0" y="40"/>
                    </a:cubicBezTo>
                    <a:cubicBezTo>
                      <a:pt x="21" y="27"/>
                      <a:pt x="41" y="13"/>
                      <a:pt x="62" y="0"/>
                    </a:cubicBezTo>
                    <a:cubicBezTo>
                      <a:pt x="73" y="0"/>
                      <a:pt x="84" y="0"/>
                      <a:pt x="95" y="0"/>
                    </a:cubicBezTo>
                    <a:cubicBezTo>
                      <a:pt x="80" y="10"/>
                      <a:pt x="80" y="10"/>
                      <a:pt x="80" y="10"/>
                    </a:cubicBezTo>
                    <a:cubicBezTo>
                      <a:pt x="70" y="15"/>
                      <a:pt x="70" y="15"/>
                      <a:pt x="70" y="15"/>
                    </a:cubicBezTo>
                    <a:cubicBezTo>
                      <a:pt x="72" y="15"/>
                      <a:pt x="72" y="15"/>
                      <a:pt x="72" y="15"/>
                    </a:cubicBezTo>
                    <a:cubicBezTo>
                      <a:pt x="79" y="14"/>
                      <a:pt x="87" y="13"/>
                      <a:pt x="96" y="12"/>
                    </a:cubicBezTo>
                    <a:cubicBezTo>
                      <a:pt x="105" y="11"/>
                      <a:pt x="115" y="11"/>
                      <a:pt x="126" y="11"/>
                    </a:cubicBezTo>
                    <a:cubicBezTo>
                      <a:pt x="164" y="11"/>
                      <a:pt x="178" y="14"/>
                      <a:pt x="167" y="22"/>
                    </a:cubicBezTo>
                    <a:cubicBezTo>
                      <a:pt x="157" y="28"/>
                      <a:pt x="148" y="34"/>
                      <a:pt x="138"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0" name="Freeform 368"/>
              <p:cNvSpPr>
                <a:spLocks noEditPoints="1"/>
              </p:cNvSpPr>
              <p:nvPr/>
            </p:nvSpPr>
            <p:spPr bwMode="auto">
              <a:xfrm>
                <a:off x="-33994725" y="4440238"/>
                <a:ext cx="338138" cy="150813"/>
              </a:xfrm>
              <a:custGeom>
                <a:avLst/>
                <a:gdLst>
                  <a:gd name="T0" fmla="*/ 53 w 90"/>
                  <a:gd name="T1" fmla="*/ 4 h 40"/>
                  <a:gd name="T2" fmla="*/ 62 w 90"/>
                  <a:gd name="T3" fmla="*/ 1 h 40"/>
                  <a:gd name="T4" fmla="*/ 77 w 90"/>
                  <a:gd name="T5" fmla="*/ 0 h 40"/>
                  <a:gd name="T6" fmla="*/ 89 w 90"/>
                  <a:gd name="T7" fmla="*/ 1 h 40"/>
                  <a:gd name="T8" fmla="*/ 90 w 90"/>
                  <a:gd name="T9" fmla="*/ 4 h 40"/>
                  <a:gd name="T10" fmla="*/ 82 w 90"/>
                  <a:gd name="T11" fmla="*/ 6 h 40"/>
                  <a:gd name="T12" fmla="*/ 66 w 90"/>
                  <a:gd name="T13" fmla="*/ 7 h 40"/>
                  <a:gd name="T14" fmla="*/ 54 w 90"/>
                  <a:gd name="T15" fmla="*/ 6 h 40"/>
                  <a:gd name="T16" fmla="*/ 53 w 90"/>
                  <a:gd name="T17" fmla="*/ 4 h 40"/>
                  <a:gd name="T18" fmla="*/ 33 w 90"/>
                  <a:gd name="T19" fmla="*/ 40 h 40"/>
                  <a:gd name="T20" fmla="*/ 0 w 90"/>
                  <a:gd name="T21" fmla="*/ 40 h 40"/>
                  <a:gd name="T22" fmla="*/ 43 w 90"/>
                  <a:gd name="T23" fmla="*/ 12 h 40"/>
                  <a:gd name="T24" fmla="*/ 76 w 90"/>
                  <a:gd name="T25" fmla="*/ 12 h 40"/>
                  <a:gd name="T26" fmla="*/ 33 w 90"/>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40">
                    <a:moveTo>
                      <a:pt x="53" y="4"/>
                    </a:moveTo>
                    <a:cubicBezTo>
                      <a:pt x="62" y="1"/>
                      <a:pt x="62" y="1"/>
                      <a:pt x="62" y="1"/>
                    </a:cubicBezTo>
                    <a:cubicBezTo>
                      <a:pt x="62" y="1"/>
                      <a:pt x="71" y="0"/>
                      <a:pt x="77" y="0"/>
                    </a:cubicBezTo>
                    <a:cubicBezTo>
                      <a:pt x="89" y="1"/>
                      <a:pt x="89" y="1"/>
                      <a:pt x="89" y="1"/>
                    </a:cubicBezTo>
                    <a:cubicBezTo>
                      <a:pt x="90" y="4"/>
                      <a:pt x="90" y="4"/>
                      <a:pt x="90" y="4"/>
                    </a:cubicBezTo>
                    <a:cubicBezTo>
                      <a:pt x="82" y="6"/>
                      <a:pt x="82" y="6"/>
                      <a:pt x="82" y="6"/>
                    </a:cubicBezTo>
                    <a:cubicBezTo>
                      <a:pt x="66" y="7"/>
                      <a:pt x="66" y="7"/>
                      <a:pt x="66" y="7"/>
                    </a:cubicBezTo>
                    <a:cubicBezTo>
                      <a:pt x="54" y="6"/>
                      <a:pt x="54" y="6"/>
                      <a:pt x="54" y="6"/>
                    </a:cubicBezTo>
                    <a:lnTo>
                      <a:pt x="53" y="4"/>
                    </a:lnTo>
                    <a:close/>
                    <a:moveTo>
                      <a:pt x="33" y="40"/>
                    </a:moveTo>
                    <a:cubicBezTo>
                      <a:pt x="22" y="40"/>
                      <a:pt x="11" y="40"/>
                      <a:pt x="0" y="40"/>
                    </a:cubicBezTo>
                    <a:cubicBezTo>
                      <a:pt x="14" y="31"/>
                      <a:pt x="29" y="21"/>
                      <a:pt x="43" y="12"/>
                    </a:cubicBezTo>
                    <a:cubicBezTo>
                      <a:pt x="54" y="12"/>
                      <a:pt x="65" y="12"/>
                      <a:pt x="76" y="12"/>
                    </a:cubicBezTo>
                    <a:cubicBezTo>
                      <a:pt x="62" y="21"/>
                      <a:pt x="48" y="31"/>
                      <a:pt x="33"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1" name="Freeform 369"/>
              <p:cNvSpPr>
                <a:spLocks/>
              </p:cNvSpPr>
              <p:nvPr/>
            </p:nvSpPr>
            <p:spPr bwMode="auto">
              <a:xfrm>
                <a:off x="-33664525" y="4435476"/>
                <a:ext cx="547688" cy="155575"/>
              </a:xfrm>
              <a:custGeom>
                <a:avLst/>
                <a:gdLst>
                  <a:gd name="T0" fmla="*/ 108 w 146"/>
                  <a:gd name="T1" fmla="*/ 17 h 41"/>
                  <a:gd name="T2" fmla="*/ 69 w 146"/>
                  <a:gd name="T3" fmla="*/ 17 h 41"/>
                  <a:gd name="T4" fmla="*/ 33 w 146"/>
                  <a:gd name="T5" fmla="*/ 41 h 41"/>
                  <a:gd name="T6" fmla="*/ 0 w 146"/>
                  <a:gd name="T7" fmla="*/ 41 h 41"/>
                  <a:gd name="T8" fmla="*/ 36 w 146"/>
                  <a:gd name="T9" fmla="*/ 17 h 41"/>
                  <a:gd name="T10" fmla="*/ 10 w 146"/>
                  <a:gd name="T11" fmla="*/ 17 h 41"/>
                  <a:gd name="T12" fmla="*/ 15 w 146"/>
                  <a:gd name="T13" fmla="*/ 14 h 41"/>
                  <a:gd name="T14" fmla="*/ 43 w 146"/>
                  <a:gd name="T15" fmla="*/ 12 h 41"/>
                  <a:gd name="T16" fmla="*/ 46 w 146"/>
                  <a:gd name="T17" fmla="*/ 10 h 41"/>
                  <a:gd name="T18" fmla="*/ 70 w 146"/>
                  <a:gd name="T19" fmla="*/ 3 h 41"/>
                  <a:gd name="T20" fmla="*/ 114 w 146"/>
                  <a:gd name="T21" fmla="*/ 0 h 41"/>
                  <a:gd name="T22" fmla="*/ 146 w 146"/>
                  <a:gd name="T23" fmla="*/ 1 h 41"/>
                  <a:gd name="T24" fmla="*/ 131 w 146"/>
                  <a:gd name="T25" fmla="*/ 6 h 41"/>
                  <a:gd name="T26" fmla="*/ 108 w 146"/>
                  <a:gd name="T27" fmla="*/ 5 h 41"/>
                  <a:gd name="T28" fmla="*/ 90 w 146"/>
                  <a:gd name="T29" fmla="*/ 7 h 41"/>
                  <a:gd name="T30" fmla="*/ 79 w 146"/>
                  <a:gd name="T31" fmla="*/ 11 h 41"/>
                  <a:gd name="T32" fmla="*/ 76 w 146"/>
                  <a:gd name="T33" fmla="*/ 13 h 41"/>
                  <a:gd name="T34" fmla="*/ 115 w 146"/>
                  <a:gd name="T35" fmla="*/ 13 h 41"/>
                  <a:gd name="T36" fmla="*/ 108 w 146"/>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41">
                    <a:moveTo>
                      <a:pt x="108" y="17"/>
                    </a:moveTo>
                    <a:cubicBezTo>
                      <a:pt x="95" y="17"/>
                      <a:pt x="82" y="17"/>
                      <a:pt x="69" y="17"/>
                    </a:cubicBezTo>
                    <a:cubicBezTo>
                      <a:pt x="57" y="25"/>
                      <a:pt x="45" y="33"/>
                      <a:pt x="33" y="41"/>
                    </a:cubicBezTo>
                    <a:cubicBezTo>
                      <a:pt x="22" y="41"/>
                      <a:pt x="11" y="41"/>
                      <a:pt x="0" y="41"/>
                    </a:cubicBezTo>
                    <a:cubicBezTo>
                      <a:pt x="12" y="33"/>
                      <a:pt x="24" y="25"/>
                      <a:pt x="36" y="17"/>
                    </a:cubicBezTo>
                    <a:cubicBezTo>
                      <a:pt x="27" y="17"/>
                      <a:pt x="19" y="17"/>
                      <a:pt x="10" y="17"/>
                    </a:cubicBezTo>
                    <a:cubicBezTo>
                      <a:pt x="15" y="14"/>
                      <a:pt x="15" y="14"/>
                      <a:pt x="15" y="14"/>
                    </a:cubicBezTo>
                    <a:cubicBezTo>
                      <a:pt x="24" y="14"/>
                      <a:pt x="34" y="13"/>
                      <a:pt x="43" y="12"/>
                    </a:cubicBezTo>
                    <a:cubicBezTo>
                      <a:pt x="46" y="10"/>
                      <a:pt x="46" y="10"/>
                      <a:pt x="46" y="10"/>
                    </a:cubicBezTo>
                    <a:cubicBezTo>
                      <a:pt x="46" y="10"/>
                      <a:pt x="59" y="5"/>
                      <a:pt x="70" y="3"/>
                    </a:cubicBezTo>
                    <a:cubicBezTo>
                      <a:pt x="81" y="1"/>
                      <a:pt x="96" y="0"/>
                      <a:pt x="114" y="0"/>
                    </a:cubicBezTo>
                    <a:cubicBezTo>
                      <a:pt x="125" y="0"/>
                      <a:pt x="136" y="1"/>
                      <a:pt x="146" y="1"/>
                    </a:cubicBezTo>
                    <a:cubicBezTo>
                      <a:pt x="131" y="6"/>
                      <a:pt x="131" y="6"/>
                      <a:pt x="131" y="6"/>
                    </a:cubicBezTo>
                    <a:cubicBezTo>
                      <a:pt x="123" y="6"/>
                      <a:pt x="116" y="5"/>
                      <a:pt x="108" y="5"/>
                    </a:cubicBezTo>
                    <a:cubicBezTo>
                      <a:pt x="101" y="5"/>
                      <a:pt x="90" y="7"/>
                      <a:pt x="90" y="7"/>
                    </a:cubicBezTo>
                    <a:cubicBezTo>
                      <a:pt x="79" y="11"/>
                      <a:pt x="79" y="11"/>
                      <a:pt x="79" y="11"/>
                    </a:cubicBezTo>
                    <a:cubicBezTo>
                      <a:pt x="76" y="13"/>
                      <a:pt x="76" y="13"/>
                      <a:pt x="76" y="13"/>
                    </a:cubicBezTo>
                    <a:cubicBezTo>
                      <a:pt x="89" y="13"/>
                      <a:pt x="102" y="13"/>
                      <a:pt x="115" y="13"/>
                    </a:cubicBezTo>
                    <a:lnTo>
                      <a:pt x="108"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2" name="Freeform 370"/>
              <p:cNvSpPr>
                <a:spLocks/>
              </p:cNvSpPr>
              <p:nvPr/>
            </p:nvSpPr>
            <p:spPr bwMode="auto">
              <a:xfrm>
                <a:off x="-33270825" y="4459288"/>
                <a:ext cx="438150" cy="134938"/>
              </a:xfrm>
              <a:custGeom>
                <a:avLst/>
                <a:gdLst>
                  <a:gd name="T0" fmla="*/ 58 w 117"/>
                  <a:gd name="T1" fmla="*/ 31 h 36"/>
                  <a:gd name="T2" fmla="*/ 84 w 117"/>
                  <a:gd name="T3" fmla="*/ 30 h 36"/>
                  <a:gd name="T4" fmla="*/ 77 w 117"/>
                  <a:gd name="T5" fmla="*/ 35 h 36"/>
                  <a:gd name="T6" fmla="*/ 62 w 117"/>
                  <a:gd name="T7" fmla="*/ 36 h 36"/>
                  <a:gd name="T8" fmla="*/ 43 w 117"/>
                  <a:gd name="T9" fmla="*/ 36 h 36"/>
                  <a:gd name="T10" fmla="*/ 9 w 117"/>
                  <a:gd name="T11" fmla="*/ 27 h 36"/>
                  <a:gd name="T12" fmla="*/ 32 w 117"/>
                  <a:gd name="T13" fmla="*/ 11 h 36"/>
                  <a:gd name="T14" fmla="*/ 11 w 117"/>
                  <a:gd name="T15" fmla="*/ 11 h 36"/>
                  <a:gd name="T16" fmla="*/ 15 w 117"/>
                  <a:gd name="T17" fmla="*/ 8 h 36"/>
                  <a:gd name="T18" fmla="*/ 41 w 117"/>
                  <a:gd name="T19" fmla="*/ 6 h 36"/>
                  <a:gd name="T20" fmla="*/ 62 w 117"/>
                  <a:gd name="T21" fmla="*/ 0 h 36"/>
                  <a:gd name="T22" fmla="*/ 82 w 117"/>
                  <a:gd name="T23" fmla="*/ 0 h 36"/>
                  <a:gd name="T24" fmla="*/ 73 w 117"/>
                  <a:gd name="T25" fmla="*/ 7 h 36"/>
                  <a:gd name="T26" fmla="*/ 117 w 117"/>
                  <a:gd name="T27" fmla="*/ 7 h 36"/>
                  <a:gd name="T28" fmla="*/ 110 w 117"/>
                  <a:gd name="T29" fmla="*/ 11 h 36"/>
                  <a:gd name="T30" fmla="*/ 66 w 117"/>
                  <a:gd name="T31" fmla="*/ 11 h 36"/>
                  <a:gd name="T32" fmla="*/ 43 w 117"/>
                  <a:gd name="T33" fmla="*/ 27 h 36"/>
                  <a:gd name="T34" fmla="*/ 44 w 117"/>
                  <a:gd name="T35" fmla="*/ 30 h 36"/>
                  <a:gd name="T36" fmla="*/ 58 w 117"/>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6">
                    <a:moveTo>
                      <a:pt x="58" y="31"/>
                    </a:moveTo>
                    <a:cubicBezTo>
                      <a:pt x="66" y="31"/>
                      <a:pt x="75" y="31"/>
                      <a:pt x="84" y="30"/>
                    </a:cubicBezTo>
                    <a:cubicBezTo>
                      <a:pt x="77" y="35"/>
                      <a:pt x="77" y="35"/>
                      <a:pt x="77" y="35"/>
                    </a:cubicBezTo>
                    <a:cubicBezTo>
                      <a:pt x="77" y="35"/>
                      <a:pt x="68" y="35"/>
                      <a:pt x="62" y="36"/>
                    </a:cubicBezTo>
                    <a:cubicBezTo>
                      <a:pt x="56" y="36"/>
                      <a:pt x="49" y="36"/>
                      <a:pt x="43" y="36"/>
                    </a:cubicBezTo>
                    <a:cubicBezTo>
                      <a:pt x="11" y="36"/>
                      <a:pt x="0" y="33"/>
                      <a:pt x="9" y="27"/>
                    </a:cubicBezTo>
                    <a:cubicBezTo>
                      <a:pt x="17" y="21"/>
                      <a:pt x="25" y="16"/>
                      <a:pt x="32" y="11"/>
                    </a:cubicBezTo>
                    <a:cubicBezTo>
                      <a:pt x="25" y="11"/>
                      <a:pt x="18" y="11"/>
                      <a:pt x="11" y="11"/>
                    </a:cubicBezTo>
                    <a:cubicBezTo>
                      <a:pt x="15" y="8"/>
                      <a:pt x="15" y="8"/>
                      <a:pt x="15" y="8"/>
                    </a:cubicBezTo>
                    <a:cubicBezTo>
                      <a:pt x="24" y="8"/>
                      <a:pt x="33" y="7"/>
                      <a:pt x="41" y="6"/>
                    </a:cubicBezTo>
                    <a:cubicBezTo>
                      <a:pt x="48" y="4"/>
                      <a:pt x="55" y="2"/>
                      <a:pt x="62" y="0"/>
                    </a:cubicBezTo>
                    <a:cubicBezTo>
                      <a:pt x="68" y="0"/>
                      <a:pt x="75" y="0"/>
                      <a:pt x="82" y="0"/>
                    </a:cubicBezTo>
                    <a:cubicBezTo>
                      <a:pt x="73" y="7"/>
                      <a:pt x="73" y="7"/>
                      <a:pt x="73" y="7"/>
                    </a:cubicBezTo>
                    <a:cubicBezTo>
                      <a:pt x="88" y="7"/>
                      <a:pt x="102" y="7"/>
                      <a:pt x="117" y="7"/>
                    </a:cubicBezTo>
                    <a:cubicBezTo>
                      <a:pt x="110" y="11"/>
                      <a:pt x="110" y="11"/>
                      <a:pt x="110" y="11"/>
                    </a:cubicBezTo>
                    <a:cubicBezTo>
                      <a:pt x="96" y="11"/>
                      <a:pt x="81" y="11"/>
                      <a:pt x="66" y="11"/>
                    </a:cubicBezTo>
                    <a:cubicBezTo>
                      <a:pt x="58" y="16"/>
                      <a:pt x="51" y="21"/>
                      <a:pt x="43" y="27"/>
                    </a:cubicBezTo>
                    <a:cubicBezTo>
                      <a:pt x="44" y="30"/>
                      <a:pt x="44" y="30"/>
                      <a:pt x="44" y="30"/>
                    </a:cubicBezTo>
                    <a:cubicBezTo>
                      <a:pt x="44" y="30"/>
                      <a:pt x="52" y="31"/>
                      <a:pt x="58"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3" name="Freeform 371"/>
              <p:cNvSpPr>
                <a:spLocks/>
              </p:cNvSpPr>
              <p:nvPr/>
            </p:nvSpPr>
            <p:spPr bwMode="auto">
              <a:xfrm>
                <a:off x="44938950" y="4481513"/>
                <a:ext cx="512763" cy="112713"/>
              </a:xfrm>
              <a:custGeom>
                <a:avLst/>
                <a:gdLst>
                  <a:gd name="T0" fmla="*/ 136 w 137"/>
                  <a:gd name="T1" fmla="*/ 21 h 30"/>
                  <a:gd name="T2" fmla="*/ 128 w 137"/>
                  <a:gd name="T3" fmla="*/ 28 h 30"/>
                  <a:gd name="T4" fmla="*/ 84 w 137"/>
                  <a:gd name="T5" fmla="*/ 30 h 30"/>
                  <a:gd name="T6" fmla="*/ 31 w 137"/>
                  <a:gd name="T7" fmla="*/ 28 h 30"/>
                  <a:gd name="T8" fmla="*/ 23 w 137"/>
                  <a:gd name="T9" fmla="*/ 23 h 30"/>
                  <a:gd name="T10" fmla="*/ 78 w 137"/>
                  <a:gd name="T11" fmla="*/ 25 h 30"/>
                  <a:gd name="T12" fmla="*/ 104 w 137"/>
                  <a:gd name="T13" fmla="*/ 22 h 30"/>
                  <a:gd name="T14" fmla="*/ 97 w 137"/>
                  <a:gd name="T15" fmla="*/ 20 h 30"/>
                  <a:gd name="T16" fmla="*/ 84 w 137"/>
                  <a:gd name="T17" fmla="*/ 18 h 30"/>
                  <a:gd name="T18" fmla="*/ 60 w 137"/>
                  <a:gd name="T19" fmla="*/ 17 h 30"/>
                  <a:gd name="T20" fmla="*/ 18 w 137"/>
                  <a:gd name="T21" fmla="*/ 13 h 30"/>
                  <a:gd name="T22" fmla="*/ 1 w 137"/>
                  <a:gd name="T23" fmla="*/ 8 h 30"/>
                  <a:gd name="T24" fmla="*/ 8 w 137"/>
                  <a:gd name="T25" fmla="*/ 2 h 30"/>
                  <a:gd name="T26" fmla="*/ 49 w 137"/>
                  <a:gd name="T27" fmla="*/ 0 h 30"/>
                  <a:gd name="T28" fmla="*/ 105 w 137"/>
                  <a:gd name="T29" fmla="*/ 2 h 30"/>
                  <a:gd name="T30" fmla="*/ 101 w 137"/>
                  <a:gd name="T31" fmla="*/ 7 h 30"/>
                  <a:gd name="T32" fmla="*/ 55 w 137"/>
                  <a:gd name="T33" fmla="*/ 5 h 30"/>
                  <a:gd name="T34" fmla="*/ 33 w 137"/>
                  <a:gd name="T35" fmla="*/ 7 h 30"/>
                  <a:gd name="T36" fmla="*/ 43 w 137"/>
                  <a:gd name="T37" fmla="*/ 10 h 30"/>
                  <a:gd name="T38" fmla="*/ 77 w 137"/>
                  <a:gd name="T39" fmla="*/ 12 h 30"/>
                  <a:gd name="T40" fmla="*/ 109 w 137"/>
                  <a:gd name="T41" fmla="*/ 15 h 30"/>
                  <a:gd name="T42" fmla="*/ 126 w 137"/>
                  <a:gd name="T43" fmla="*/ 17 h 30"/>
                  <a:gd name="T44" fmla="*/ 136 w 137"/>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 h="30">
                    <a:moveTo>
                      <a:pt x="136" y="21"/>
                    </a:moveTo>
                    <a:cubicBezTo>
                      <a:pt x="136" y="21"/>
                      <a:pt x="137" y="26"/>
                      <a:pt x="128" y="28"/>
                    </a:cubicBezTo>
                    <a:cubicBezTo>
                      <a:pt x="119" y="29"/>
                      <a:pt x="105" y="30"/>
                      <a:pt x="84" y="30"/>
                    </a:cubicBezTo>
                    <a:cubicBezTo>
                      <a:pt x="63" y="30"/>
                      <a:pt x="45" y="29"/>
                      <a:pt x="31" y="28"/>
                    </a:cubicBezTo>
                    <a:cubicBezTo>
                      <a:pt x="23" y="23"/>
                      <a:pt x="23" y="23"/>
                      <a:pt x="23" y="23"/>
                    </a:cubicBezTo>
                    <a:cubicBezTo>
                      <a:pt x="44" y="24"/>
                      <a:pt x="62" y="25"/>
                      <a:pt x="78" y="25"/>
                    </a:cubicBezTo>
                    <a:cubicBezTo>
                      <a:pt x="98" y="25"/>
                      <a:pt x="104" y="22"/>
                      <a:pt x="104" y="22"/>
                    </a:cubicBezTo>
                    <a:cubicBezTo>
                      <a:pt x="97" y="20"/>
                      <a:pt x="97" y="20"/>
                      <a:pt x="97" y="20"/>
                    </a:cubicBezTo>
                    <a:cubicBezTo>
                      <a:pt x="84" y="18"/>
                      <a:pt x="84" y="18"/>
                      <a:pt x="84" y="18"/>
                    </a:cubicBezTo>
                    <a:cubicBezTo>
                      <a:pt x="78" y="18"/>
                      <a:pt x="70" y="17"/>
                      <a:pt x="60" y="17"/>
                    </a:cubicBezTo>
                    <a:cubicBezTo>
                      <a:pt x="40" y="15"/>
                      <a:pt x="26" y="14"/>
                      <a:pt x="18" y="13"/>
                    </a:cubicBezTo>
                    <a:cubicBezTo>
                      <a:pt x="9" y="11"/>
                      <a:pt x="1" y="8"/>
                      <a:pt x="1" y="8"/>
                    </a:cubicBezTo>
                    <a:cubicBezTo>
                      <a:pt x="1" y="8"/>
                      <a:pt x="0" y="3"/>
                      <a:pt x="8" y="2"/>
                    </a:cubicBezTo>
                    <a:cubicBezTo>
                      <a:pt x="17" y="1"/>
                      <a:pt x="31" y="0"/>
                      <a:pt x="49" y="0"/>
                    </a:cubicBezTo>
                    <a:cubicBezTo>
                      <a:pt x="68" y="0"/>
                      <a:pt x="86" y="1"/>
                      <a:pt x="105" y="2"/>
                    </a:cubicBezTo>
                    <a:cubicBezTo>
                      <a:pt x="101" y="7"/>
                      <a:pt x="101" y="7"/>
                      <a:pt x="101" y="7"/>
                    </a:cubicBezTo>
                    <a:cubicBezTo>
                      <a:pt x="82" y="5"/>
                      <a:pt x="67" y="5"/>
                      <a:pt x="55" y="5"/>
                    </a:cubicBezTo>
                    <a:cubicBezTo>
                      <a:pt x="38" y="5"/>
                      <a:pt x="33" y="7"/>
                      <a:pt x="33" y="7"/>
                    </a:cubicBezTo>
                    <a:cubicBezTo>
                      <a:pt x="43" y="10"/>
                      <a:pt x="43" y="10"/>
                      <a:pt x="43" y="10"/>
                    </a:cubicBezTo>
                    <a:cubicBezTo>
                      <a:pt x="43" y="10"/>
                      <a:pt x="60" y="11"/>
                      <a:pt x="77" y="12"/>
                    </a:cubicBezTo>
                    <a:cubicBezTo>
                      <a:pt x="91" y="13"/>
                      <a:pt x="102" y="14"/>
                      <a:pt x="109" y="15"/>
                    </a:cubicBezTo>
                    <a:cubicBezTo>
                      <a:pt x="116" y="16"/>
                      <a:pt x="126" y="17"/>
                      <a:pt x="126" y="17"/>
                    </a:cubicBezTo>
                    <a:lnTo>
                      <a:pt x="13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4" name="Freeform 372"/>
              <p:cNvSpPr>
                <a:spLocks/>
              </p:cNvSpPr>
              <p:nvPr/>
            </p:nvSpPr>
            <p:spPr bwMode="auto">
              <a:xfrm>
                <a:off x="45399325" y="4440238"/>
                <a:ext cx="746125" cy="150813"/>
              </a:xfrm>
              <a:custGeom>
                <a:avLst/>
                <a:gdLst>
                  <a:gd name="T0" fmla="*/ 199 w 199"/>
                  <a:gd name="T1" fmla="*/ 40 h 40"/>
                  <a:gd name="T2" fmla="*/ 166 w 199"/>
                  <a:gd name="T3" fmla="*/ 40 h 40"/>
                  <a:gd name="T4" fmla="*/ 139 w 199"/>
                  <a:gd name="T5" fmla="*/ 23 h 40"/>
                  <a:gd name="T6" fmla="*/ 124 w 199"/>
                  <a:gd name="T7" fmla="*/ 18 h 40"/>
                  <a:gd name="T8" fmla="*/ 98 w 199"/>
                  <a:gd name="T9" fmla="*/ 16 h 40"/>
                  <a:gd name="T10" fmla="*/ 71 w 199"/>
                  <a:gd name="T11" fmla="*/ 18 h 40"/>
                  <a:gd name="T12" fmla="*/ 73 w 199"/>
                  <a:gd name="T13" fmla="*/ 26 h 40"/>
                  <a:gd name="T14" fmla="*/ 94 w 199"/>
                  <a:gd name="T15" fmla="*/ 40 h 40"/>
                  <a:gd name="T16" fmla="*/ 61 w 199"/>
                  <a:gd name="T17" fmla="*/ 40 h 40"/>
                  <a:gd name="T18" fmla="*/ 0 w 199"/>
                  <a:gd name="T19" fmla="*/ 0 h 40"/>
                  <a:gd name="T20" fmla="*/ 34 w 199"/>
                  <a:gd name="T21" fmla="*/ 0 h 40"/>
                  <a:gd name="T22" fmla="*/ 49 w 199"/>
                  <a:gd name="T23" fmla="*/ 10 h 40"/>
                  <a:gd name="T24" fmla="*/ 55 w 199"/>
                  <a:gd name="T25" fmla="*/ 15 h 40"/>
                  <a:gd name="T26" fmla="*/ 57 w 199"/>
                  <a:gd name="T27" fmla="*/ 15 h 40"/>
                  <a:gd name="T28" fmla="*/ 71 w 199"/>
                  <a:gd name="T29" fmla="*/ 12 h 40"/>
                  <a:gd name="T30" fmla="*/ 98 w 199"/>
                  <a:gd name="T31" fmla="*/ 11 h 40"/>
                  <a:gd name="T32" fmla="*/ 171 w 199"/>
                  <a:gd name="T33" fmla="*/ 22 h 40"/>
                  <a:gd name="T34" fmla="*/ 199 w 199"/>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9" h="40">
                    <a:moveTo>
                      <a:pt x="199" y="40"/>
                    </a:moveTo>
                    <a:cubicBezTo>
                      <a:pt x="188" y="40"/>
                      <a:pt x="177" y="40"/>
                      <a:pt x="166" y="40"/>
                    </a:cubicBezTo>
                    <a:cubicBezTo>
                      <a:pt x="157" y="34"/>
                      <a:pt x="148" y="28"/>
                      <a:pt x="139" y="23"/>
                    </a:cubicBezTo>
                    <a:cubicBezTo>
                      <a:pt x="139" y="23"/>
                      <a:pt x="130" y="19"/>
                      <a:pt x="124" y="18"/>
                    </a:cubicBezTo>
                    <a:cubicBezTo>
                      <a:pt x="118" y="17"/>
                      <a:pt x="109" y="16"/>
                      <a:pt x="98" y="16"/>
                    </a:cubicBezTo>
                    <a:cubicBezTo>
                      <a:pt x="85" y="16"/>
                      <a:pt x="71" y="18"/>
                      <a:pt x="71" y="18"/>
                    </a:cubicBezTo>
                    <a:cubicBezTo>
                      <a:pt x="73" y="26"/>
                      <a:pt x="73" y="26"/>
                      <a:pt x="73" y="26"/>
                    </a:cubicBezTo>
                    <a:cubicBezTo>
                      <a:pt x="80" y="30"/>
                      <a:pt x="87" y="36"/>
                      <a:pt x="94" y="40"/>
                    </a:cubicBezTo>
                    <a:cubicBezTo>
                      <a:pt x="83" y="40"/>
                      <a:pt x="72" y="40"/>
                      <a:pt x="61" y="40"/>
                    </a:cubicBezTo>
                    <a:cubicBezTo>
                      <a:pt x="41" y="27"/>
                      <a:pt x="21" y="13"/>
                      <a:pt x="0" y="0"/>
                    </a:cubicBezTo>
                    <a:cubicBezTo>
                      <a:pt x="12" y="0"/>
                      <a:pt x="23" y="0"/>
                      <a:pt x="34" y="0"/>
                    </a:cubicBezTo>
                    <a:cubicBezTo>
                      <a:pt x="49" y="10"/>
                      <a:pt x="49" y="10"/>
                      <a:pt x="49" y="10"/>
                    </a:cubicBezTo>
                    <a:cubicBezTo>
                      <a:pt x="55" y="15"/>
                      <a:pt x="55" y="15"/>
                      <a:pt x="55" y="15"/>
                    </a:cubicBezTo>
                    <a:cubicBezTo>
                      <a:pt x="57" y="15"/>
                      <a:pt x="57" y="15"/>
                      <a:pt x="57" y="15"/>
                    </a:cubicBezTo>
                    <a:cubicBezTo>
                      <a:pt x="57" y="15"/>
                      <a:pt x="65" y="13"/>
                      <a:pt x="71" y="12"/>
                    </a:cubicBezTo>
                    <a:cubicBezTo>
                      <a:pt x="78" y="11"/>
                      <a:pt x="87" y="11"/>
                      <a:pt x="98" y="11"/>
                    </a:cubicBezTo>
                    <a:cubicBezTo>
                      <a:pt x="136" y="11"/>
                      <a:pt x="160" y="14"/>
                      <a:pt x="171" y="22"/>
                    </a:cubicBezTo>
                    <a:cubicBezTo>
                      <a:pt x="180" y="28"/>
                      <a:pt x="190" y="34"/>
                      <a:pt x="199"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5" name="Freeform 373"/>
              <p:cNvSpPr>
                <a:spLocks noEditPoints="1"/>
              </p:cNvSpPr>
              <p:nvPr/>
            </p:nvSpPr>
            <p:spPr bwMode="auto">
              <a:xfrm>
                <a:off x="46104175" y="4440238"/>
                <a:ext cx="341313" cy="150813"/>
              </a:xfrm>
              <a:custGeom>
                <a:avLst/>
                <a:gdLst>
                  <a:gd name="T0" fmla="*/ 0 w 91"/>
                  <a:gd name="T1" fmla="*/ 4 h 40"/>
                  <a:gd name="T2" fmla="*/ 1 w 91"/>
                  <a:gd name="T3" fmla="*/ 1 h 40"/>
                  <a:gd name="T4" fmla="*/ 14 w 91"/>
                  <a:gd name="T5" fmla="*/ 0 h 40"/>
                  <a:gd name="T6" fmla="*/ 29 w 91"/>
                  <a:gd name="T7" fmla="*/ 1 h 40"/>
                  <a:gd name="T8" fmla="*/ 38 w 91"/>
                  <a:gd name="T9" fmla="*/ 4 h 40"/>
                  <a:gd name="T10" fmla="*/ 37 w 91"/>
                  <a:gd name="T11" fmla="*/ 6 h 40"/>
                  <a:gd name="T12" fmla="*/ 24 w 91"/>
                  <a:gd name="T13" fmla="*/ 7 h 40"/>
                  <a:gd name="T14" fmla="*/ 9 w 91"/>
                  <a:gd name="T15" fmla="*/ 6 h 40"/>
                  <a:gd name="T16" fmla="*/ 0 w 91"/>
                  <a:gd name="T17" fmla="*/ 4 h 40"/>
                  <a:gd name="T18" fmla="*/ 91 w 91"/>
                  <a:gd name="T19" fmla="*/ 40 h 40"/>
                  <a:gd name="T20" fmla="*/ 58 w 91"/>
                  <a:gd name="T21" fmla="*/ 40 h 40"/>
                  <a:gd name="T22" fmla="*/ 14 w 91"/>
                  <a:gd name="T23" fmla="*/ 12 h 40"/>
                  <a:gd name="T24" fmla="*/ 47 w 91"/>
                  <a:gd name="T25" fmla="*/ 12 h 40"/>
                  <a:gd name="T26" fmla="*/ 91 w 91"/>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40">
                    <a:moveTo>
                      <a:pt x="0" y="4"/>
                    </a:moveTo>
                    <a:cubicBezTo>
                      <a:pt x="1" y="1"/>
                      <a:pt x="1" y="1"/>
                      <a:pt x="1" y="1"/>
                    </a:cubicBezTo>
                    <a:cubicBezTo>
                      <a:pt x="14" y="0"/>
                      <a:pt x="14" y="0"/>
                      <a:pt x="14" y="0"/>
                    </a:cubicBezTo>
                    <a:cubicBezTo>
                      <a:pt x="20" y="0"/>
                      <a:pt x="29" y="1"/>
                      <a:pt x="29" y="1"/>
                    </a:cubicBezTo>
                    <a:cubicBezTo>
                      <a:pt x="38" y="4"/>
                      <a:pt x="38" y="4"/>
                      <a:pt x="38" y="4"/>
                    </a:cubicBezTo>
                    <a:cubicBezTo>
                      <a:pt x="37" y="6"/>
                      <a:pt x="37" y="6"/>
                      <a:pt x="37" y="6"/>
                    </a:cubicBezTo>
                    <a:cubicBezTo>
                      <a:pt x="37" y="6"/>
                      <a:pt x="30" y="7"/>
                      <a:pt x="24" y="7"/>
                    </a:cubicBezTo>
                    <a:cubicBezTo>
                      <a:pt x="9" y="6"/>
                      <a:pt x="9" y="6"/>
                      <a:pt x="9" y="6"/>
                    </a:cubicBezTo>
                    <a:lnTo>
                      <a:pt x="0" y="4"/>
                    </a:lnTo>
                    <a:close/>
                    <a:moveTo>
                      <a:pt x="91" y="40"/>
                    </a:moveTo>
                    <a:cubicBezTo>
                      <a:pt x="80" y="40"/>
                      <a:pt x="69" y="40"/>
                      <a:pt x="58" y="40"/>
                    </a:cubicBezTo>
                    <a:cubicBezTo>
                      <a:pt x="43" y="31"/>
                      <a:pt x="28" y="21"/>
                      <a:pt x="14" y="12"/>
                    </a:cubicBezTo>
                    <a:cubicBezTo>
                      <a:pt x="25" y="12"/>
                      <a:pt x="36" y="12"/>
                      <a:pt x="47" y="12"/>
                    </a:cubicBezTo>
                    <a:cubicBezTo>
                      <a:pt x="62" y="21"/>
                      <a:pt x="76" y="31"/>
                      <a:pt x="91"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6" name="Freeform 374"/>
              <p:cNvSpPr>
                <a:spLocks/>
              </p:cNvSpPr>
              <p:nvPr/>
            </p:nvSpPr>
            <p:spPr bwMode="auto">
              <a:xfrm>
                <a:off x="46397863" y="4435476"/>
                <a:ext cx="382588" cy="155575"/>
              </a:xfrm>
              <a:custGeom>
                <a:avLst/>
                <a:gdLst>
                  <a:gd name="T0" fmla="*/ 102 w 102"/>
                  <a:gd name="T1" fmla="*/ 17 h 41"/>
                  <a:gd name="T2" fmla="*/ 64 w 102"/>
                  <a:gd name="T3" fmla="*/ 17 h 41"/>
                  <a:gd name="T4" fmla="*/ 101 w 102"/>
                  <a:gd name="T5" fmla="*/ 41 h 41"/>
                  <a:gd name="T6" fmla="*/ 68 w 102"/>
                  <a:gd name="T7" fmla="*/ 41 h 41"/>
                  <a:gd name="T8" fmla="*/ 30 w 102"/>
                  <a:gd name="T9" fmla="*/ 17 h 41"/>
                  <a:gd name="T10" fmla="*/ 5 w 102"/>
                  <a:gd name="T11" fmla="*/ 17 h 41"/>
                  <a:gd name="T12" fmla="*/ 0 w 102"/>
                  <a:gd name="T13" fmla="*/ 14 h 41"/>
                  <a:gd name="T14" fmla="*/ 23 w 102"/>
                  <a:gd name="T15" fmla="*/ 12 h 41"/>
                  <a:gd name="T16" fmla="*/ 20 w 102"/>
                  <a:gd name="T17" fmla="*/ 10 h 41"/>
                  <a:gd name="T18" fmla="*/ 22 w 102"/>
                  <a:gd name="T19" fmla="*/ 3 h 41"/>
                  <a:gd name="T20" fmla="*/ 58 w 102"/>
                  <a:gd name="T21" fmla="*/ 0 h 41"/>
                  <a:gd name="T22" fmla="*/ 94 w 102"/>
                  <a:gd name="T23" fmla="*/ 1 h 41"/>
                  <a:gd name="T24" fmla="*/ 92 w 102"/>
                  <a:gd name="T25" fmla="*/ 6 h 41"/>
                  <a:gd name="T26" fmla="*/ 68 w 102"/>
                  <a:gd name="T27" fmla="*/ 5 h 41"/>
                  <a:gd name="T28" fmla="*/ 53 w 102"/>
                  <a:gd name="T29" fmla="*/ 7 h 41"/>
                  <a:gd name="T30" fmla="*/ 54 w 102"/>
                  <a:gd name="T31" fmla="*/ 11 h 41"/>
                  <a:gd name="T32" fmla="*/ 57 w 102"/>
                  <a:gd name="T33" fmla="*/ 13 h 41"/>
                  <a:gd name="T34" fmla="*/ 95 w 102"/>
                  <a:gd name="T35" fmla="*/ 13 h 41"/>
                  <a:gd name="T36" fmla="*/ 102 w 102"/>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41">
                    <a:moveTo>
                      <a:pt x="102" y="17"/>
                    </a:moveTo>
                    <a:cubicBezTo>
                      <a:pt x="89" y="17"/>
                      <a:pt x="77" y="17"/>
                      <a:pt x="64" y="17"/>
                    </a:cubicBezTo>
                    <a:cubicBezTo>
                      <a:pt x="76" y="25"/>
                      <a:pt x="89" y="33"/>
                      <a:pt x="101" y="41"/>
                    </a:cubicBezTo>
                    <a:cubicBezTo>
                      <a:pt x="90" y="41"/>
                      <a:pt x="79" y="41"/>
                      <a:pt x="68" y="41"/>
                    </a:cubicBezTo>
                    <a:cubicBezTo>
                      <a:pt x="55" y="33"/>
                      <a:pt x="43" y="25"/>
                      <a:pt x="30" y="17"/>
                    </a:cubicBezTo>
                    <a:cubicBezTo>
                      <a:pt x="22" y="17"/>
                      <a:pt x="13" y="17"/>
                      <a:pt x="5" y="17"/>
                    </a:cubicBezTo>
                    <a:cubicBezTo>
                      <a:pt x="0" y="14"/>
                      <a:pt x="0" y="14"/>
                      <a:pt x="0" y="14"/>
                    </a:cubicBezTo>
                    <a:cubicBezTo>
                      <a:pt x="8" y="14"/>
                      <a:pt x="16" y="13"/>
                      <a:pt x="23" y="12"/>
                    </a:cubicBezTo>
                    <a:cubicBezTo>
                      <a:pt x="20" y="10"/>
                      <a:pt x="20" y="10"/>
                      <a:pt x="20" y="10"/>
                    </a:cubicBezTo>
                    <a:cubicBezTo>
                      <a:pt x="20" y="10"/>
                      <a:pt x="16" y="5"/>
                      <a:pt x="22" y="3"/>
                    </a:cubicBezTo>
                    <a:cubicBezTo>
                      <a:pt x="28" y="1"/>
                      <a:pt x="40" y="0"/>
                      <a:pt x="58" y="0"/>
                    </a:cubicBezTo>
                    <a:cubicBezTo>
                      <a:pt x="70" y="0"/>
                      <a:pt x="82" y="1"/>
                      <a:pt x="94" y="1"/>
                    </a:cubicBezTo>
                    <a:cubicBezTo>
                      <a:pt x="92" y="6"/>
                      <a:pt x="92" y="6"/>
                      <a:pt x="92" y="6"/>
                    </a:cubicBezTo>
                    <a:cubicBezTo>
                      <a:pt x="83" y="6"/>
                      <a:pt x="75" y="5"/>
                      <a:pt x="68" y="5"/>
                    </a:cubicBezTo>
                    <a:cubicBezTo>
                      <a:pt x="60" y="5"/>
                      <a:pt x="53" y="7"/>
                      <a:pt x="53" y="7"/>
                    </a:cubicBezTo>
                    <a:cubicBezTo>
                      <a:pt x="54" y="11"/>
                      <a:pt x="54" y="11"/>
                      <a:pt x="54" y="11"/>
                    </a:cubicBezTo>
                    <a:cubicBezTo>
                      <a:pt x="57" y="13"/>
                      <a:pt x="57" y="13"/>
                      <a:pt x="57" y="13"/>
                    </a:cubicBezTo>
                    <a:cubicBezTo>
                      <a:pt x="70" y="13"/>
                      <a:pt x="82" y="13"/>
                      <a:pt x="95" y="13"/>
                    </a:cubicBezTo>
                    <a:lnTo>
                      <a:pt x="102"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7" name="Freeform 375"/>
              <p:cNvSpPr>
                <a:spLocks/>
              </p:cNvSpPr>
              <p:nvPr/>
            </p:nvSpPr>
            <p:spPr bwMode="auto">
              <a:xfrm>
                <a:off x="46794738" y="4459288"/>
                <a:ext cx="533400" cy="134938"/>
              </a:xfrm>
              <a:custGeom>
                <a:avLst/>
                <a:gdLst>
                  <a:gd name="T0" fmla="*/ 112 w 142"/>
                  <a:gd name="T1" fmla="*/ 31 h 36"/>
                  <a:gd name="T2" fmla="*/ 135 w 142"/>
                  <a:gd name="T3" fmla="*/ 30 h 36"/>
                  <a:gd name="T4" fmla="*/ 142 w 142"/>
                  <a:gd name="T5" fmla="*/ 35 h 36"/>
                  <a:gd name="T6" fmla="*/ 129 w 142"/>
                  <a:gd name="T7" fmla="*/ 36 h 36"/>
                  <a:gd name="T8" fmla="*/ 112 w 142"/>
                  <a:gd name="T9" fmla="*/ 36 h 36"/>
                  <a:gd name="T10" fmla="*/ 50 w 142"/>
                  <a:gd name="T11" fmla="*/ 27 h 36"/>
                  <a:gd name="T12" fmla="*/ 26 w 142"/>
                  <a:gd name="T13" fmla="*/ 11 h 36"/>
                  <a:gd name="T14" fmla="*/ 5 w 142"/>
                  <a:gd name="T15" fmla="*/ 11 h 36"/>
                  <a:gd name="T16" fmla="*/ 0 w 142"/>
                  <a:gd name="T17" fmla="*/ 8 h 36"/>
                  <a:gd name="T18" fmla="*/ 20 w 142"/>
                  <a:gd name="T19" fmla="*/ 6 h 36"/>
                  <a:gd name="T20" fmla="*/ 22 w 142"/>
                  <a:gd name="T21" fmla="*/ 0 h 36"/>
                  <a:gd name="T22" fmla="*/ 42 w 142"/>
                  <a:gd name="T23" fmla="*/ 0 h 36"/>
                  <a:gd name="T24" fmla="*/ 52 w 142"/>
                  <a:gd name="T25" fmla="*/ 7 h 36"/>
                  <a:gd name="T26" fmla="*/ 97 w 142"/>
                  <a:gd name="T27" fmla="*/ 7 h 36"/>
                  <a:gd name="T28" fmla="*/ 104 w 142"/>
                  <a:gd name="T29" fmla="*/ 11 h 36"/>
                  <a:gd name="T30" fmla="*/ 60 w 142"/>
                  <a:gd name="T31" fmla="*/ 11 h 36"/>
                  <a:gd name="T32" fmla="*/ 83 w 142"/>
                  <a:gd name="T33" fmla="*/ 27 h 36"/>
                  <a:gd name="T34" fmla="*/ 94 w 142"/>
                  <a:gd name="T35" fmla="*/ 30 h 36"/>
                  <a:gd name="T36" fmla="*/ 112 w 142"/>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36">
                    <a:moveTo>
                      <a:pt x="112" y="31"/>
                    </a:moveTo>
                    <a:cubicBezTo>
                      <a:pt x="120" y="31"/>
                      <a:pt x="128" y="31"/>
                      <a:pt x="135" y="30"/>
                    </a:cubicBezTo>
                    <a:cubicBezTo>
                      <a:pt x="142" y="35"/>
                      <a:pt x="142" y="35"/>
                      <a:pt x="142" y="35"/>
                    </a:cubicBezTo>
                    <a:cubicBezTo>
                      <a:pt x="129" y="36"/>
                      <a:pt x="129" y="36"/>
                      <a:pt x="129" y="36"/>
                    </a:cubicBezTo>
                    <a:cubicBezTo>
                      <a:pt x="129" y="36"/>
                      <a:pt x="118" y="36"/>
                      <a:pt x="112" y="36"/>
                    </a:cubicBezTo>
                    <a:cubicBezTo>
                      <a:pt x="80" y="36"/>
                      <a:pt x="59" y="33"/>
                      <a:pt x="50" y="27"/>
                    </a:cubicBezTo>
                    <a:cubicBezTo>
                      <a:pt x="42" y="22"/>
                      <a:pt x="34" y="16"/>
                      <a:pt x="26" y="11"/>
                    </a:cubicBezTo>
                    <a:cubicBezTo>
                      <a:pt x="19" y="11"/>
                      <a:pt x="12" y="11"/>
                      <a:pt x="5" y="11"/>
                    </a:cubicBezTo>
                    <a:cubicBezTo>
                      <a:pt x="0" y="8"/>
                      <a:pt x="0" y="8"/>
                      <a:pt x="0" y="8"/>
                    </a:cubicBezTo>
                    <a:cubicBezTo>
                      <a:pt x="7" y="8"/>
                      <a:pt x="13" y="7"/>
                      <a:pt x="20" y="6"/>
                    </a:cubicBezTo>
                    <a:cubicBezTo>
                      <a:pt x="22" y="0"/>
                      <a:pt x="22" y="0"/>
                      <a:pt x="22" y="0"/>
                    </a:cubicBezTo>
                    <a:cubicBezTo>
                      <a:pt x="29" y="0"/>
                      <a:pt x="36" y="0"/>
                      <a:pt x="42" y="0"/>
                    </a:cubicBezTo>
                    <a:cubicBezTo>
                      <a:pt x="52" y="7"/>
                      <a:pt x="52" y="7"/>
                      <a:pt x="52" y="7"/>
                    </a:cubicBezTo>
                    <a:cubicBezTo>
                      <a:pt x="67" y="7"/>
                      <a:pt x="82" y="7"/>
                      <a:pt x="97" y="7"/>
                    </a:cubicBezTo>
                    <a:cubicBezTo>
                      <a:pt x="104" y="11"/>
                      <a:pt x="104" y="11"/>
                      <a:pt x="104" y="11"/>
                    </a:cubicBezTo>
                    <a:cubicBezTo>
                      <a:pt x="89" y="11"/>
                      <a:pt x="74" y="11"/>
                      <a:pt x="60" y="11"/>
                    </a:cubicBezTo>
                    <a:cubicBezTo>
                      <a:pt x="67" y="16"/>
                      <a:pt x="75" y="22"/>
                      <a:pt x="83" y="27"/>
                    </a:cubicBezTo>
                    <a:cubicBezTo>
                      <a:pt x="94" y="30"/>
                      <a:pt x="94" y="30"/>
                      <a:pt x="94" y="30"/>
                    </a:cubicBezTo>
                    <a:cubicBezTo>
                      <a:pt x="94" y="30"/>
                      <a:pt x="105" y="31"/>
                      <a:pt x="112"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8" name="Freeform 376"/>
              <p:cNvSpPr>
                <a:spLocks/>
              </p:cNvSpPr>
              <p:nvPr/>
            </p:nvSpPr>
            <p:spPr bwMode="auto">
              <a:xfrm>
                <a:off x="-36898263" y="5526088"/>
                <a:ext cx="593725" cy="165100"/>
              </a:xfrm>
              <a:custGeom>
                <a:avLst/>
                <a:gdLst>
                  <a:gd name="T0" fmla="*/ 115 w 158"/>
                  <a:gd name="T1" fmla="*/ 17 h 44"/>
                  <a:gd name="T2" fmla="*/ 75 w 158"/>
                  <a:gd name="T3" fmla="*/ 17 h 44"/>
                  <a:gd name="T4" fmla="*/ 34 w 158"/>
                  <a:gd name="T5" fmla="*/ 44 h 44"/>
                  <a:gd name="T6" fmla="*/ 0 w 158"/>
                  <a:gd name="T7" fmla="*/ 44 h 44"/>
                  <a:gd name="T8" fmla="*/ 40 w 158"/>
                  <a:gd name="T9" fmla="*/ 17 h 44"/>
                  <a:gd name="T10" fmla="*/ 14 w 158"/>
                  <a:gd name="T11" fmla="*/ 17 h 44"/>
                  <a:gd name="T12" fmla="*/ 18 w 158"/>
                  <a:gd name="T13" fmla="*/ 14 h 44"/>
                  <a:gd name="T14" fmla="*/ 48 w 158"/>
                  <a:gd name="T15" fmla="*/ 12 h 44"/>
                  <a:gd name="T16" fmla="*/ 52 w 158"/>
                  <a:gd name="T17" fmla="*/ 10 h 44"/>
                  <a:gd name="T18" fmla="*/ 78 w 158"/>
                  <a:gd name="T19" fmla="*/ 2 h 44"/>
                  <a:gd name="T20" fmla="*/ 123 w 158"/>
                  <a:gd name="T21" fmla="*/ 0 h 44"/>
                  <a:gd name="T22" fmla="*/ 158 w 158"/>
                  <a:gd name="T23" fmla="*/ 1 h 44"/>
                  <a:gd name="T24" fmla="*/ 140 w 158"/>
                  <a:gd name="T25" fmla="*/ 6 h 44"/>
                  <a:gd name="T26" fmla="*/ 117 w 158"/>
                  <a:gd name="T27" fmla="*/ 5 h 44"/>
                  <a:gd name="T28" fmla="*/ 98 w 158"/>
                  <a:gd name="T29" fmla="*/ 6 h 44"/>
                  <a:gd name="T30" fmla="*/ 86 w 158"/>
                  <a:gd name="T31" fmla="*/ 10 h 44"/>
                  <a:gd name="T32" fmla="*/ 83 w 158"/>
                  <a:gd name="T33" fmla="*/ 12 h 44"/>
                  <a:gd name="T34" fmla="*/ 123 w 158"/>
                  <a:gd name="T35" fmla="*/ 12 h 44"/>
                  <a:gd name="T36" fmla="*/ 115 w 158"/>
                  <a:gd name="T37"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44">
                    <a:moveTo>
                      <a:pt x="115" y="17"/>
                    </a:moveTo>
                    <a:cubicBezTo>
                      <a:pt x="102" y="17"/>
                      <a:pt x="89" y="17"/>
                      <a:pt x="75" y="17"/>
                    </a:cubicBezTo>
                    <a:cubicBezTo>
                      <a:pt x="62" y="26"/>
                      <a:pt x="48" y="35"/>
                      <a:pt x="34" y="44"/>
                    </a:cubicBezTo>
                    <a:cubicBezTo>
                      <a:pt x="23" y="44"/>
                      <a:pt x="11" y="44"/>
                      <a:pt x="0" y="44"/>
                    </a:cubicBezTo>
                    <a:cubicBezTo>
                      <a:pt x="13" y="35"/>
                      <a:pt x="27" y="26"/>
                      <a:pt x="40" y="17"/>
                    </a:cubicBezTo>
                    <a:cubicBezTo>
                      <a:pt x="31" y="17"/>
                      <a:pt x="22" y="17"/>
                      <a:pt x="14" y="17"/>
                    </a:cubicBezTo>
                    <a:cubicBezTo>
                      <a:pt x="18" y="14"/>
                      <a:pt x="18" y="14"/>
                      <a:pt x="18" y="14"/>
                    </a:cubicBezTo>
                    <a:cubicBezTo>
                      <a:pt x="28" y="14"/>
                      <a:pt x="38" y="13"/>
                      <a:pt x="48" y="12"/>
                    </a:cubicBezTo>
                    <a:cubicBezTo>
                      <a:pt x="52" y="10"/>
                      <a:pt x="52" y="10"/>
                      <a:pt x="52" y="10"/>
                    </a:cubicBezTo>
                    <a:cubicBezTo>
                      <a:pt x="52" y="10"/>
                      <a:pt x="66" y="4"/>
                      <a:pt x="78" y="2"/>
                    </a:cubicBezTo>
                    <a:cubicBezTo>
                      <a:pt x="90" y="0"/>
                      <a:pt x="105" y="0"/>
                      <a:pt x="123" y="0"/>
                    </a:cubicBezTo>
                    <a:cubicBezTo>
                      <a:pt x="135" y="0"/>
                      <a:pt x="147" y="0"/>
                      <a:pt x="158" y="1"/>
                    </a:cubicBezTo>
                    <a:cubicBezTo>
                      <a:pt x="140" y="6"/>
                      <a:pt x="140" y="6"/>
                      <a:pt x="140" y="6"/>
                    </a:cubicBezTo>
                    <a:cubicBezTo>
                      <a:pt x="133" y="5"/>
                      <a:pt x="125" y="5"/>
                      <a:pt x="117" y="5"/>
                    </a:cubicBezTo>
                    <a:cubicBezTo>
                      <a:pt x="109" y="5"/>
                      <a:pt x="98" y="6"/>
                      <a:pt x="98" y="6"/>
                    </a:cubicBezTo>
                    <a:cubicBezTo>
                      <a:pt x="86" y="10"/>
                      <a:pt x="86" y="10"/>
                      <a:pt x="86" y="10"/>
                    </a:cubicBezTo>
                    <a:cubicBezTo>
                      <a:pt x="83" y="12"/>
                      <a:pt x="83" y="12"/>
                      <a:pt x="83" y="12"/>
                    </a:cubicBezTo>
                    <a:cubicBezTo>
                      <a:pt x="96" y="12"/>
                      <a:pt x="110" y="12"/>
                      <a:pt x="123" y="12"/>
                    </a:cubicBezTo>
                    <a:lnTo>
                      <a:pt x="115"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9" name="Freeform 377"/>
              <p:cNvSpPr>
                <a:spLocks/>
              </p:cNvSpPr>
              <p:nvPr/>
            </p:nvSpPr>
            <p:spPr bwMode="auto">
              <a:xfrm>
                <a:off x="-36515675" y="5572126"/>
                <a:ext cx="701675" cy="119063"/>
              </a:xfrm>
              <a:custGeom>
                <a:avLst/>
                <a:gdLst>
                  <a:gd name="T0" fmla="*/ 144 w 187"/>
                  <a:gd name="T1" fmla="*/ 32 h 32"/>
                  <a:gd name="T2" fmla="*/ 109 w 187"/>
                  <a:gd name="T3" fmla="*/ 32 h 32"/>
                  <a:gd name="T4" fmla="*/ 139 w 187"/>
                  <a:gd name="T5" fmla="*/ 13 h 32"/>
                  <a:gd name="T6" fmla="*/ 139 w 187"/>
                  <a:gd name="T7" fmla="*/ 7 h 32"/>
                  <a:gd name="T8" fmla="*/ 118 w 187"/>
                  <a:gd name="T9" fmla="*/ 5 h 32"/>
                  <a:gd name="T10" fmla="*/ 82 w 187"/>
                  <a:gd name="T11" fmla="*/ 8 h 32"/>
                  <a:gd name="T12" fmla="*/ 59 w 187"/>
                  <a:gd name="T13" fmla="*/ 16 h 32"/>
                  <a:gd name="T14" fmla="*/ 35 w 187"/>
                  <a:gd name="T15" fmla="*/ 32 h 32"/>
                  <a:gd name="T16" fmla="*/ 0 w 187"/>
                  <a:gd name="T17" fmla="*/ 32 h 32"/>
                  <a:gd name="T18" fmla="*/ 48 w 187"/>
                  <a:gd name="T19" fmla="*/ 0 h 32"/>
                  <a:gd name="T20" fmla="*/ 76 w 187"/>
                  <a:gd name="T21" fmla="*/ 0 h 32"/>
                  <a:gd name="T22" fmla="*/ 74 w 187"/>
                  <a:gd name="T23" fmla="*/ 5 h 32"/>
                  <a:gd name="T24" fmla="*/ 76 w 187"/>
                  <a:gd name="T25" fmla="*/ 5 h 32"/>
                  <a:gd name="T26" fmla="*/ 102 w 187"/>
                  <a:gd name="T27" fmla="*/ 1 h 32"/>
                  <a:gd name="T28" fmla="*/ 134 w 187"/>
                  <a:gd name="T29" fmla="*/ 0 h 32"/>
                  <a:gd name="T30" fmla="*/ 175 w 187"/>
                  <a:gd name="T31" fmla="*/ 11 h 32"/>
                  <a:gd name="T32" fmla="*/ 144 w 187"/>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32">
                    <a:moveTo>
                      <a:pt x="144" y="32"/>
                    </a:moveTo>
                    <a:cubicBezTo>
                      <a:pt x="133" y="32"/>
                      <a:pt x="121" y="32"/>
                      <a:pt x="109" y="32"/>
                    </a:cubicBezTo>
                    <a:cubicBezTo>
                      <a:pt x="119" y="25"/>
                      <a:pt x="129" y="19"/>
                      <a:pt x="139" y="13"/>
                    </a:cubicBezTo>
                    <a:cubicBezTo>
                      <a:pt x="139" y="7"/>
                      <a:pt x="139" y="7"/>
                      <a:pt x="139" y="7"/>
                    </a:cubicBezTo>
                    <a:cubicBezTo>
                      <a:pt x="139" y="7"/>
                      <a:pt x="129" y="5"/>
                      <a:pt x="118" y="5"/>
                    </a:cubicBezTo>
                    <a:cubicBezTo>
                      <a:pt x="103" y="5"/>
                      <a:pt x="91" y="6"/>
                      <a:pt x="82" y="8"/>
                    </a:cubicBezTo>
                    <a:cubicBezTo>
                      <a:pt x="73" y="9"/>
                      <a:pt x="65" y="12"/>
                      <a:pt x="59" y="16"/>
                    </a:cubicBezTo>
                    <a:cubicBezTo>
                      <a:pt x="51" y="21"/>
                      <a:pt x="43" y="26"/>
                      <a:pt x="35" y="32"/>
                    </a:cubicBezTo>
                    <a:cubicBezTo>
                      <a:pt x="23" y="32"/>
                      <a:pt x="12" y="32"/>
                      <a:pt x="0" y="32"/>
                    </a:cubicBezTo>
                    <a:cubicBezTo>
                      <a:pt x="16" y="21"/>
                      <a:pt x="32" y="11"/>
                      <a:pt x="48" y="0"/>
                    </a:cubicBezTo>
                    <a:cubicBezTo>
                      <a:pt x="58" y="0"/>
                      <a:pt x="67" y="0"/>
                      <a:pt x="76" y="0"/>
                    </a:cubicBezTo>
                    <a:cubicBezTo>
                      <a:pt x="74" y="5"/>
                      <a:pt x="74" y="5"/>
                      <a:pt x="74" y="5"/>
                    </a:cubicBezTo>
                    <a:cubicBezTo>
                      <a:pt x="76" y="5"/>
                      <a:pt x="76" y="5"/>
                      <a:pt x="76" y="5"/>
                    </a:cubicBezTo>
                    <a:cubicBezTo>
                      <a:pt x="83" y="3"/>
                      <a:pt x="92" y="2"/>
                      <a:pt x="102" y="1"/>
                    </a:cubicBezTo>
                    <a:cubicBezTo>
                      <a:pt x="112" y="0"/>
                      <a:pt x="123" y="0"/>
                      <a:pt x="134" y="0"/>
                    </a:cubicBezTo>
                    <a:cubicBezTo>
                      <a:pt x="173" y="0"/>
                      <a:pt x="187" y="4"/>
                      <a:pt x="175" y="11"/>
                    </a:cubicBezTo>
                    <a:cubicBezTo>
                      <a:pt x="165" y="18"/>
                      <a:pt x="154"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0" name="Freeform 378"/>
              <p:cNvSpPr>
                <a:spLocks/>
              </p:cNvSpPr>
              <p:nvPr/>
            </p:nvSpPr>
            <p:spPr bwMode="auto">
              <a:xfrm>
                <a:off x="-31016575" y="5572126"/>
                <a:ext cx="566738" cy="119063"/>
              </a:xfrm>
              <a:custGeom>
                <a:avLst/>
                <a:gdLst>
                  <a:gd name="T0" fmla="*/ 61 w 151"/>
                  <a:gd name="T1" fmla="*/ 32 h 32"/>
                  <a:gd name="T2" fmla="*/ 10 w 151"/>
                  <a:gd name="T3" fmla="*/ 28 h 32"/>
                  <a:gd name="T4" fmla="*/ 7 w 151"/>
                  <a:gd name="T5" fmla="*/ 16 h 32"/>
                  <a:gd name="T6" fmla="*/ 43 w 151"/>
                  <a:gd name="T7" fmla="*/ 4 h 32"/>
                  <a:gd name="T8" fmla="*/ 107 w 151"/>
                  <a:gd name="T9" fmla="*/ 0 h 32"/>
                  <a:gd name="T10" fmla="*/ 151 w 151"/>
                  <a:gd name="T11" fmla="*/ 2 h 32"/>
                  <a:gd name="T12" fmla="*/ 134 w 151"/>
                  <a:gd name="T13" fmla="*/ 7 h 32"/>
                  <a:gd name="T14" fmla="*/ 99 w 151"/>
                  <a:gd name="T15" fmla="*/ 5 h 32"/>
                  <a:gd name="T16" fmla="*/ 43 w 151"/>
                  <a:gd name="T17" fmla="*/ 16 h 32"/>
                  <a:gd name="T18" fmla="*/ 43 w 151"/>
                  <a:gd name="T19" fmla="*/ 24 h 32"/>
                  <a:gd name="T20" fmla="*/ 70 w 151"/>
                  <a:gd name="T21" fmla="*/ 27 h 32"/>
                  <a:gd name="T22" fmla="*/ 117 w 151"/>
                  <a:gd name="T23" fmla="*/ 25 h 32"/>
                  <a:gd name="T24" fmla="*/ 109 w 151"/>
                  <a:gd name="T25" fmla="*/ 30 h 32"/>
                  <a:gd name="T26" fmla="*/ 87 w 151"/>
                  <a:gd name="T27" fmla="*/ 32 h 32"/>
                  <a:gd name="T28" fmla="*/ 61 w 151"/>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32">
                    <a:moveTo>
                      <a:pt x="61" y="32"/>
                    </a:moveTo>
                    <a:cubicBezTo>
                      <a:pt x="36" y="32"/>
                      <a:pt x="19" y="31"/>
                      <a:pt x="10" y="28"/>
                    </a:cubicBezTo>
                    <a:cubicBezTo>
                      <a:pt x="1" y="25"/>
                      <a:pt x="0" y="21"/>
                      <a:pt x="7" y="16"/>
                    </a:cubicBezTo>
                    <a:cubicBezTo>
                      <a:pt x="14" y="11"/>
                      <a:pt x="26" y="7"/>
                      <a:pt x="43" y="4"/>
                    </a:cubicBezTo>
                    <a:cubicBezTo>
                      <a:pt x="60" y="1"/>
                      <a:pt x="82" y="0"/>
                      <a:pt x="107" y="0"/>
                    </a:cubicBezTo>
                    <a:cubicBezTo>
                      <a:pt x="124" y="0"/>
                      <a:pt x="139" y="0"/>
                      <a:pt x="151" y="2"/>
                    </a:cubicBezTo>
                    <a:cubicBezTo>
                      <a:pt x="134" y="7"/>
                      <a:pt x="134" y="7"/>
                      <a:pt x="134" y="7"/>
                    </a:cubicBezTo>
                    <a:cubicBezTo>
                      <a:pt x="120" y="6"/>
                      <a:pt x="109" y="5"/>
                      <a:pt x="99" y="5"/>
                    </a:cubicBezTo>
                    <a:cubicBezTo>
                      <a:pt x="71" y="5"/>
                      <a:pt x="52" y="9"/>
                      <a:pt x="43" y="16"/>
                    </a:cubicBezTo>
                    <a:cubicBezTo>
                      <a:pt x="43" y="24"/>
                      <a:pt x="43" y="24"/>
                      <a:pt x="43" y="24"/>
                    </a:cubicBezTo>
                    <a:cubicBezTo>
                      <a:pt x="43" y="24"/>
                      <a:pt x="56" y="27"/>
                      <a:pt x="70" y="27"/>
                    </a:cubicBezTo>
                    <a:cubicBezTo>
                      <a:pt x="86" y="27"/>
                      <a:pt x="101" y="26"/>
                      <a:pt x="117" y="25"/>
                    </a:cubicBezTo>
                    <a:cubicBezTo>
                      <a:pt x="109" y="30"/>
                      <a:pt x="109" y="30"/>
                      <a:pt x="109" y="30"/>
                    </a:cubicBezTo>
                    <a:cubicBezTo>
                      <a:pt x="102" y="31"/>
                      <a:pt x="95" y="32"/>
                      <a:pt x="87" y="32"/>
                    </a:cubicBezTo>
                    <a:cubicBezTo>
                      <a:pt x="80" y="32"/>
                      <a:pt x="71" y="32"/>
                      <a:pt x="6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1" name="Freeform 379"/>
              <p:cNvSpPr>
                <a:spLocks noEditPoints="1"/>
              </p:cNvSpPr>
              <p:nvPr/>
            </p:nvSpPr>
            <p:spPr bwMode="auto">
              <a:xfrm>
                <a:off x="-30435550" y="5572126"/>
                <a:ext cx="611188" cy="119063"/>
              </a:xfrm>
              <a:custGeom>
                <a:avLst/>
                <a:gdLst>
                  <a:gd name="T0" fmla="*/ 156 w 163"/>
                  <a:gd name="T1" fmla="*/ 16 h 32"/>
                  <a:gd name="T2" fmla="*/ 120 w 163"/>
                  <a:gd name="T3" fmla="*/ 28 h 32"/>
                  <a:gd name="T4" fmla="*/ 57 w 163"/>
                  <a:gd name="T5" fmla="*/ 32 h 32"/>
                  <a:gd name="T6" fmla="*/ 19 w 163"/>
                  <a:gd name="T7" fmla="*/ 30 h 32"/>
                  <a:gd name="T8" fmla="*/ 0 w 163"/>
                  <a:gd name="T9" fmla="*/ 25 h 32"/>
                  <a:gd name="T10" fmla="*/ 2 w 163"/>
                  <a:gd name="T11" fmla="*/ 16 h 32"/>
                  <a:gd name="T12" fmla="*/ 38 w 163"/>
                  <a:gd name="T13" fmla="*/ 4 h 32"/>
                  <a:gd name="T14" fmla="*/ 101 w 163"/>
                  <a:gd name="T15" fmla="*/ 0 h 32"/>
                  <a:gd name="T16" fmla="*/ 151 w 163"/>
                  <a:gd name="T17" fmla="*/ 4 h 32"/>
                  <a:gd name="T18" fmla="*/ 156 w 163"/>
                  <a:gd name="T19" fmla="*/ 16 h 32"/>
                  <a:gd name="T20" fmla="*/ 38 w 163"/>
                  <a:gd name="T21" fmla="*/ 16 h 32"/>
                  <a:gd name="T22" fmla="*/ 65 w 163"/>
                  <a:gd name="T23" fmla="*/ 27 h 32"/>
                  <a:gd name="T24" fmla="*/ 121 w 163"/>
                  <a:gd name="T25" fmla="*/ 16 h 32"/>
                  <a:gd name="T26" fmla="*/ 93 w 163"/>
                  <a:gd name="T27" fmla="*/ 5 h 32"/>
                  <a:gd name="T28" fmla="*/ 58 w 163"/>
                  <a:gd name="T29" fmla="*/ 8 h 32"/>
                  <a:gd name="T30" fmla="*/ 38 w 163"/>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32">
                    <a:moveTo>
                      <a:pt x="156" y="16"/>
                    </a:moveTo>
                    <a:cubicBezTo>
                      <a:pt x="150" y="21"/>
                      <a:pt x="138" y="25"/>
                      <a:pt x="120" y="28"/>
                    </a:cubicBezTo>
                    <a:cubicBezTo>
                      <a:pt x="103" y="31"/>
                      <a:pt x="82" y="32"/>
                      <a:pt x="57" y="32"/>
                    </a:cubicBezTo>
                    <a:cubicBezTo>
                      <a:pt x="42" y="32"/>
                      <a:pt x="29" y="32"/>
                      <a:pt x="19" y="30"/>
                    </a:cubicBezTo>
                    <a:cubicBezTo>
                      <a:pt x="9" y="29"/>
                      <a:pt x="0" y="25"/>
                      <a:pt x="0" y="25"/>
                    </a:cubicBezTo>
                    <a:cubicBezTo>
                      <a:pt x="2" y="16"/>
                      <a:pt x="2" y="16"/>
                      <a:pt x="2" y="16"/>
                    </a:cubicBezTo>
                    <a:cubicBezTo>
                      <a:pt x="9" y="11"/>
                      <a:pt x="20" y="7"/>
                      <a:pt x="38" y="4"/>
                    </a:cubicBezTo>
                    <a:cubicBezTo>
                      <a:pt x="55" y="1"/>
                      <a:pt x="76" y="0"/>
                      <a:pt x="101" y="0"/>
                    </a:cubicBezTo>
                    <a:cubicBezTo>
                      <a:pt x="124" y="0"/>
                      <a:pt x="141" y="1"/>
                      <a:pt x="151" y="4"/>
                    </a:cubicBezTo>
                    <a:cubicBezTo>
                      <a:pt x="161" y="7"/>
                      <a:pt x="163" y="11"/>
                      <a:pt x="156" y="16"/>
                    </a:cubicBezTo>
                    <a:close/>
                    <a:moveTo>
                      <a:pt x="38" y="16"/>
                    </a:moveTo>
                    <a:cubicBezTo>
                      <a:pt x="28" y="23"/>
                      <a:pt x="37" y="27"/>
                      <a:pt x="65" y="27"/>
                    </a:cubicBezTo>
                    <a:cubicBezTo>
                      <a:pt x="93" y="27"/>
                      <a:pt x="111" y="23"/>
                      <a:pt x="121" y="16"/>
                    </a:cubicBezTo>
                    <a:cubicBezTo>
                      <a:pt x="130" y="9"/>
                      <a:pt x="121" y="5"/>
                      <a:pt x="93" y="5"/>
                    </a:cubicBezTo>
                    <a:cubicBezTo>
                      <a:pt x="79" y="5"/>
                      <a:pt x="67" y="6"/>
                      <a:pt x="58" y="8"/>
                    </a:cubicBezTo>
                    <a:cubicBezTo>
                      <a:pt x="49" y="10"/>
                      <a:pt x="38" y="16"/>
                      <a:pt x="38"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2" name="Freeform 380"/>
              <p:cNvSpPr>
                <a:spLocks/>
              </p:cNvSpPr>
              <p:nvPr/>
            </p:nvSpPr>
            <p:spPr bwMode="auto">
              <a:xfrm>
                <a:off x="-29775150" y="5572126"/>
                <a:ext cx="674688" cy="119063"/>
              </a:xfrm>
              <a:custGeom>
                <a:avLst/>
                <a:gdLst>
                  <a:gd name="T0" fmla="*/ 144 w 180"/>
                  <a:gd name="T1" fmla="*/ 32 h 32"/>
                  <a:gd name="T2" fmla="*/ 109 w 180"/>
                  <a:gd name="T3" fmla="*/ 32 h 32"/>
                  <a:gd name="T4" fmla="*/ 134 w 180"/>
                  <a:gd name="T5" fmla="*/ 13 h 32"/>
                  <a:gd name="T6" fmla="*/ 133 w 180"/>
                  <a:gd name="T7" fmla="*/ 7 h 32"/>
                  <a:gd name="T8" fmla="*/ 111 w 180"/>
                  <a:gd name="T9" fmla="*/ 5 h 32"/>
                  <a:gd name="T10" fmla="*/ 76 w 180"/>
                  <a:gd name="T11" fmla="*/ 8 h 32"/>
                  <a:gd name="T12" fmla="*/ 55 w 180"/>
                  <a:gd name="T13" fmla="*/ 16 h 32"/>
                  <a:gd name="T14" fmla="*/ 35 w 180"/>
                  <a:gd name="T15" fmla="*/ 32 h 32"/>
                  <a:gd name="T16" fmla="*/ 0 w 180"/>
                  <a:gd name="T17" fmla="*/ 32 h 32"/>
                  <a:gd name="T18" fmla="*/ 40 w 180"/>
                  <a:gd name="T19" fmla="*/ 0 h 32"/>
                  <a:gd name="T20" fmla="*/ 68 w 180"/>
                  <a:gd name="T21" fmla="*/ 0 h 32"/>
                  <a:gd name="T22" fmla="*/ 67 w 180"/>
                  <a:gd name="T23" fmla="*/ 5 h 32"/>
                  <a:gd name="T24" fmla="*/ 69 w 180"/>
                  <a:gd name="T25" fmla="*/ 5 h 32"/>
                  <a:gd name="T26" fmla="*/ 94 w 180"/>
                  <a:gd name="T27" fmla="*/ 1 h 32"/>
                  <a:gd name="T28" fmla="*/ 126 w 180"/>
                  <a:gd name="T29" fmla="*/ 0 h 32"/>
                  <a:gd name="T30" fmla="*/ 170 w 180"/>
                  <a:gd name="T31" fmla="*/ 11 h 32"/>
                  <a:gd name="T32" fmla="*/ 144 w 180"/>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32">
                    <a:moveTo>
                      <a:pt x="144" y="32"/>
                    </a:moveTo>
                    <a:cubicBezTo>
                      <a:pt x="132" y="32"/>
                      <a:pt x="120" y="32"/>
                      <a:pt x="109" y="32"/>
                    </a:cubicBezTo>
                    <a:cubicBezTo>
                      <a:pt x="117" y="25"/>
                      <a:pt x="126" y="19"/>
                      <a:pt x="134" y="13"/>
                    </a:cubicBezTo>
                    <a:cubicBezTo>
                      <a:pt x="133" y="7"/>
                      <a:pt x="133" y="7"/>
                      <a:pt x="133" y="7"/>
                    </a:cubicBezTo>
                    <a:cubicBezTo>
                      <a:pt x="133" y="7"/>
                      <a:pt x="122" y="5"/>
                      <a:pt x="111" y="5"/>
                    </a:cubicBezTo>
                    <a:cubicBezTo>
                      <a:pt x="96" y="5"/>
                      <a:pt x="85" y="6"/>
                      <a:pt x="76" y="8"/>
                    </a:cubicBezTo>
                    <a:cubicBezTo>
                      <a:pt x="67" y="9"/>
                      <a:pt x="55" y="16"/>
                      <a:pt x="55" y="16"/>
                    </a:cubicBezTo>
                    <a:cubicBezTo>
                      <a:pt x="48" y="21"/>
                      <a:pt x="41" y="27"/>
                      <a:pt x="35" y="32"/>
                    </a:cubicBezTo>
                    <a:cubicBezTo>
                      <a:pt x="23" y="32"/>
                      <a:pt x="11" y="32"/>
                      <a:pt x="0" y="32"/>
                    </a:cubicBezTo>
                    <a:cubicBezTo>
                      <a:pt x="13" y="21"/>
                      <a:pt x="27" y="11"/>
                      <a:pt x="40" y="0"/>
                    </a:cubicBezTo>
                    <a:cubicBezTo>
                      <a:pt x="50" y="0"/>
                      <a:pt x="58" y="0"/>
                      <a:pt x="68" y="0"/>
                    </a:cubicBezTo>
                    <a:cubicBezTo>
                      <a:pt x="67" y="5"/>
                      <a:pt x="67" y="5"/>
                      <a:pt x="67" y="5"/>
                    </a:cubicBezTo>
                    <a:cubicBezTo>
                      <a:pt x="69" y="5"/>
                      <a:pt x="69" y="5"/>
                      <a:pt x="69" y="5"/>
                    </a:cubicBezTo>
                    <a:cubicBezTo>
                      <a:pt x="76" y="3"/>
                      <a:pt x="84" y="2"/>
                      <a:pt x="94" y="1"/>
                    </a:cubicBezTo>
                    <a:cubicBezTo>
                      <a:pt x="104" y="0"/>
                      <a:pt x="115" y="0"/>
                      <a:pt x="126" y="0"/>
                    </a:cubicBezTo>
                    <a:cubicBezTo>
                      <a:pt x="165" y="0"/>
                      <a:pt x="180" y="4"/>
                      <a:pt x="170" y="11"/>
                    </a:cubicBezTo>
                    <a:cubicBezTo>
                      <a:pt x="161" y="18"/>
                      <a:pt x="153"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3" name="Freeform 381"/>
              <p:cNvSpPr>
                <a:spLocks/>
              </p:cNvSpPr>
              <p:nvPr/>
            </p:nvSpPr>
            <p:spPr bwMode="auto">
              <a:xfrm>
                <a:off x="-29029025" y="5548313"/>
                <a:ext cx="438150" cy="142875"/>
              </a:xfrm>
              <a:custGeom>
                <a:avLst/>
                <a:gdLst>
                  <a:gd name="T0" fmla="*/ 60 w 117"/>
                  <a:gd name="T1" fmla="*/ 33 h 38"/>
                  <a:gd name="T2" fmla="*/ 87 w 117"/>
                  <a:gd name="T3" fmla="*/ 32 h 38"/>
                  <a:gd name="T4" fmla="*/ 80 w 117"/>
                  <a:gd name="T5" fmla="*/ 37 h 38"/>
                  <a:gd name="T6" fmla="*/ 64 w 117"/>
                  <a:gd name="T7" fmla="*/ 38 h 38"/>
                  <a:gd name="T8" fmla="*/ 45 w 117"/>
                  <a:gd name="T9" fmla="*/ 38 h 38"/>
                  <a:gd name="T10" fmla="*/ 8 w 117"/>
                  <a:gd name="T11" fmla="*/ 29 h 38"/>
                  <a:gd name="T12" fmla="*/ 30 w 117"/>
                  <a:gd name="T13" fmla="*/ 11 h 38"/>
                  <a:gd name="T14" fmla="*/ 7 w 117"/>
                  <a:gd name="T15" fmla="*/ 11 h 38"/>
                  <a:gd name="T16" fmla="*/ 11 w 117"/>
                  <a:gd name="T17" fmla="*/ 9 h 38"/>
                  <a:gd name="T18" fmla="*/ 38 w 117"/>
                  <a:gd name="T19" fmla="*/ 6 h 38"/>
                  <a:gd name="T20" fmla="*/ 58 w 117"/>
                  <a:gd name="T21" fmla="*/ 0 h 38"/>
                  <a:gd name="T22" fmla="*/ 80 w 117"/>
                  <a:gd name="T23" fmla="*/ 0 h 38"/>
                  <a:gd name="T24" fmla="*/ 71 w 117"/>
                  <a:gd name="T25" fmla="*/ 6 h 38"/>
                  <a:gd name="T26" fmla="*/ 117 w 117"/>
                  <a:gd name="T27" fmla="*/ 6 h 38"/>
                  <a:gd name="T28" fmla="*/ 111 w 117"/>
                  <a:gd name="T29" fmla="*/ 11 h 38"/>
                  <a:gd name="T30" fmla="*/ 65 w 117"/>
                  <a:gd name="T31" fmla="*/ 11 h 38"/>
                  <a:gd name="T32" fmla="*/ 43 w 117"/>
                  <a:gd name="T33" fmla="*/ 28 h 38"/>
                  <a:gd name="T34" fmla="*/ 45 w 117"/>
                  <a:gd name="T35" fmla="*/ 32 h 38"/>
                  <a:gd name="T36" fmla="*/ 60 w 117"/>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8">
                    <a:moveTo>
                      <a:pt x="60" y="33"/>
                    </a:moveTo>
                    <a:cubicBezTo>
                      <a:pt x="69" y="33"/>
                      <a:pt x="77" y="32"/>
                      <a:pt x="87" y="32"/>
                    </a:cubicBezTo>
                    <a:cubicBezTo>
                      <a:pt x="80" y="37"/>
                      <a:pt x="80" y="37"/>
                      <a:pt x="80" y="37"/>
                    </a:cubicBezTo>
                    <a:cubicBezTo>
                      <a:pt x="64" y="38"/>
                      <a:pt x="64" y="38"/>
                      <a:pt x="64" y="38"/>
                    </a:cubicBezTo>
                    <a:cubicBezTo>
                      <a:pt x="58" y="38"/>
                      <a:pt x="52" y="38"/>
                      <a:pt x="45" y="38"/>
                    </a:cubicBezTo>
                    <a:cubicBezTo>
                      <a:pt x="12" y="38"/>
                      <a:pt x="0" y="35"/>
                      <a:pt x="8" y="29"/>
                    </a:cubicBezTo>
                    <a:cubicBezTo>
                      <a:pt x="16" y="23"/>
                      <a:pt x="23" y="17"/>
                      <a:pt x="30" y="11"/>
                    </a:cubicBezTo>
                    <a:cubicBezTo>
                      <a:pt x="22" y="11"/>
                      <a:pt x="15" y="11"/>
                      <a:pt x="7" y="11"/>
                    </a:cubicBezTo>
                    <a:cubicBezTo>
                      <a:pt x="11" y="9"/>
                      <a:pt x="11" y="9"/>
                      <a:pt x="11" y="9"/>
                    </a:cubicBezTo>
                    <a:cubicBezTo>
                      <a:pt x="20" y="8"/>
                      <a:pt x="29" y="7"/>
                      <a:pt x="38" y="6"/>
                    </a:cubicBezTo>
                    <a:cubicBezTo>
                      <a:pt x="45" y="4"/>
                      <a:pt x="52" y="2"/>
                      <a:pt x="58" y="0"/>
                    </a:cubicBezTo>
                    <a:cubicBezTo>
                      <a:pt x="65" y="0"/>
                      <a:pt x="73" y="0"/>
                      <a:pt x="80" y="0"/>
                    </a:cubicBezTo>
                    <a:cubicBezTo>
                      <a:pt x="71" y="6"/>
                      <a:pt x="71" y="6"/>
                      <a:pt x="71" y="6"/>
                    </a:cubicBezTo>
                    <a:cubicBezTo>
                      <a:pt x="86" y="6"/>
                      <a:pt x="102" y="6"/>
                      <a:pt x="117" y="6"/>
                    </a:cubicBezTo>
                    <a:cubicBezTo>
                      <a:pt x="111" y="11"/>
                      <a:pt x="111" y="11"/>
                      <a:pt x="111" y="11"/>
                    </a:cubicBezTo>
                    <a:cubicBezTo>
                      <a:pt x="95" y="11"/>
                      <a:pt x="80" y="11"/>
                      <a:pt x="65" y="11"/>
                    </a:cubicBezTo>
                    <a:cubicBezTo>
                      <a:pt x="57" y="17"/>
                      <a:pt x="50" y="23"/>
                      <a:pt x="43" y="28"/>
                    </a:cubicBezTo>
                    <a:cubicBezTo>
                      <a:pt x="45" y="32"/>
                      <a:pt x="45" y="32"/>
                      <a:pt x="45" y="32"/>
                    </a:cubicBezTo>
                    <a:cubicBezTo>
                      <a:pt x="45" y="32"/>
                      <a:pt x="53" y="33"/>
                      <a:pt x="6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4" name="Freeform 382"/>
              <p:cNvSpPr>
                <a:spLocks/>
              </p:cNvSpPr>
              <p:nvPr/>
            </p:nvSpPr>
            <p:spPr bwMode="auto">
              <a:xfrm>
                <a:off x="-28608338" y="5572126"/>
                <a:ext cx="523875" cy="119063"/>
              </a:xfrm>
              <a:custGeom>
                <a:avLst/>
                <a:gdLst>
                  <a:gd name="T0" fmla="*/ 123 w 140"/>
                  <a:gd name="T1" fmla="*/ 0 h 32"/>
                  <a:gd name="T2" fmla="*/ 140 w 140"/>
                  <a:gd name="T3" fmla="*/ 0 h 32"/>
                  <a:gd name="T4" fmla="*/ 129 w 140"/>
                  <a:gd name="T5" fmla="*/ 6 h 32"/>
                  <a:gd name="T6" fmla="*/ 114 w 140"/>
                  <a:gd name="T7" fmla="*/ 6 h 32"/>
                  <a:gd name="T8" fmla="*/ 77 w 140"/>
                  <a:gd name="T9" fmla="*/ 9 h 32"/>
                  <a:gd name="T10" fmla="*/ 55 w 140"/>
                  <a:gd name="T11" fmla="*/ 15 h 32"/>
                  <a:gd name="T12" fmla="*/ 35 w 140"/>
                  <a:gd name="T13" fmla="*/ 32 h 32"/>
                  <a:gd name="T14" fmla="*/ 0 w 140"/>
                  <a:gd name="T15" fmla="*/ 32 h 32"/>
                  <a:gd name="T16" fmla="*/ 39 w 140"/>
                  <a:gd name="T17" fmla="*/ 0 h 32"/>
                  <a:gd name="T18" fmla="*/ 67 w 140"/>
                  <a:gd name="T19" fmla="*/ 0 h 32"/>
                  <a:gd name="T20" fmla="*/ 64 w 140"/>
                  <a:gd name="T21" fmla="*/ 6 h 32"/>
                  <a:gd name="T22" fmla="*/ 66 w 140"/>
                  <a:gd name="T23" fmla="*/ 6 h 32"/>
                  <a:gd name="T24" fmla="*/ 93 w 140"/>
                  <a:gd name="T25" fmla="*/ 1 h 32"/>
                  <a:gd name="T26" fmla="*/ 123 w 140"/>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2">
                    <a:moveTo>
                      <a:pt x="123" y="0"/>
                    </a:moveTo>
                    <a:cubicBezTo>
                      <a:pt x="130" y="0"/>
                      <a:pt x="140" y="0"/>
                      <a:pt x="140" y="0"/>
                    </a:cubicBezTo>
                    <a:cubicBezTo>
                      <a:pt x="129" y="6"/>
                      <a:pt x="129" y="6"/>
                      <a:pt x="129" y="6"/>
                    </a:cubicBezTo>
                    <a:cubicBezTo>
                      <a:pt x="114" y="6"/>
                      <a:pt x="114" y="6"/>
                      <a:pt x="114" y="6"/>
                    </a:cubicBezTo>
                    <a:cubicBezTo>
                      <a:pt x="100" y="6"/>
                      <a:pt x="88" y="7"/>
                      <a:pt x="77" y="9"/>
                    </a:cubicBezTo>
                    <a:cubicBezTo>
                      <a:pt x="66" y="10"/>
                      <a:pt x="55" y="15"/>
                      <a:pt x="55" y="15"/>
                    </a:cubicBezTo>
                    <a:cubicBezTo>
                      <a:pt x="49" y="21"/>
                      <a:pt x="42" y="26"/>
                      <a:pt x="35" y="32"/>
                    </a:cubicBezTo>
                    <a:cubicBezTo>
                      <a:pt x="23" y="32"/>
                      <a:pt x="12" y="32"/>
                      <a:pt x="0" y="32"/>
                    </a:cubicBezTo>
                    <a:cubicBezTo>
                      <a:pt x="13" y="21"/>
                      <a:pt x="26" y="11"/>
                      <a:pt x="39" y="0"/>
                    </a:cubicBezTo>
                    <a:cubicBezTo>
                      <a:pt x="49" y="0"/>
                      <a:pt x="58" y="0"/>
                      <a:pt x="67" y="0"/>
                    </a:cubicBezTo>
                    <a:cubicBezTo>
                      <a:pt x="64" y="6"/>
                      <a:pt x="64" y="6"/>
                      <a:pt x="64" y="6"/>
                    </a:cubicBezTo>
                    <a:cubicBezTo>
                      <a:pt x="66" y="6"/>
                      <a:pt x="66" y="6"/>
                      <a:pt x="66" y="6"/>
                    </a:cubicBezTo>
                    <a:cubicBezTo>
                      <a:pt x="74" y="4"/>
                      <a:pt x="83" y="3"/>
                      <a:pt x="93" y="1"/>
                    </a:cubicBezTo>
                    <a:cubicBezTo>
                      <a:pt x="103" y="0"/>
                      <a:pt x="113" y="0"/>
                      <a:pt x="123"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5" name="Freeform 383"/>
              <p:cNvSpPr>
                <a:spLocks noEditPoints="1"/>
              </p:cNvSpPr>
              <p:nvPr/>
            </p:nvSpPr>
            <p:spPr bwMode="auto">
              <a:xfrm>
                <a:off x="-28087638" y="5572126"/>
                <a:ext cx="608013" cy="119063"/>
              </a:xfrm>
              <a:custGeom>
                <a:avLst/>
                <a:gdLst>
                  <a:gd name="T0" fmla="*/ 156 w 162"/>
                  <a:gd name="T1" fmla="*/ 16 h 32"/>
                  <a:gd name="T2" fmla="*/ 121 w 162"/>
                  <a:gd name="T3" fmla="*/ 28 h 32"/>
                  <a:gd name="T4" fmla="*/ 58 w 162"/>
                  <a:gd name="T5" fmla="*/ 32 h 32"/>
                  <a:gd name="T6" fmla="*/ 20 w 162"/>
                  <a:gd name="T7" fmla="*/ 30 h 32"/>
                  <a:gd name="T8" fmla="*/ 0 w 162"/>
                  <a:gd name="T9" fmla="*/ 25 h 32"/>
                  <a:gd name="T10" fmla="*/ 2 w 162"/>
                  <a:gd name="T11" fmla="*/ 16 h 32"/>
                  <a:gd name="T12" fmla="*/ 37 w 162"/>
                  <a:gd name="T13" fmla="*/ 4 h 32"/>
                  <a:gd name="T14" fmla="*/ 99 w 162"/>
                  <a:gd name="T15" fmla="*/ 0 h 32"/>
                  <a:gd name="T16" fmla="*/ 150 w 162"/>
                  <a:gd name="T17" fmla="*/ 4 h 32"/>
                  <a:gd name="T18" fmla="*/ 156 w 162"/>
                  <a:gd name="T19" fmla="*/ 16 h 32"/>
                  <a:gd name="T20" fmla="*/ 37 w 162"/>
                  <a:gd name="T21" fmla="*/ 16 h 32"/>
                  <a:gd name="T22" fmla="*/ 66 w 162"/>
                  <a:gd name="T23" fmla="*/ 27 h 32"/>
                  <a:gd name="T24" fmla="*/ 120 w 162"/>
                  <a:gd name="T25" fmla="*/ 16 h 32"/>
                  <a:gd name="T26" fmla="*/ 92 w 162"/>
                  <a:gd name="T27" fmla="*/ 5 h 32"/>
                  <a:gd name="T28" fmla="*/ 57 w 162"/>
                  <a:gd name="T29" fmla="*/ 8 h 32"/>
                  <a:gd name="T30" fmla="*/ 37 w 162"/>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32">
                    <a:moveTo>
                      <a:pt x="156" y="16"/>
                    </a:moveTo>
                    <a:cubicBezTo>
                      <a:pt x="150" y="21"/>
                      <a:pt x="138" y="25"/>
                      <a:pt x="121" y="28"/>
                    </a:cubicBezTo>
                    <a:cubicBezTo>
                      <a:pt x="104" y="31"/>
                      <a:pt x="83" y="32"/>
                      <a:pt x="58" y="32"/>
                    </a:cubicBezTo>
                    <a:cubicBezTo>
                      <a:pt x="43" y="32"/>
                      <a:pt x="30" y="32"/>
                      <a:pt x="20" y="30"/>
                    </a:cubicBezTo>
                    <a:cubicBezTo>
                      <a:pt x="10" y="29"/>
                      <a:pt x="0" y="25"/>
                      <a:pt x="0" y="25"/>
                    </a:cubicBezTo>
                    <a:cubicBezTo>
                      <a:pt x="2" y="16"/>
                      <a:pt x="2" y="16"/>
                      <a:pt x="2" y="16"/>
                    </a:cubicBezTo>
                    <a:cubicBezTo>
                      <a:pt x="8" y="11"/>
                      <a:pt x="20" y="7"/>
                      <a:pt x="37" y="4"/>
                    </a:cubicBezTo>
                    <a:cubicBezTo>
                      <a:pt x="54" y="1"/>
                      <a:pt x="75" y="0"/>
                      <a:pt x="99" y="0"/>
                    </a:cubicBezTo>
                    <a:cubicBezTo>
                      <a:pt x="123" y="0"/>
                      <a:pt x="140" y="1"/>
                      <a:pt x="150" y="4"/>
                    </a:cubicBezTo>
                    <a:cubicBezTo>
                      <a:pt x="160" y="7"/>
                      <a:pt x="162" y="11"/>
                      <a:pt x="156" y="16"/>
                    </a:cubicBezTo>
                    <a:close/>
                    <a:moveTo>
                      <a:pt x="37" y="16"/>
                    </a:moveTo>
                    <a:cubicBezTo>
                      <a:pt x="28" y="23"/>
                      <a:pt x="38" y="27"/>
                      <a:pt x="66" y="27"/>
                    </a:cubicBezTo>
                    <a:cubicBezTo>
                      <a:pt x="93" y="27"/>
                      <a:pt x="111" y="23"/>
                      <a:pt x="120" y="16"/>
                    </a:cubicBezTo>
                    <a:cubicBezTo>
                      <a:pt x="129" y="9"/>
                      <a:pt x="120" y="5"/>
                      <a:pt x="92" y="5"/>
                    </a:cubicBezTo>
                    <a:cubicBezTo>
                      <a:pt x="77" y="5"/>
                      <a:pt x="66" y="6"/>
                      <a:pt x="57" y="8"/>
                    </a:cubicBezTo>
                    <a:cubicBezTo>
                      <a:pt x="48" y="10"/>
                      <a:pt x="37" y="16"/>
                      <a:pt x="37"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6" name="Freeform 384"/>
              <p:cNvSpPr>
                <a:spLocks/>
              </p:cNvSpPr>
              <p:nvPr/>
            </p:nvSpPr>
            <p:spPr bwMode="auto">
              <a:xfrm>
                <a:off x="-27424063" y="5526088"/>
                <a:ext cx="330200" cy="165100"/>
              </a:xfrm>
              <a:custGeom>
                <a:avLst/>
                <a:gdLst>
                  <a:gd name="T0" fmla="*/ 35 w 88"/>
                  <a:gd name="T1" fmla="*/ 44 h 44"/>
                  <a:gd name="T2" fmla="*/ 0 w 88"/>
                  <a:gd name="T3" fmla="*/ 44 h 44"/>
                  <a:gd name="T4" fmla="*/ 53 w 88"/>
                  <a:gd name="T5" fmla="*/ 0 h 44"/>
                  <a:gd name="T6" fmla="*/ 88 w 88"/>
                  <a:gd name="T7" fmla="*/ 0 h 44"/>
                  <a:gd name="T8" fmla="*/ 35 w 88"/>
                  <a:gd name="T9" fmla="*/ 44 h 44"/>
                </a:gdLst>
                <a:ahLst/>
                <a:cxnLst>
                  <a:cxn ang="0">
                    <a:pos x="T0" y="T1"/>
                  </a:cxn>
                  <a:cxn ang="0">
                    <a:pos x="T2" y="T3"/>
                  </a:cxn>
                  <a:cxn ang="0">
                    <a:pos x="T4" y="T5"/>
                  </a:cxn>
                  <a:cxn ang="0">
                    <a:pos x="T6" y="T7"/>
                  </a:cxn>
                  <a:cxn ang="0">
                    <a:pos x="T8" y="T9"/>
                  </a:cxn>
                </a:cxnLst>
                <a:rect l="0" t="0" r="r" b="b"/>
                <a:pathLst>
                  <a:path w="88" h="44">
                    <a:moveTo>
                      <a:pt x="35" y="44"/>
                    </a:moveTo>
                    <a:cubicBezTo>
                      <a:pt x="23" y="44"/>
                      <a:pt x="11" y="44"/>
                      <a:pt x="0" y="44"/>
                    </a:cubicBezTo>
                    <a:cubicBezTo>
                      <a:pt x="18" y="29"/>
                      <a:pt x="36" y="15"/>
                      <a:pt x="53" y="0"/>
                    </a:cubicBezTo>
                    <a:cubicBezTo>
                      <a:pt x="65" y="0"/>
                      <a:pt x="76" y="0"/>
                      <a:pt x="88" y="0"/>
                    </a:cubicBezTo>
                    <a:cubicBezTo>
                      <a:pt x="70" y="14"/>
                      <a:pt x="52" y="29"/>
                      <a:pt x="35" y="4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7" name="Freeform 385"/>
              <p:cNvSpPr>
                <a:spLocks noEditPoints="1"/>
              </p:cNvSpPr>
              <p:nvPr/>
            </p:nvSpPr>
            <p:spPr bwMode="auto">
              <a:xfrm>
                <a:off x="-24663400" y="5572126"/>
                <a:ext cx="592138" cy="119063"/>
              </a:xfrm>
              <a:custGeom>
                <a:avLst/>
                <a:gdLst>
                  <a:gd name="T0" fmla="*/ 155 w 158"/>
                  <a:gd name="T1" fmla="*/ 16 h 32"/>
                  <a:gd name="T2" fmla="*/ 121 w 158"/>
                  <a:gd name="T3" fmla="*/ 28 h 32"/>
                  <a:gd name="T4" fmla="*/ 59 w 158"/>
                  <a:gd name="T5" fmla="*/ 32 h 32"/>
                  <a:gd name="T6" fmla="*/ 21 w 158"/>
                  <a:gd name="T7" fmla="*/ 30 h 32"/>
                  <a:gd name="T8" fmla="*/ 0 w 158"/>
                  <a:gd name="T9" fmla="*/ 25 h 32"/>
                  <a:gd name="T10" fmla="*/ 0 w 158"/>
                  <a:gd name="T11" fmla="*/ 16 h 32"/>
                  <a:gd name="T12" fmla="*/ 34 w 158"/>
                  <a:gd name="T13" fmla="*/ 4 h 32"/>
                  <a:gd name="T14" fmla="*/ 96 w 158"/>
                  <a:gd name="T15" fmla="*/ 0 h 32"/>
                  <a:gd name="T16" fmla="*/ 147 w 158"/>
                  <a:gd name="T17" fmla="*/ 4 h 32"/>
                  <a:gd name="T18" fmla="*/ 155 w 158"/>
                  <a:gd name="T19" fmla="*/ 16 h 32"/>
                  <a:gd name="T20" fmla="*/ 36 w 158"/>
                  <a:gd name="T21" fmla="*/ 16 h 32"/>
                  <a:gd name="T22" fmla="*/ 66 w 158"/>
                  <a:gd name="T23" fmla="*/ 27 h 32"/>
                  <a:gd name="T24" fmla="*/ 119 w 158"/>
                  <a:gd name="T25" fmla="*/ 16 h 32"/>
                  <a:gd name="T26" fmla="*/ 89 w 158"/>
                  <a:gd name="T27" fmla="*/ 5 h 32"/>
                  <a:gd name="T28" fmla="*/ 55 w 158"/>
                  <a:gd name="T29" fmla="*/ 8 h 32"/>
                  <a:gd name="T30" fmla="*/ 36 w 158"/>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2">
                    <a:moveTo>
                      <a:pt x="155" y="16"/>
                    </a:moveTo>
                    <a:cubicBezTo>
                      <a:pt x="155" y="16"/>
                      <a:pt x="138" y="25"/>
                      <a:pt x="121" y="28"/>
                    </a:cubicBezTo>
                    <a:cubicBezTo>
                      <a:pt x="105" y="31"/>
                      <a:pt x="84" y="32"/>
                      <a:pt x="59" y="32"/>
                    </a:cubicBezTo>
                    <a:cubicBezTo>
                      <a:pt x="44" y="32"/>
                      <a:pt x="31" y="32"/>
                      <a:pt x="21" y="30"/>
                    </a:cubicBezTo>
                    <a:cubicBezTo>
                      <a:pt x="11" y="29"/>
                      <a:pt x="0" y="25"/>
                      <a:pt x="0" y="25"/>
                    </a:cubicBezTo>
                    <a:cubicBezTo>
                      <a:pt x="0" y="16"/>
                      <a:pt x="0" y="16"/>
                      <a:pt x="0" y="16"/>
                    </a:cubicBezTo>
                    <a:cubicBezTo>
                      <a:pt x="0" y="16"/>
                      <a:pt x="17" y="7"/>
                      <a:pt x="34" y="4"/>
                    </a:cubicBezTo>
                    <a:cubicBezTo>
                      <a:pt x="51" y="1"/>
                      <a:pt x="71" y="0"/>
                      <a:pt x="96" y="0"/>
                    </a:cubicBezTo>
                    <a:cubicBezTo>
                      <a:pt x="119" y="0"/>
                      <a:pt x="137" y="1"/>
                      <a:pt x="147" y="4"/>
                    </a:cubicBezTo>
                    <a:cubicBezTo>
                      <a:pt x="158" y="7"/>
                      <a:pt x="155" y="16"/>
                      <a:pt x="155" y="16"/>
                    </a:cubicBezTo>
                    <a:close/>
                    <a:moveTo>
                      <a:pt x="36" y="16"/>
                    </a:moveTo>
                    <a:cubicBezTo>
                      <a:pt x="28" y="23"/>
                      <a:pt x="38" y="27"/>
                      <a:pt x="66" y="27"/>
                    </a:cubicBezTo>
                    <a:cubicBezTo>
                      <a:pt x="93" y="27"/>
                      <a:pt x="111" y="23"/>
                      <a:pt x="119" y="16"/>
                    </a:cubicBezTo>
                    <a:cubicBezTo>
                      <a:pt x="127" y="9"/>
                      <a:pt x="117" y="5"/>
                      <a:pt x="89" y="5"/>
                    </a:cubicBezTo>
                    <a:cubicBezTo>
                      <a:pt x="75" y="5"/>
                      <a:pt x="63" y="6"/>
                      <a:pt x="55" y="8"/>
                    </a:cubicBezTo>
                    <a:cubicBezTo>
                      <a:pt x="46"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8" name="Freeform 386"/>
              <p:cNvSpPr>
                <a:spLocks noEditPoints="1"/>
              </p:cNvSpPr>
              <p:nvPr/>
            </p:nvSpPr>
            <p:spPr bwMode="auto">
              <a:xfrm>
                <a:off x="-24055388" y="5572126"/>
                <a:ext cx="693738" cy="171450"/>
              </a:xfrm>
              <a:custGeom>
                <a:avLst/>
                <a:gdLst>
                  <a:gd name="T0" fmla="*/ 98 w 185"/>
                  <a:gd name="T1" fmla="*/ 32 h 46"/>
                  <a:gd name="T2" fmla="*/ 55 w 185"/>
                  <a:gd name="T3" fmla="*/ 28 h 46"/>
                  <a:gd name="T4" fmla="*/ 52 w 185"/>
                  <a:gd name="T5" fmla="*/ 28 h 46"/>
                  <a:gd name="T6" fmla="*/ 49 w 185"/>
                  <a:gd name="T7" fmla="*/ 33 h 46"/>
                  <a:gd name="T8" fmla="*/ 35 w 185"/>
                  <a:gd name="T9" fmla="*/ 46 h 46"/>
                  <a:gd name="T10" fmla="*/ 0 w 185"/>
                  <a:gd name="T11" fmla="*/ 46 h 46"/>
                  <a:gd name="T12" fmla="*/ 50 w 185"/>
                  <a:gd name="T13" fmla="*/ 0 h 46"/>
                  <a:gd name="T14" fmla="*/ 78 w 185"/>
                  <a:gd name="T15" fmla="*/ 0 h 46"/>
                  <a:gd name="T16" fmla="*/ 78 w 185"/>
                  <a:gd name="T17" fmla="*/ 5 h 46"/>
                  <a:gd name="T18" fmla="*/ 80 w 185"/>
                  <a:gd name="T19" fmla="*/ 5 h 46"/>
                  <a:gd name="T20" fmla="*/ 134 w 185"/>
                  <a:gd name="T21" fmla="*/ 0 h 46"/>
                  <a:gd name="T22" fmla="*/ 177 w 185"/>
                  <a:gd name="T23" fmla="*/ 4 h 46"/>
                  <a:gd name="T24" fmla="*/ 181 w 185"/>
                  <a:gd name="T25" fmla="*/ 16 h 46"/>
                  <a:gd name="T26" fmla="*/ 151 w 185"/>
                  <a:gd name="T27" fmla="*/ 28 h 46"/>
                  <a:gd name="T28" fmla="*/ 98 w 185"/>
                  <a:gd name="T29" fmla="*/ 32 h 46"/>
                  <a:gd name="T30" fmla="*/ 119 w 185"/>
                  <a:gd name="T31" fmla="*/ 5 h 46"/>
                  <a:gd name="T32" fmla="*/ 86 w 185"/>
                  <a:gd name="T33" fmla="*/ 8 h 46"/>
                  <a:gd name="T34" fmla="*/ 69 w 185"/>
                  <a:gd name="T35" fmla="*/ 15 h 46"/>
                  <a:gd name="T36" fmla="*/ 67 w 185"/>
                  <a:gd name="T37" fmla="*/ 16 h 46"/>
                  <a:gd name="T38" fmla="*/ 68 w 185"/>
                  <a:gd name="T39" fmla="*/ 24 h 46"/>
                  <a:gd name="T40" fmla="*/ 96 w 185"/>
                  <a:gd name="T41" fmla="*/ 27 h 46"/>
                  <a:gd name="T42" fmla="*/ 127 w 185"/>
                  <a:gd name="T43" fmla="*/ 24 h 46"/>
                  <a:gd name="T44" fmla="*/ 145 w 185"/>
                  <a:gd name="T45" fmla="*/ 16 h 46"/>
                  <a:gd name="T46" fmla="*/ 144 w 185"/>
                  <a:gd name="T47" fmla="*/ 8 h 46"/>
                  <a:gd name="T48" fmla="*/ 119 w 185"/>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5" h="46">
                    <a:moveTo>
                      <a:pt x="98" y="32"/>
                    </a:moveTo>
                    <a:cubicBezTo>
                      <a:pt x="77" y="32"/>
                      <a:pt x="63" y="31"/>
                      <a:pt x="55" y="28"/>
                    </a:cubicBezTo>
                    <a:cubicBezTo>
                      <a:pt x="52" y="28"/>
                      <a:pt x="52" y="28"/>
                      <a:pt x="52" y="28"/>
                    </a:cubicBezTo>
                    <a:cubicBezTo>
                      <a:pt x="49" y="33"/>
                      <a:pt x="49" y="33"/>
                      <a:pt x="49" y="33"/>
                    </a:cubicBezTo>
                    <a:cubicBezTo>
                      <a:pt x="35" y="46"/>
                      <a:pt x="35" y="46"/>
                      <a:pt x="35" y="46"/>
                    </a:cubicBezTo>
                    <a:cubicBezTo>
                      <a:pt x="24" y="46"/>
                      <a:pt x="12" y="46"/>
                      <a:pt x="0" y="46"/>
                    </a:cubicBezTo>
                    <a:cubicBezTo>
                      <a:pt x="17" y="31"/>
                      <a:pt x="33" y="15"/>
                      <a:pt x="50" y="0"/>
                    </a:cubicBezTo>
                    <a:cubicBezTo>
                      <a:pt x="59" y="0"/>
                      <a:pt x="68" y="0"/>
                      <a:pt x="78" y="0"/>
                    </a:cubicBezTo>
                    <a:cubicBezTo>
                      <a:pt x="78" y="5"/>
                      <a:pt x="78" y="5"/>
                      <a:pt x="78" y="5"/>
                    </a:cubicBezTo>
                    <a:cubicBezTo>
                      <a:pt x="80" y="5"/>
                      <a:pt x="80" y="5"/>
                      <a:pt x="80" y="5"/>
                    </a:cubicBezTo>
                    <a:cubicBezTo>
                      <a:pt x="94" y="1"/>
                      <a:pt x="112" y="0"/>
                      <a:pt x="134" y="0"/>
                    </a:cubicBezTo>
                    <a:cubicBezTo>
                      <a:pt x="154" y="0"/>
                      <a:pt x="168" y="1"/>
                      <a:pt x="177" y="4"/>
                    </a:cubicBezTo>
                    <a:cubicBezTo>
                      <a:pt x="185" y="7"/>
                      <a:pt x="181" y="16"/>
                      <a:pt x="181" y="16"/>
                    </a:cubicBezTo>
                    <a:cubicBezTo>
                      <a:pt x="181" y="16"/>
                      <a:pt x="165" y="25"/>
                      <a:pt x="151" y="28"/>
                    </a:cubicBezTo>
                    <a:cubicBezTo>
                      <a:pt x="136" y="31"/>
                      <a:pt x="118" y="32"/>
                      <a:pt x="98" y="32"/>
                    </a:cubicBezTo>
                    <a:close/>
                    <a:moveTo>
                      <a:pt x="119" y="5"/>
                    </a:moveTo>
                    <a:cubicBezTo>
                      <a:pt x="105" y="5"/>
                      <a:pt x="94" y="6"/>
                      <a:pt x="86" y="8"/>
                    </a:cubicBezTo>
                    <a:cubicBezTo>
                      <a:pt x="78" y="9"/>
                      <a:pt x="69" y="15"/>
                      <a:pt x="69" y="15"/>
                    </a:cubicBezTo>
                    <a:cubicBezTo>
                      <a:pt x="67" y="16"/>
                      <a:pt x="67" y="16"/>
                      <a:pt x="67" y="16"/>
                    </a:cubicBezTo>
                    <a:cubicBezTo>
                      <a:pt x="68" y="24"/>
                      <a:pt x="68" y="24"/>
                      <a:pt x="68" y="24"/>
                    </a:cubicBezTo>
                    <a:cubicBezTo>
                      <a:pt x="68" y="24"/>
                      <a:pt x="82" y="27"/>
                      <a:pt x="96" y="27"/>
                    </a:cubicBezTo>
                    <a:cubicBezTo>
                      <a:pt x="108" y="27"/>
                      <a:pt x="118" y="26"/>
                      <a:pt x="127" y="24"/>
                    </a:cubicBezTo>
                    <a:cubicBezTo>
                      <a:pt x="135" y="22"/>
                      <a:pt x="145" y="16"/>
                      <a:pt x="145" y="16"/>
                    </a:cubicBezTo>
                    <a:cubicBezTo>
                      <a:pt x="144" y="8"/>
                      <a:pt x="144" y="8"/>
                      <a:pt x="144" y="8"/>
                    </a:cubicBezTo>
                    <a:cubicBezTo>
                      <a:pt x="144" y="8"/>
                      <a:pt x="131" y="5"/>
                      <a:pt x="11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9" name="Freeform 387"/>
              <p:cNvSpPr>
                <a:spLocks/>
              </p:cNvSpPr>
              <p:nvPr/>
            </p:nvSpPr>
            <p:spPr bwMode="auto">
              <a:xfrm>
                <a:off x="-23264813" y="5548313"/>
                <a:ext cx="415925" cy="142875"/>
              </a:xfrm>
              <a:custGeom>
                <a:avLst/>
                <a:gdLst>
                  <a:gd name="T0" fmla="*/ 59 w 111"/>
                  <a:gd name="T1" fmla="*/ 33 h 38"/>
                  <a:gd name="T2" fmla="*/ 86 w 111"/>
                  <a:gd name="T3" fmla="*/ 32 h 38"/>
                  <a:gd name="T4" fmla="*/ 80 w 111"/>
                  <a:gd name="T5" fmla="*/ 37 h 38"/>
                  <a:gd name="T6" fmla="*/ 65 w 111"/>
                  <a:gd name="T7" fmla="*/ 38 h 38"/>
                  <a:gd name="T8" fmla="*/ 45 w 111"/>
                  <a:gd name="T9" fmla="*/ 38 h 38"/>
                  <a:gd name="T10" fmla="*/ 7 w 111"/>
                  <a:gd name="T11" fmla="*/ 29 h 38"/>
                  <a:gd name="T12" fmla="*/ 25 w 111"/>
                  <a:gd name="T13" fmla="*/ 11 h 38"/>
                  <a:gd name="T14" fmla="*/ 2 w 111"/>
                  <a:gd name="T15" fmla="*/ 11 h 38"/>
                  <a:gd name="T16" fmla="*/ 5 w 111"/>
                  <a:gd name="T17" fmla="*/ 9 h 38"/>
                  <a:gd name="T18" fmla="*/ 32 w 111"/>
                  <a:gd name="T19" fmla="*/ 6 h 38"/>
                  <a:gd name="T20" fmla="*/ 51 w 111"/>
                  <a:gd name="T21" fmla="*/ 0 h 38"/>
                  <a:gd name="T22" fmla="*/ 72 w 111"/>
                  <a:gd name="T23" fmla="*/ 0 h 38"/>
                  <a:gd name="T24" fmla="*/ 65 w 111"/>
                  <a:gd name="T25" fmla="*/ 6 h 38"/>
                  <a:gd name="T26" fmla="*/ 111 w 111"/>
                  <a:gd name="T27" fmla="*/ 6 h 38"/>
                  <a:gd name="T28" fmla="*/ 106 w 111"/>
                  <a:gd name="T29" fmla="*/ 11 h 38"/>
                  <a:gd name="T30" fmla="*/ 59 w 111"/>
                  <a:gd name="T31" fmla="*/ 11 h 38"/>
                  <a:gd name="T32" fmla="*/ 42 w 111"/>
                  <a:gd name="T33" fmla="*/ 28 h 38"/>
                  <a:gd name="T34" fmla="*/ 44 w 111"/>
                  <a:gd name="T35" fmla="*/ 32 h 38"/>
                  <a:gd name="T36" fmla="*/ 59 w 111"/>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38">
                    <a:moveTo>
                      <a:pt x="59" y="33"/>
                    </a:moveTo>
                    <a:cubicBezTo>
                      <a:pt x="68" y="33"/>
                      <a:pt x="77" y="33"/>
                      <a:pt x="86" y="32"/>
                    </a:cubicBezTo>
                    <a:cubicBezTo>
                      <a:pt x="80" y="37"/>
                      <a:pt x="80" y="37"/>
                      <a:pt x="80" y="37"/>
                    </a:cubicBezTo>
                    <a:cubicBezTo>
                      <a:pt x="80" y="37"/>
                      <a:pt x="71" y="38"/>
                      <a:pt x="65" y="38"/>
                    </a:cubicBezTo>
                    <a:cubicBezTo>
                      <a:pt x="58" y="38"/>
                      <a:pt x="52" y="38"/>
                      <a:pt x="45" y="38"/>
                    </a:cubicBezTo>
                    <a:cubicBezTo>
                      <a:pt x="13" y="38"/>
                      <a:pt x="0" y="35"/>
                      <a:pt x="7" y="29"/>
                    </a:cubicBezTo>
                    <a:cubicBezTo>
                      <a:pt x="13" y="23"/>
                      <a:pt x="25" y="11"/>
                      <a:pt x="25" y="11"/>
                    </a:cubicBezTo>
                    <a:cubicBezTo>
                      <a:pt x="17" y="11"/>
                      <a:pt x="10" y="11"/>
                      <a:pt x="2" y="11"/>
                    </a:cubicBezTo>
                    <a:cubicBezTo>
                      <a:pt x="5" y="9"/>
                      <a:pt x="5" y="9"/>
                      <a:pt x="5" y="9"/>
                    </a:cubicBezTo>
                    <a:cubicBezTo>
                      <a:pt x="14" y="8"/>
                      <a:pt x="23" y="7"/>
                      <a:pt x="32" y="6"/>
                    </a:cubicBezTo>
                    <a:cubicBezTo>
                      <a:pt x="38" y="4"/>
                      <a:pt x="45" y="2"/>
                      <a:pt x="51" y="0"/>
                    </a:cubicBezTo>
                    <a:cubicBezTo>
                      <a:pt x="58" y="0"/>
                      <a:pt x="65" y="0"/>
                      <a:pt x="72" y="0"/>
                    </a:cubicBezTo>
                    <a:cubicBezTo>
                      <a:pt x="65" y="6"/>
                      <a:pt x="65" y="6"/>
                      <a:pt x="65" y="6"/>
                    </a:cubicBezTo>
                    <a:cubicBezTo>
                      <a:pt x="80" y="6"/>
                      <a:pt x="96" y="6"/>
                      <a:pt x="111" y="6"/>
                    </a:cubicBezTo>
                    <a:cubicBezTo>
                      <a:pt x="106" y="11"/>
                      <a:pt x="106" y="11"/>
                      <a:pt x="106" y="11"/>
                    </a:cubicBezTo>
                    <a:cubicBezTo>
                      <a:pt x="90" y="11"/>
                      <a:pt x="75" y="11"/>
                      <a:pt x="59" y="11"/>
                    </a:cubicBezTo>
                    <a:cubicBezTo>
                      <a:pt x="59" y="11"/>
                      <a:pt x="48" y="23"/>
                      <a:pt x="42" y="28"/>
                    </a:cubicBezTo>
                    <a:cubicBezTo>
                      <a:pt x="44" y="32"/>
                      <a:pt x="44" y="32"/>
                      <a:pt x="44" y="32"/>
                    </a:cubicBezTo>
                    <a:cubicBezTo>
                      <a:pt x="44" y="32"/>
                      <a:pt x="53" y="33"/>
                      <a:pt x="59"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0" name="Freeform 388"/>
              <p:cNvSpPr>
                <a:spLocks noEditPoints="1"/>
              </p:cNvSpPr>
              <p:nvPr/>
            </p:nvSpPr>
            <p:spPr bwMode="auto">
              <a:xfrm>
                <a:off x="-22840950" y="5530851"/>
                <a:ext cx="292100" cy="160338"/>
              </a:xfrm>
              <a:custGeom>
                <a:avLst/>
                <a:gdLst>
                  <a:gd name="T0" fmla="*/ 39 w 78"/>
                  <a:gd name="T1" fmla="*/ 3 h 43"/>
                  <a:gd name="T2" fmla="*/ 47 w 78"/>
                  <a:gd name="T3" fmla="*/ 0 h 43"/>
                  <a:gd name="T4" fmla="*/ 62 w 78"/>
                  <a:gd name="T5" fmla="*/ 0 h 43"/>
                  <a:gd name="T6" fmla="*/ 75 w 78"/>
                  <a:gd name="T7" fmla="*/ 0 h 43"/>
                  <a:gd name="T8" fmla="*/ 78 w 78"/>
                  <a:gd name="T9" fmla="*/ 3 h 43"/>
                  <a:gd name="T10" fmla="*/ 70 w 78"/>
                  <a:gd name="T11" fmla="*/ 6 h 43"/>
                  <a:gd name="T12" fmla="*/ 55 w 78"/>
                  <a:gd name="T13" fmla="*/ 7 h 43"/>
                  <a:gd name="T14" fmla="*/ 41 w 78"/>
                  <a:gd name="T15" fmla="*/ 6 h 43"/>
                  <a:gd name="T16" fmla="*/ 39 w 78"/>
                  <a:gd name="T17" fmla="*/ 3 h 43"/>
                  <a:gd name="T18" fmla="*/ 34 w 78"/>
                  <a:gd name="T19" fmla="*/ 43 h 43"/>
                  <a:gd name="T20" fmla="*/ 0 w 78"/>
                  <a:gd name="T21" fmla="*/ 43 h 43"/>
                  <a:gd name="T22" fmla="*/ 32 w 78"/>
                  <a:gd name="T23" fmla="*/ 11 h 43"/>
                  <a:gd name="T24" fmla="*/ 67 w 78"/>
                  <a:gd name="T25" fmla="*/ 11 h 43"/>
                  <a:gd name="T26" fmla="*/ 34 w 78"/>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3">
                    <a:moveTo>
                      <a:pt x="39" y="3"/>
                    </a:moveTo>
                    <a:cubicBezTo>
                      <a:pt x="47" y="0"/>
                      <a:pt x="47" y="0"/>
                      <a:pt x="47" y="0"/>
                    </a:cubicBezTo>
                    <a:cubicBezTo>
                      <a:pt x="47" y="0"/>
                      <a:pt x="56" y="0"/>
                      <a:pt x="62" y="0"/>
                    </a:cubicBezTo>
                    <a:cubicBezTo>
                      <a:pt x="68" y="0"/>
                      <a:pt x="75" y="0"/>
                      <a:pt x="75" y="0"/>
                    </a:cubicBezTo>
                    <a:cubicBezTo>
                      <a:pt x="78" y="3"/>
                      <a:pt x="78" y="3"/>
                      <a:pt x="78" y="3"/>
                    </a:cubicBezTo>
                    <a:cubicBezTo>
                      <a:pt x="70" y="6"/>
                      <a:pt x="70" y="6"/>
                      <a:pt x="70" y="6"/>
                    </a:cubicBezTo>
                    <a:cubicBezTo>
                      <a:pt x="70" y="6"/>
                      <a:pt x="61" y="7"/>
                      <a:pt x="55" y="7"/>
                    </a:cubicBezTo>
                    <a:cubicBezTo>
                      <a:pt x="48" y="7"/>
                      <a:pt x="41" y="6"/>
                      <a:pt x="41" y="6"/>
                    </a:cubicBezTo>
                    <a:lnTo>
                      <a:pt x="39" y="3"/>
                    </a:lnTo>
                    <a:close/>
                    <a:moveTo>
                      <a:pt x="34" y="43"/>
                    </a:moveTo>
                    <a:cubicBezTo>
                      <a:pt x="23" y="43"/>
                      <a:pt x="11" y="43"/>
                      <a:pt x="0" y="43"/>
                    </a:cubicBezTo>
                    <a:cubicBezTo>
                      <a:pt x="10" y="32"/>
                      <a:pt x="21" y="22"/>
                      <a:pt x="32" y="11"/>
                    </a:cubicBezTo>
                    <a:cubicBezTo>
                      <a:pt x="44" y="11"/>
                      <a:pt x="55" y="11"/>
                      <a:pt x="67" y="11"/>
                    </a:cubicBezTo>
                    <a:cubicBezTo>
                      <a:pt x="56" y="22"/>
                      <a:pt x="45" y="32"/>
                      <a:pt x="34"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1" name="Freeform 389"/>
              <p:cNvSpPr>
                <a:spLocks noEditPoints="1"/>
              </p:cNvSpPr>
              <p:nvPr/>
            </p:nvSpPr>
            <p:spPr bwMode="auto">
              <a:xfrm>
                <a:off x="-22499638" y="5572126"/>
                <a:ext cx="585788" cy="119063"/>
              </a:xfrm>
              <a:custGeom>
                <a:avLst/>
                <a:gdLst>
                  <a:gd name="T0" fmla="*/ 154 w 156"/>
                  <a:gd name="T1" fmla="*/ 16 h 32"/>
                  <a:gd name="T2" fmla="*/ 121 w 156"/>
                  <a:gd name="T3" fmla="*/ 28 h 32"/>
                  <a:gd name="T4" fmla="*/ 60 w 156"/>
                  <a:gd name="T5" fmla="*/ 32 h 32"/>
                  <a:gd name="T6" fmla="*/ 21 w 156"/>
                  <a:gd name="T7" fmla="*/ 30 h 32"/>
                  <a:gd name="T8" fmla="*/ 0 w 156"/>
                  <a:gd name="T9" fmla="*/ 25 h 32"/>
                  <a:gd name="T10" fmla="*/ 0 w 156"/>
                  <a:gd name="T11" fmla="*/ 16 h 32"/>
                  <a:gd name="T12" fmla="*/ 32 w 156"/>
                  <a:gd name="T13" fmla="*/ 4 h 32"/>
                  <a:gd name="T14" fmla="*/ 94 w 156"/>
                  <a:gd name="T15" fmla="*/ 0 h 32"/>
                  <a:gd name="T16" fmla="*/ 145 w 156"/>
                  <a:gd name="T17" fmla="*/ 4 h 32"/>
                  <a:gd name="T18" fmla="*/ 154 w 156"/>
                  <a:gd name="T19" fmla="*/ 16 h 32"/>
                  <a:gd name="T20" fmla="*/ 35 w 156"/>
                  <a:gd name="T21" fmla="*/ 16 h 32"/>
                  <a:gd name="T22" fmla="*/ 66 w 156"/>
                  <a:gd name="T23" fmla="*/ 27 h 32"/>
                  <a:gd name="T24" fmla="*/ 118 w 156"/>
                  <a:gd name="T25" fmla="*/ 16 h 32"/>
                  <a:gd name="T26" fmla="*/ 88 w 156"/>
                  <a:gd name="T27" fmla="*/ 5 h 32"/>
                  <a:gd name="T28" fmla="*/ 53 w 156"/>
                  <a:gd name="T29" fmla="*/ 8 h 32"/>
                  <a:gd name="T30" fmla="*/ 35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4" y="16"/>
                    </a:moveTo>
                    <a:cubicBezTo>
                      <a:pt x="154" y="16"/>
                      <a:pt x="138" y="25"/>
                      <a:pt x="121" y="28"/>
                    </a:cubicBezTo>
                    <a:cubicBezTo>
                      <a:pt x="105" y="31"/>
                      <a:pt x="84" y="32"/>
                      <a:pt x="60" y="32"/>
                    </a:cubicBezTo>
                    <a:cubicBezTo>
                      <a:pt x="45" y="32"/>
                      <a:pt x="32" y="32"/>
                      <a:pt x="21" y="30"/>
                    </a:cubicBezTo>
                    <a:cubicBezTo>
                      <a:pt x="11" y="29"/>
                      <a:pt x="0" y="25"/>
                      <a:pt x="0" y="25"/>
                    </a:cubicBezTo>
                    <a:cubicBezTo>
                      <a:pt x="0" y="16"/>
                      <a:pt x="0" y="16"/>
                      <a:pt x="0" y="16"/>
                    </a:cubicBezTo>
                    <a:cubicBezTo>
                      <a:pt x="0" y="16"/>
                      <a:pt x="16" y="7"/>
                      <a:pt x="32" y="4"/>
                    </a:cubicBezTo>
                    <a:cubicBezTo>
                      <a:pt x="49" y="1"/>
                      <a:pt x="69" y="0"/>
                      <a:pt x="94" y="0"/>
                    </a:cubicBezTo>
                    <a:cubicBezTo>
                      <a:pt x="117" y="0"/>
                      <a:pt x="135" y="1"/>
                      <a:pt x="145" y="4"/>
                    </a:cubicBezTo>
                    <a:cubicBezTo>
                      <a:pt x="156" y="7"/>
                      <a:pt x="154" y="16"/>
                      <a:pt x="154" y="16"/>
                    </a:cubicBezTo>
                    <a:close/>
                    <a:moveTo>
                      <a:pt x="35" y="16"/>
                    </a:moveTo>
                    <a:cubicBezTo>
                      <a:pt x="28" y="23"/>
                      <a:pt x="38" y="27"/>
                      <a:pt x="66" y="27"/>
                    </a:cubicBezTo>
                    <a:cubicBezTo>
                      <a:pt x="94" y="27"/>
                      <a:pt x="111" y="23"/>
                      <a:pt x="118" y="16"/>
                    </a:cubicBezTo>
                    <a:cubicBezTo>
                      <a:pt x="126" y="9"/>
                      <a:pt x="115" y="5"/>
                      <a:pt x="88" y="5"/>
                    </a:cubicBezTo>
                    <a:cubicBezTo>
                      <a:pt x="73" y="5"/>
                      <a:pt x="62" y="6"/>
                      <a:pt x="53" y="8"/>
                    </a:cubicBezTo>
                    <a:cubicBezTo>
                      <a:pt x="45" y="10"/>
                      <a:pt x="35" y="16"/>
                      <a:pt x="35"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2" name="Freeform 390"/>
              <p:cNvSpPr>
                <a:spLocks/>
              </p:cNvSpPr>
              <p:nvPr/>
            </p:nvSpPr>
            <p:spPr bwMode="auto">
              <a:xfrm>
                <a:off x="-21831300" y="5572126"/>
                <a:ext cx="644525" cy="119063"/>
              </a:xfrm>
              <a:custGeom>
                <a:avLst/>
                <a:gdLst>
                  <a:gd name="T0" fmla="*/ 144 w 172"/>
                  <a:gd name="T1" fmla="*/ 32 h 32"/>
                  <a:gd name="T2" fmla="*/ 109 w 172"/>
                  <a:gd name="T3" fmla="*/ 32 h 32"/>
                  <a:gd name="T4" fmla="*/ 128 w 172"/>
                  <a:gd name="T5" fmla="*/ 13 h 32"/>
                  <a:gd name="T6" fmla="*/ 126 w 172"/>
                  <a:gd name="T7" fmla="*/ 7 h 32"/>
                  <a:gd name="T8" fmla="*/ 104 w 172"/>
                  <a:gd name="T9" fmla="*/ 5 h 32"/>
                  <a:gd name="T10" fmla="*/ 69 w 172"/>
                  <a:gd name="T11" fmla="*/ 8 h 32"/>
                  <a:gd name="T12" fmla="*/ 51 w 172"/>
                  <a:gd name="T13" fmla="*/ 16 h 32"/>
                  <a:gd name="T14" fmla="*/ 35 w 172"/>
                  <a:gd name="T15" fmla="*/ 32 h 32"/>
                  <a:gd name="T16" fmla="*/ 0 w 172"/>
                  <a:gd name="T17" fmla="*/ 32 h 32"/>
                  <a:gd name="T18" fmla="*/ 32 w 172"/>
                  <a:gd name="T19" fmla="*/ 0 h 32"/>
                  <a:gd name="T20" fmla="*/ 59 w 172"/>
                  <a:gd name="T21" fmla="*/ 0 h 32"/>
                  <a:gd name="T22" fmla="*/ 60 w 172"/>
                  <a:gd name="T23" fmla="*/ 5 h 32"/>
                  <a:gd name="T24" fmla="*/ 61 w 172"/>
                  <a:gd name="T25" fmla="*/ 5 h 32"/>
                  <a:gd name="T26" fmla="*/ 86 w 172"/>
                  <a:gd name="T27" fmla="*/ 1 h 32"/>
                  <a:gd name="T28" fmla="*/ 117 w 172"/>
                  <a:gd name="T29" fmla="*/ 0 h 32"/>
                  <a:gd name="T30" fmla="*/ 164 w 172"/>
                  <a:gd name="T31" fmla="*/ 11 h 32"/>
                  <a:gd name="T32" fmla="*/ 144 w 172"/>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32">
                    <a:moveTo>
                      <a:pt x="144" y="32"/>
                    </a:moveTo>
                    <a:cubicBezTo>
                      <a:pt x="132" y="32"/>
                      <a:pt x="121" y="32"/>
                      <a:pt x="109" y="32"/>
                    </a:cubicBezTo>
                    <a:cubicBezTo>
                      <a:pt x="116" y="25"/>
                      <a:pt x="122" y="19"/>
                      <a:pt x="128" y="13"/>
                    </a:cubicBezTo>
                    <a:cubicBezTo>
                      <a:pt x="126" y="7"/>
                      <a:pt x="126" y="7"/>
                      <a:pt x="126" y="7"/>
                    </a:cubicBezTo>
                    <a:cubicBezTo>
                      <a:pt x="126" y="7"/>
                      <a:pt x="115" y="5"/>
                      <a:pt x="104" y="5"/>
                    </a:cubicBezTo>
                    <a:cubicBezTo>
                      <a:pt x="89" y="5"/>
                      <a:pt x="78" y="6"/>
                      <a:pt x="69" y="8"/>
                    </a:cubicBezTo>
                    <a:cubicBezTo>
                      <a:pt x="61" y="9"/>
                      <a:pt x="51" y="16"/>
                      <a:pt x="51" y="16"/>
                    </a:cubicBezTo>
                    <a:cubicBezTo>
                      <a:pt x="35" y="32"/>
                      <a:pt x="35" y="32"/>
                      <a:pt x="35" y="32"/>
                    </a:cubicBezTo>
                    <a:cubicBezTo>
                      <a:pt x="23" y="32"/>
                      <a:pt x="12" y="32"/>
                      <a:pt x="0" y="32"/>
                    </a:cubicBezTo>
                    <a:cubicBezTo>
                      <a:pt x="11" y="21"/>
                      <a:pt x="21" y="11"/>
                      <a:pt x="32" y="0"/>
                    </a:cubicBezTo>
                    <a:cubicBezTo>
                      <a:pt x="41" y="0"/>
                      <a:pt x="50" y="0"/>
                      <a:pt x="59" y="0"/>
                    </a:cubicBezTo>
                    <a:cubicBezTo>
                      <a:pt x="60" y="5"/>
                      <a:pt x="60" y="5"/>
                      <a:pt x="60" y="5"/>
                    </a:cubicBezTo>
                    <a:cubicBezTo>
                      <a:pt x="61" y="5"/>
                      <a:pt x="61" y="5"/>
                      <a:pt x="61" y="5"/>
                    </a:cubicBezTo>
                    <a:cubicBezTo>
                      <a:pt x="68" y="3"/>
                      <a:pt x="76" y="2"/>
                      <a:pt x="86" y="1"/>
                    </a:cubicBezTo>
                    <a:cubicBezTo>
                      <a:pt x="96" y="0"/>
                      <a:pt x="106" y="0"/>
                      <a:pt x="117" y="0"/>
                    </a:cubicBezTo>
                    <a:cubicBezTo>
                      <a:pt x="156" y="0"/>
                      <a:pt x="172" y="4"/>
                      <a:pt x="164" y="11"/>
                    </a:cubicBezTo>
                    <a:cubicBezTo>
                      <a:pt x="157" y="18"/>
                      <a:pt x="151"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3" name="Freeform 391"/>
              <p:cNvSpPr>
                <a:spLocks noEditPoints="1"/>
              </p:cNvSpPr>
              <p:nvPr/>
            </p:nvSpPr>
            <p:spPr bwMode="auto">
              <a:xfrm>
                <a:off x="-21850350" y="5045076"/>
                <a:ext cx="460375" cy="93663"/>
              </a:xfrm>
              <a:custGeom>
                <a:avLst/>
                <a:gdLst>
                  <a:gd name="T0" fmla="*/ 85 w 123"/>
                  <a:gd name="T1" fmla="*/ 25 h 25"/>
                  <a:gd name="T2" fmla="*/ 83 w 123"/>
                  <a:gd name="T3" fmla="*/ 22 h 25"/>
                  <a:gd name="T4" fmla="*/ 82 w 123"/>
                  <a:gd name="T5" fmla="*/ 22 h 25"/>
                  <a:gd name="T6" fmla="*/ 60 w 123"/>
                  <a:gd name="T7" fmla="*/ 25 h 25"/>
                  <a:gd name="T8" fmla="*/ 34 w 123"/>
                  <a:gd name="T9" fmla="*/ 25 h 25"/>
                  <a:gd name="T10" fmla="*/ 6 w 123"/>
                  <a:gd name="T11" fmla="*/ 24 h 25"/>
                  <a:gd name="T12" fmla="*/ 0 w 123"/>
                  <a:gd name="T13" fmla="*/ 18 h 25"/>
                  <a:gd name="T14" fmla="*/ 22 w 123"/>
                  <a:gd name="T15" fmla="*/ 12 h 25"/>
                  <a:gd name="T16" fmla="*/ 70 w 123"/>
                  <a:gd name="T17" fmla="*/ 10 h 25"/>
                  <a:gd name="T18" fmla="*/ 93 w 123"/>
                  <a:gd name="T19" fmla="*/ 10 h 25"/>
                  <a:gd name="T20" fmla="*/ 94 w 123"/>
                  <a:gd name="T21" fmla="*/ 9 h 25"/>
                  <a:gd name="T22" fmla="*/ 92 w 123"/>
                  <a:gd name="T23" fmla="*/ 5 h 25"/>
                  <a:gd name="T24" fmla="*/ 75 w 123"/>
                  <a:gd name="T25" fmla="*/ 4 h 25"/>
                  <a:gd name="T26" fmla="*/ 55 w 123"/>
                  <a:gd name="T27" fmla="*/ 4 h 25"/>
                  <a:gd name="T28" fmla="*/ 36 w 123"/>
                  <a:gd name="T29" fmla="*/ 6 h 25"/>
                  <a:gd name="T30" fmla="*/ 31 w 123"/>
                  <a:gd name="T31" fmla="*/ 2 h 25"/>
                  <a:gd name="T32" fmla="*/ 56 w 123"/>
                  <a:gd name="T33" fmla="*/ 0 h 25"/>
                  <a:gd name="T34" fmla="*/ 80 w 123"/>
                  <a:gd name="T35" fmla="*/ 0 h 25"/>
                  <a:gd name="T36" fmla="*/ 116 w 123"/>
                  <a:gd name="T37" fmla="*/ 2 h 25"/>
                  <a:gd name="T38" fmla="*/ 122 w 123"/>
                  <a:gd name="T39" fmla="*/ 8 h 25"/>
                  <a:gd name="T40" fmla="*/ 105 w 123"/>
                  <a:gd name="T41" fmla="*/ 25 h 25"/>
                  <a:gd name="T42" fmla="*/ 85 w 123"/>
                  <a:gd name="T43" fmla="*/ 25 h 25"/>
                  <a:gd name="T44" fmla="*/ 47 w 123"/>
                  <a:gd name="T45" fmla="*/ 21 h 25"/>
                  <a:gd name="T46" fmla="*/ 73 w 123"/>
                  <a:gd name="T47" fmla="*/ 20 h 25"/>
                  <a:gd name="T48" fmla="*/ 87 w 123"/>
                  <a:gd name="T49" fmla="*/ 15 h 25"/>
                  <a:gd name="T50" fmla="*/ 89 w 123"/>
                  <a:gd name="T51" fmla="*/ 13 h 25"/>
                  <a:gd name="T52" fmla="*/ 72 w 123"/>
                  <a:gd name="T53" fmla="*/ 13 h 25"/>
                  <a:gd name="T54" fmla="*/ 42 w 123"/>
                  <a:gd name="T55" fmla="*/ 14 h 25"/>
                  <a:gd name="T56" fmla="*/ 30 w 123"/>
                  <a:gd name="T57" fmla="*/ 18 h 25"/>
                  <a:gd name="T58" fmla="*/ 32 w 123"/>
                  <a:gd name="T59" fmla="*/ 20 h 25"/>
                  <a:gd name="T60" fmla="*/ 47 w 123"/>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3" h="25">
                    <a:moveTo>
                      <a:pt x="85" y="25"/>
                    </a:moveTo>
                    <a:cubicBezTo>
                      <a:pt x="83" y="22"/>
                      <a:pt x="83" y="22"/>
                      <a:pt x="83" y="22"/>
                    </a:cubicBezTo>
                    <a:cubicBezTo>
                      <a:pt x="82" y="22"/>
                      <a:pt x="82" y="22"/>
                      <a:pt x="82" y="22"/>
                    </a:cubicBezTo>
                    <a:cubicBezTo>
                      <a:pt x="74" y="23"/>
                      <a:pt x="67" y="24"/>
                      <a:pt x="60" y="25"/>
                    </a:cubicBezTo>
                    <a:cubicBezTo>
                      <a:pt x="53" y="25"/>
                      <a:pt x="44" y="25"/>
                      <a:pt x="34" y="25"/>
                    </a:cubicBezTo>
                    <a:cubicBezTo>
                      <a:pt x="21" y="25"/>
                      <a:pt x="12" y="25"/>
                      <a:pt x="6" y="24"/>
                    </a:cubicBezTo>
                    <a:cubicBezTo>
                      <a:pt x="0" y="18"/>
                      <a:pt x="0" y="18"/>
                      <a:pt x="0" y="18"/>
                    </a:cubicBezTo>
                    <a:cubicBezTo>
                      <a:pt x="0" y="18"/>
                      <a:pt x="10" y="13"/>
                      <a:pt x="22" y="12"/>
                    </a:cubicBezTo>
                    <a:cubicBezTo>
                      <a:pt x="33" y="11"/>
                      <a:pt x="49" y="10"/>
                      <a:pt x="70" y="10"/>
                    </a:cubicBezTo>
                    <a:cubicBezTo>
                      <a:pt x="78" y="10"/>
                      <a:pt x="85" y="10"/>
                      <a:pt x="93" y="10"/>
                    </a:cubicBezTo>
                    <a:cubicBezTo>
                      <a:pt x="94" y="9"/>
                      <a:pt x="94" y="9"/>
                      <a:pt x="94" y="9"/>
                    </a:cubicBezTo>
                    <a:cubicBezTo>
                      <a:pt x="92" y="5"/>
                      <a:pt x="92" y="5"/>
                      <a:pt x="92" y="5"/>
                    </a:cubicBezTo>
                    <a:cubicBezTo>
                      <a:pt x="92" y="5"/>
                      <a:pt x="83" y="4"/>
                      <a:pt x="75" y="4"/>
                    </a:cubicBezTo>
                    <a:cubicBezTo>
                      <a:pt x="68" y="4"/>
                      <a:pt x="62" y="4"/>
                      <a:pt x="55" y="4"/>
                    </a:cubicBezTo>
                    <a:cubicBezTo>
                      <a:pt x="48" y="5"/>
                      <a:pt x="42" y="5"/>
                      <a:pt x="36" y="6"/>
                    </a:cubicBezTo>
                    <a:cubicBezTo>
                      <a:pt x="31" y="2"/>
                      <a:pt x="31" y="2"/>
                      <a:pt x="31" y="2"/>
                    </a:cubicBezTo>
                    <a:cubicBezTo>
                      <a:pt x="38" y="1"/>
                      <a:pt x="47" y="0"/>
                      <a:pt x="56" y="0"/>
                    </a:cubicBezTo>
                    <a:cubicBezTo>
                      <a:pt x="64" y="0"/>
                      <a:pt x="73" y="0"/>
                      <a:pt x="80" y="0"/>
                    </a:cubicBezTo>
                    <a:cubicBezTo>
                      <a:pt x="97" y="0"/>
                      <a:pt x="109" y="0"/>
                      <a:pt x="116" y="2"/>
                    </a:cubicBezTo>
                    <a:cubicBezTo>
                      <a:pt x="123" y="3"/>
                      <a:pt x="122" y="8"/>
                      <a:pt x="122" y="8"/>
                    </a:cubicBezTo>
                    <a:cubicBezTo>
                      <a:pt x="105" y="25"/>
                      <a:pt x="105" y="25"/>
                      <a:pt x="105" y="25"/>
                    </a:cubicBezTo>
                    <a:cubicBezTo>
                      <a:pt x="99" y="25"/>
                      <a:pt x="92" y="25"/>
                      <a:pt x="85" y="25"/>
                    </a:cubicBezTo>
                    <a:close/>
                    <a:moveTo>
                      <a:pt x="47" y="21"/>
                    </a:moveTo>
                    <a:cubicBezTo>
                      <a:pt x="57" y="21"/>
                      <a:pt x="66" y="21"/>
                      <a:pt x="73" y="20"/>
                    </a:cubicBezTo>
                    <a:cubicBezTo>
                      <a:pt x="81" y="19"/>
                      <a:pt x="87" y="15"/>
                      <a:pt x="87" y="15"/>
                    </a:cubicBezTo>
                    <a:cubicBezTo>
                      <a:pt x="89" y="13"/>
                      <a:pt x="89" y="13"/>
                      <a:pt x="89" y="13"/>
                    </a:cubicBezTo>
                    <a:cubicBezTo>
                      <a:pt x="72" y="13"/>
                      <a:pt x="72" y="13"/>
                      <a:pt x="72" y="13"/>
                    </a:cubicBezTo>
                    <a:cubicBezTo>
                      <a:pt x="59" y="13"/>
                      <a:pt x="49" y="14"/>
                      <a:pt x="42" y="14"/>
                    </a:cubicBezTo>
                    <a:cubicBezTo>
                      <a:pt x="35" y="15"/>
                      <a:pt x="30" y="18"/>
                      <a:pt x="30" y="18"/>
                    </a:cubicBezTo>
                    <a:cubicBezTo>
                      <a:pt x="32" y="20"/>
                      <a:pt x="32" y="20"/>
                      <a:pt x="32" y="20"/>
                    </a:cubicBezTo>
                    <a:cubicBezTo>
                      <a:pt x="32" y="20"/>
                      <a:pt x="40" y="21"/>
                      <a:pt x="47"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4" name="Freeform 392"/>
              <p:cNvSpPr>
                <a:spLocks/>
              </p:cNvSpPr>
              <p:nvPr/>
            </p:nvSpPr>
            <p:spPr bwMode="auto">
              <a:xfrm>
                <a:off x="-21307425" y="5006976"/>
                <a:ext cx="236538" cy="131763"/>
              </a:xfrm>
              <a:custGeom>
                <a:avLst/>
                <a:gdLst>
                  <a:gd name="T0" fmla="*/ 28 w 63"/>
                  <a:gd name="T1" fmla="*/ 35 h 35"/>
                  <a:gd name="T2" fmla="*/ 0 w 63"/>
                  <a:gd name="T3" fmla="*/ 35 h 35"/>
                  <a:gd name="T4" fmla="*/ 35 w 63"/>
                  <a:gd name="T5" fmla="*/ 0 h 35"/>
                  <a:gd name="T6" fmla="*/ 63 w 63"/>
                  <a:gd name="T7" fmla="*/ 0 h 35"/>
                  <a:gd name="T8" fmla="*/ 28 w 63"/>
                  <a:gd name="T9" fmla="*/ 35 h 35"/>
                </a:gdLst>
                <a:ahLst/>
                <a:cxnLst>
                  <a:cxn ang="0">
                    <a:pos x="T0" y="T1"/>
                  </a:cxn>
                  <a:cxn ang="0">
                    <a:pos x="T2" y="T3"/>
                  </a:cxn>
                  <a:cxn ang="0">
                    <a:pos x="T4" y="T5"/>
                  </a:cxn>
                  <a:cxn ang="0">
                    <a:pos x="T6" y="T7"/>
                  </a:cxn>
                  <a:cxn ang="0">
                    <a:pos x="T8" y="T9"/>
                  </a:cxn>
                </a:cxnLst>
                <a:rect l="0" t="0" r="r" b="b"/>
                <a:pathLst>
                  <a:path w="63" h="35">
                    <a:moveTo>
                      <a:pt x="28" y="35"/>
                    </a:moveTo>
                    <a:cubicBezTo>
                      <a:pt x="18" y="35"/>
                      <a:pt x="9" y="35"/>
                      <a:pt x="0" y="35"/>
                    </a:cubicBezTo>
                    <a:cubicBezTo>
                      <a:pt x="11" y="23"/>
                      <a:pt x="23" y="12"/>
                      <a:pt x="35" y="0"/>
                    </a:cubicBezTo>
                    <a:cubicBezTo>
                      <a:pt x="44" y="0"/>
                      <a:pt x="54" y="0"/>
                      <a:pt x="63" y="0"/>
                    </a:cubicBezTo>
                    <a:cubicBezTo>
                      <a:pt x="51" y="12"/>
                      <a:pt x="39" y="23"/>
                      <a:pt x="28"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5" name="Freeform 393"/>
              <p:cNvSpPr>
                <a:spLocks/>
              </p:cNvSpPr>
              <p:nvPr/>
            </p:nvSpPr>
            <p:spPr bwMode="auto">
              <a:xfrm>
                <a:off x="-21032788" y="5026026"/>
                <a:ext cx="330200" cy="112713"/>
              </a:xfrm>
              <a:custGeom>
                <a:avLst/>
                <a:gdLst>
                  <a:gd name="T0" fmla="*/ 48 w 88"/>
                  <a:gd name="T1" fmla="*/ 26 h 30"/>
                  <a:gd name="T2" fmla="*/ 69 w 88"/>
                  <a:gd name="T3" fmla="*/ 26 h 30"/>
                  <a:gd name="T4" fmla="*/ 65 w 88"/>
                  <a:gd name="T5" fmla="*/ 30 h 30"/>
                  <a:gd name="T6" fmla="*/ 53 w 88"/>
                  <a:gd name="T7" fmla="*/ 30 h 30"/>
                  <a:gd name="T8" fmla="*/ 37 w 88"/>
                  <a:gd name="T9" fmla="*/ 30 h 30"/>
                  <a:gd name="T10" fmla="*/ 5 w 88"/>
                  <a:gd name="T11" fmla="*/ 22 h 30"/>
                  <a:gd name="T12" fmla="*/ 18 w 88"/>
                  <a:gd name="T13" fmla="*/ 9 h 30"/>
                  <a:gd name="T14" fmla="*/ 0 w 88"/>
                  <a:gd name="T15" fmla="*/ 9 h 30"/>
                  <a:gd name="T16" fmla="*/ 3 w 88"/>
                  <a:gd name="T17" fmla="*/ 7 h 30"/>
                  <a:gd name="T18" fmla="*/ 24 w 88"/>
                  <a:gd name="T19" fmla="*/ 5 h 30"/>
                  <a:gd name="T20" fmla="*/ 39 w 88"/>
                  <a:gd name="T21" fmla="*/ 0 h 30"/>
                  <a:gd name="T22" fmla="*/ 56 w 88"/>
                  <a:gd name="T23" fmla="*/ 0 h 30"/>
                  <a:gd name="T24" fmla="*/ 51 w 88"/>
                  <a:gd name="T25" fmla="*/ 5 h 30"/>
                  <a:gd name="T26" fmla="*/ 88 w 88"/>
                  <a:gd name="T27" fmla="*/ 5 h 30"/>
                  <a:gd name="T28" fmla="*/ 84 w 88"/>
                  <a:gd name="T29" fmla="*/ 9 h 30"/>
                  <a:gd name="T30" fmla="*/ 47 w 88"/>
                  <a:gd name="T31" fmla="*/ 9 h 30"/>
                  <a:gd name="T32" fmla="*/ 33 w 88"/>
                  <a:gd name="T33" fmla="*/ 22 h 30"/>
                  <a:gd name="T34" fmla="*/ 36 w 88"/>
                  <a:gd name="T35" fmla="*/ 25 h 30"/>
                  <a:gd name="T36" fmla="*/ 48 w 88"/>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30">
                    <a:moveTo>
                      <a:pt x="48" y="26"/>
                    </a:moveTo>
                    <a:cubicBezTo>
                      <a:pt x="55" y="26"/>
                      <a:pt x="62" y="26"/>
                      <a:pt x="69" y="26"/>
                    </a:cubicBezTo>
                    <a:cubicBezTo>
                      <a:pt x="65" y="30"/>
                      <a:pt x="65" y="30"/>
                      <a:pt x="65" y="30"/>
                    </a:cubicBezTo>
                    <a:cubicBezTo>
                      <a:pt x="53" y="30"/>
                      <a:pt x="53" y="30"/>
                      <a:pt x="53" y="30"/>
                    </a:cubicBezTo>
                    <a:cubicBezTo>
                      <a:pt x="37" y="30"/>
                      <a:pt x="37" y="30"/>
                      <a:pt x="37" y="30"/>
                    </a:cubicBezTo>
                    <a:cubicBezTo>
                      <a:pt x="11" y="30"/>
                      <a:pt x="5" y="22"/>
                      <a:pt x="5" y="22"/>
                    </a:cubicBezTo>
                    <a:cubicBezTo>
                      <a:pt x="18" y="9"/>
                      <a:pt x="18" y="9"/>
                      <a:pt x="18" y="9"/>
                    </a:cubicBezTo>
                    <a:cubicBezTo>
                      <a:pt x="13" y="9"/>
                      <a:pt x="6" y="9"/>
                      <a:pt x="0" y="9"/>
                    </a:cubicBezTo>
                    <a:cubicBezTo>
                      <a:pt x="3" y="7"/>
                      <a:pt x="3" y="7"/>
                      <a:pt x="3" y="7"/>
                    </a:cubicBezTo>
                    <a:cubicBezTo>
                      <a:pt x="10" y="6"/>
                      <a:pt x="17" y="5"/>
                      <a:pt x="24" y="5"/>
                    </a:cubicBezTo>
                    <a:cubicBezTo>
                      <a:pt x="39" y="0"/>
                      <a:pt x="39" y="0"/>
                      <a:pt x="39" y="0"/>
                    </a:cubicBezTo>
                    <a:cubicBezTo>
                      <a:pt x="56" y="0"/>
                      <a:pt x="56" y="0"/>
                      <a:pt x="56" y="0"/>
                    </a:cubicBezTo>
                    <a:cubicBezTo>
                      <a:pt x="51" y="5"/>
                      <a:pt x="51" y="5"/>
                      <a:pt x="51" y="5"/>
                    </a:cubicBezTo>
                    <a:cubicBezTo>
                      <a:pt x="63" y="5"/>
                      <a:pt x="76" y="5"/>
                      <a:pt x="88" y="5"/>
                    </a:cubicBezTo>
                    <a:cubicBezTo>
                      <a:pt x="84" y="9"/>
                      <a:pt x="84" y="9"/>
                      <a:pt x="84" y="9"/>
                    </a:cubicBezTo>
                    <a:cubicBezTo>
                      <a:pt x="72" y="9"/>
                      <a:pt x="59" y="9"/>
                      <a:pt x="47" y="9"/>
                    </a:cubicBezTo>
                    <a:cubicBezTo>
                      <a:pt x="33" y="22"/>
                      <a:pt x="33" y="22"/>
                      <a:pt x="33" y="22"/>
                    </a:cubicBezTo>
                    <a:cubicBezTo>
                      <a:pt x="36" y="25"/>
                      <a:pt x="36" y="25"/>
                      <a:pt x="36" y="25"/>
                    </a:cubicBezTo>
                    <a:lnTo>
                      <a:pt x="48"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6" name="Freeform 394"/>
              <p:cNvSpPr>
                <a:spLocks noEditPoints="1"/>
              </p:cNvSpPr>
              <p:nvPr/>
            </p:nvSpPr>
            <p:spPr bwMode="auto">
              <a:xfrm>
                <a:off x="26538238" y="5045076"/>
                <a:ext cx="439738" cy="93663"/>
              </a:xfrm>
              <a:custGeom>
                <a:avLst/>
                <a:gdLst>
                  <a:gd name="T0" fmla="*/ 97 w 117"/>
                  <a:gd name="T1" fmla="*/ 25 h 25"/>
                  <a:gd name="T2" fmla="*/ 89 w 117"/>
                  <a:gd name="T3" fmla="*/ 22 h 25"/>
                  <a:gd name="T4" fmla="*/ 88 w 117"/>
                  <a:gd name="T5" fmla="*/ 22 h 25"/>
                  <a:gd name="T6" fmla="*/ 71 w 117"/>
                  <a:gd name="T7" fmla="*/ 25 h 25"/>
                  <a:gd name="T8" fmla="*/ 47 w 117"/>
                  <a:gd name="T9" fmla="*/ 25 h 25"/>
                  <a:gd name="T10" fmla="*/ 15 w 117"/>
                  <a:gd name="T11" fmla="*/ 24 h 25"/>
                  <a:gd name="T12" fmla="*/ 0 w 117"/>
                  <a:gd name="T13" fmla="*/ 18 h 25"/>
                  <a:gd name="T14" fmla="*/ 10 w 117"/>
                  <a:gd name="T15" fmla="*/ 12 h 25"/>
                  <a:gd name="T16" fmla="*/ 55 w 117"/>
                  <a:gd name="T17" fmla="*/ 10 h 25"/>
                  <a:gd name="T18" fmla="*/ 78 w 117"/>
                  <a:gd name="T19" fmla="*/ 10 h 25"/>
                  <a:gd name="T20" fmla="*/ 77 w 117"/>
                  <a:gd name="T21" fmla="*/ 9 h 25"/>
                  <a:gd name="T22" fmla="*/ 68 w 117"/>
                  <a:gd name="T23" fmla="*/ 5 h 25"/>
                  <a:gd name="T24" fmla="*/ 49 w 117"/>
                  <a:gd name="T25" fmla="*/ 4 h 25"/>
                  <a:gd name="T26" fmla="*/ 30 w 117"/>
                  <a:gd name="T27" fmla="*/ 4 h 25"/>
                  <a:gd name="T28" fmla="*/ 13 w 117"/>
                  <a:gd name="T29" fmla="*/ 6 h 25"/>
                  <a:gd name="T30" fmla="*/ 1 w 117"/>
                  <a:gd name="T31" fmla="*/ 2 h 25"/>
                  <a:gd name="T32" fmla="*/ 23 w 117"/>
                  <a:gd name="T33" fmla="*/ 0 h 25"/>
                  <a:gd name="T34" fmla="*/ 47 w 117"/>
                  <a:gd name="T35" fmla="*/ 0 h 25"/>
                  <a:gd name="T36" fmla="*/ 87 w 117"/>
                  <a:gd name="T37" fmla="*/ 2 h 25"/>
                  <a:gd name="T38" fmla="*/ 105 w 117"/>
                  <a:gd name="T39" fmla="*/ 8 h 25"/>
                  <a:gd name="T40" fmla="*/ 117 w 117"/>
                  <a:gd name="T41" fmla="*/ 25 h 25"/>
                  <a:gd name="T42" fmla="*/ 97 w 117"/>
                  <a:gd name="T43" fmla="*/ 25 h 25"/>
                  <a:gd name="T44" fmla="*/ 52 w 117"/>
                  <a:gd name="T45" fmla="*/ 21 h 25"/>
                  <a:gd name="T46" fmla="*/ 76 w 117"/>
                  <a:gd name="T47" fmla="*/ 20 h 25"/>
                  <a:gd name="T48" fmla="*/ 82 w 117"/>
                  <a:gd name="T49" fmla="*/ 15 h 25"/>
                  <a:gd name="T50" fmla="*/ 80 w 117"/>
                  <a:gd name="T51" fmla="*/ 13 h 25"/>
                  <a:gd name="T52" fmla="*/ 63 w 117"/>
                  <a:gd name="T53" fmla="*/ 13 h 25"/>
                  <a:gd name="T54" fmla="*/ 35 w 117"/>
                  <a:gd name="T55" fmla="*/ 14 h 25"/>
                  <a:gd name="T56" fmla="*/ 29 w 117"/>
                  <a:gd name="T57" fmla="*/ 18 h 25"/>
                  <a:gd name="T58" fmla="*/ 36 w 117"/>
                  <a:gd name="T59" fmla="*/ 20 h 25"/>
                  <a:gd name="T60" fmla="*/ 52 w 117"/>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25">
                    <a:moveTo>
                      <a:pt x="97" y="25"/>
                    </a:moveTo>
                    <a:cubicBezTo>
                      <a:pt x="89" y="22"/>
                      <a:pt x="89" y="22"/>
                      <a:pt x="89" y="22"/>
                    </a:cubicBezTo>
                    <a:cubicBezTo>
                      <a:pt x="88" y="22"/>
                      <a:pt x="88" y="22"/>
                      <a:pt x="88" y="22"/>
                    </a:cubicBezTo>
                    <a:cubicBezTo>
                      <a:pt x="88" y="22"/>
                      <a:pt x="77" y="24"/>
                      <a:pt x="71" y="25"/>
                    </a:cubicBezTo>
                    <a:cubicBezTo>
                      <a:pt x="65" y="25"/>
                      <a:pt x="57" y="25"/>
                      <a:pt x="47" y="25"/>
                    </a:cubicBezTo>
                    <a:cubicBezTo>
                      <a:pt x="34" y="25"/>
                      <a:pt x="23" y="25"/>
                      <a:pt x="15" y="24"/>
                    </a:cubicBezTo>
                    <a:cubicBezTo>
                      <a:pt x="7" y="22"/>
                      <a:pt x="0" y="18"/>
                      <a:pt x="0" y="18"/>
                    </a:cubicBezTo>
                    <a:cubicBezTo>
                      <a:pt x="0" y="18"/>
                      <a:pt x="1" y="13"/>
                      <a:pt x="10" y="12"/>
                    </a:cubicBezTo>
                    <a:cubicBezTo>
                      <a:pt x="20" y="11"/>
                      <a:pt x="34" y="10"/>
                      <a:pt x="55" y="10"/>
                    </a:cubicBezTo>
                    <a:cubicBezTo>
                      <a:pt x="63" y="10"/>
                      <a:pt x="70" y="10"/>
                      <a:pt x="78" y="10"/>
                    </a:cubicBezTo>
                    <a:cubicBezTo>
                      <a:pt x="77" y="9"/>
                      <a:pt x="77" y="9"/>
                      <a:pt x="77" y="9"/>
                    </a:cubicBezTo>
                    <a:cubicBezTo>
                      <a:pt x="68" y="5"/>
                      <a:pt x="68" y="5"/>
                      <a:pt x="68" y="5"/>
                    </a:cubicBezTo>
                    <a:cubicBezTo>
                      <a:pt x="68" y="5"/>
                      <a:pt x="57" y="4"/>
                      <a:pt x="49" y="4"/>
                    </a:cubicBezTo>
                    <a:cubicBezTo>
                      <a:pt x="42" y="4"/>
                      <a:pt x="30" y="4"/>
                      <a:pt x="30" y="4"/>
                    </a:cubicBezTo>
                    <a:cubicBezTo>
                      <a:pt x="24" y="5"/>
                      <a:pt x="13" y="6"/>
                      <a:pt x="13" y="6"/>
                    </a:cubicBezTo>
                    <a:cubicBezTo>
                      <a:pt x="1" y="2"/>
                      <a:pt x="1" y="2"/>
                      <a:pt x="1" y="2"/>
                    </a:cubicBezTo>
                    <a:cubicBezTo>
                      <a:pt x="8" y="1"/>
                      <a:pt x="15" y="0"/>
                      <a:pt x="23" y="0"/>
                    </a:cubicBezTo>
                    <a:cubicBezTo>
                      <a:pt x="31" y="0"/>
                      <a:pt x="39" y="0"/>
                      <a:pt x="47" y="0"/>
                    </a:cubicBezTo>
                    <a:cubicBezTo>
                      <a:pt x="64" y="0"/>
                      <a:pt x="77" y="0"/>
                      <a:pt x="87" y="2"/>
                    </a:cubicBezTo>
                    <a:cubicBezTo>
                      <a:pt x="96" y="3"/>
                      <a:pt x="105" y="8"/>
                      <a:pt x="105" y="8"/>
                    </a:cubicBezTo>
                    <a:cubicBezTo>
                      <a:pt x="117" y="25"/>
                      <a:pt x="117" y="25"/>
                      <a:pt x="117" y="25"/>
                    </a:cubicBezTo>
                    <a:cubicBezTo>
                      <a:pt x="111" y="25"/>
                      <a:pt x="104" y="25"/>
                      <a:pt x="97" y="25"/>
                    </a:cubicBezTo>
                    <a:close/>
                    <a:moveTo>
                      <a:pt x="52" y="21"/>
                    </a:moveTo>
                    <a:cubicBezTo>
                      <a:pt x="63" y="21"/>
                      <a:pt x="76" y="20"/>
                      <a:pt x="76" y="20"/>
                    </a:cubicBezTo>
                    <a:cubicBezTo>
                      <a:pt x="82" y="15"/>
                      <a:pt x="82" y="15"/>
                      <a:pt x="82" y="15"/>
                    </a:cubicBezTo>
                    <a:cubicBezTo>
                      <a:pt x="80" y="13"/>
                      <a:pt x="80" y="13"/>
                      <a:pt x="80" y="13"/>
                    </a:cubicBezTo>
                    <a:cubicBezTo>
                      <a:pt x="63" y="13"/>
                      <a:pt x="63" y="13"/>
                      <a:pt x="63" y="13"/>
                    </a:cubicBezTo>
                    <a:cubicBezTo>
                      <a:pt x="50" y="13"/>
                      <a:pt x="35" y="14"/>
                      <a:pt x="35" y="14"/>
                    </a:cubicBezTo>
                    <a:cubicBezTo>
                      <a:pt x="29" y="18"/>
                      <a:pt x="29" y="18"/>
                      <a:pt x="29" y="18"/>
                    </a:cubicBezTo>
                    <a:cubicBezTo>
                      <a:pt x="36" y="20"/>
                      <a:pt x="36" y="20"/>
                      <a:pt x="36" y="20"/>
                    </a:cubicBezTo>
                    <a:cubicBezTo>
                      <a:pt x="36" y="20"/>
                      <a:pt x="46" y="21"/>
                      <a:pt x="52"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7" name="Freeform 395"/>
              <p:cNvSpPr>
                <a:spLocks/>
              </p:cNvSpPr>
              <p:nvPr/>
            </p:nvSpPr>
            <p:spPr bwMode="auto">
              <a:xfrm>
                <a:off x="27025600" y="5006976"/>
                <a:ext cx="206375" cy="131763"/>
              </a:xfrm>
              <a:custGeom>
                <a:avLst/>
                <a:gdLst>
                  <a:gd name="T0" fmla="*/ 55 w 55"/>
                  <a:gd name="T1" fmla="*/ 35 h 35"/>
                  <a:gd name="T2" fmla="*/ 27 w 55"/>
                  <a:gd name="T3" fmla="*/ 35 h 35"/>
                  <a:gd name="T4" fmla="*/ 0 w 55"/>
                  <a:gd name="T5" fmla="*/ 0 h 35"/>
                  <a:gd name="T6" fmla="*/ 28 w 55"/>
                  <a:gd name="T7" fmla="*/ 0 h 35"/>
                  <a:gd name="T8" fmla="*/ 55 w 55"/>
                  <a:gd name="T9" fmla="*/ 35 h 35"/>
                </a:gdLst>
                <a:ahLst/>
                <a:cxnLst>
                  <a:cxn ang="0">
                    <a:pos x="T0" y="T1"/>
                  </a:cxn>
                  <a:cxn ang="0">
                    <a:pos x="T2" y="T3"/>
                  </a:cxn>
                  <a:cxn ang="0">
                    <a:pos x="T4" y="T5"/>
                  </a:cxn>
                  <a:cxn ang="0">
                    <a:pos x="T6" y="T7"/>
                  </a:cxn>
                  <a:cxn ang="0">
                    <a:pos x="T8" y="T9"/>
                  </a:cxn>
                </a:cxnLst>
                <a:rect l="0" t="0" r="r" b="b"/>
                <a:pathLst>
                  <a:path w="55" h="35">
                    <a:moveTo>
                      <a:pt x="55" y="35"/>
                    </a:moveTo>
                    <a:cubicBezTo>
                      <a:pt x="45" y="35"/>
                      <a:pt x="36" y="35"/>
                      <a:pt x="27" y="35"/>
                    </a:cubicBezTo>
                    <a:cubicBezTo>
                      <a:pt x="17" y="24"/>
                      <a:pt x="8" y="12"/>
                      <a:pt x="0" y="0"/>
                    </a:cubicBezTo>
                    <a:cubicBezTo>
                      <a:pt x="9" y="0"/>
                      <a:pt x="18" y="0"/>
                      <a:pt x="28" y="0"/>
                    </a:cubicBezTo>
                    <a:cubicBezTo>
                      <a:pt x="37" y="12"/>
                      <a:pt x="46" y="24"/>
                      <a:pt x="55"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8" name="Freeform 396"/>
              <p:cNvSpPr>
                <a:spLocks/>
              </p:cNvSpPr>
              <p:nvPr/>
            </p:nvSpPr>
            <p:spPr bwMode="auto">
              <a:xfrm>
                <a:off x="27254200" y="5026026"/>
                <a:ext cx="387350" cy="112713"/>
              </a:xfrm>
              <a:custGeom>
                <a:avLst/>
                <a:gdLst>
                  <a:gd name="T0" fmla="*/ 80 w 103"/>
                  <a:gd name="T1" fmla="*/ 26 h 30"/>
                  <a:gd name="T2" fmla="*/ 100 w 103"/>
                  <a:gd name="T3" fmla="*/ 26 h 30"/>
                  <a:gd name="T4" fmla="*/ 103 w 103"/>
                  <a:gd name="T5" fmla="*/ 30 h 30"/>
                  <a:gd name="T6" fmla="*/ 92 w 103"/>
                  <a:gd name="T7" fmla="*/ 30 h 30"/>
                  <a:gd name="T8" fmla="*/ 77 w 103"/>
                  <a:gd name="T9" fmla="*/ 30 h 30"/>
                  <a:gd name="T10" fmla="*/ 31 w 103"/>
                  <a:gd name="T11" fmla="*/ 22 h 30"/>
                  <a:gd name="T12" fmla="*/ 20 w 103"/>
                  <a:gd name="T13" fmla="*/ 9 h 30"/>
                  <a:gd name="T14" fmla="*/ 2 w 103"/>
                  <a:gd name="T15" fmla="*/ 9 h 30"/>
                  <a:gd name="T16" fmla="*/ 0 w 103"/>
                  <a:gd name="T17" fmla="*/ 7 h 30"/>
                  <a:gd name="T18" fmla="*/ 18 w 103"/>
                  <a:gd name="T19" fmla="*/ 5 h 30"/>
                  <a:gd name="T20" fmla="*/ 24 w 103"/>
                  <a:gd name="T21" fmla="*/ 0 h 30"/>
                  <a:gd name="T22" fmla="*/ 41 w 103"/>
                  <a:gd name="T23" fmla="*/ 0 h 30"/>
                  <a:gd name="T24" fmla="*/ 45 w 103"/>
                  <a:gd name="T25" fmla="*/ 5 h 30"/>
                  <a:gd name="T26" fmla="*/ 83 w 103"/>
                  <a:gd name="T27" fmla="*/ 5 h 30"/>
                  <a:gd name="T28" fmla="*/ 86 w 103"/>
                  <a:gd name="T29" fmla="*/ 9 h 30"/>
                  <a:gd name="T30" fmla="*/ 48 w 103"/>
                  <a:gd name="T31" fmla="*/ 9 h 30"/>
                  <a:gd name="T32" fmla="*/ 59 w 103"/>
                  <a:gd name="T33" fmla="*/ 22 h 30"/>
                  <a:gd name="T34" fmla="*/ 66 w 103"/>
                  <a:gd name="T35" fmla="*/ 25 h 30"/>
                  <a:gd name="T36" fmla="*/ 80 w 103"/>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30">
                    <a:moveTo>
                      <a:pt x="80" y="26"/>
                    </a:moveTo>
                    <a:cubicBezTo>
                      <a:pt x="87" y="26"/>
                      <a:pt x="94" y="26"/>
                      <a:pt x="100" y="26"/>
                    </a:cubicBezTo>
                    <a:cubicBezTo>
                      <a:pt x="103" y="30"/>
                      <a:pt x="103" y="30"/>
                      <a:pt x="103" y="30"/>
                    </a:cubicBezTo>
                    <a:cubicBezTo>
                      <a:pt x="92" y="30"/>
                      <a:pt x="92" y="30"/>
                      <a:pt x="92" y="30"/>
                    </a:cubicBezTo>
                    <a:cubicBezTo>
                      <a:pt x="77" y="30"/>
                      <a:pt x="77" y="30"/>
                      <a:pt x="77" y="30"/>
                    </a:cubicBezTo>
                    <a:cubicBezTo>
                      <a:pt x="50" y="30"/>
                      <a:pt x="31" y="22"/>
                      <a:pt x="31" y="22"/>
                    </a:cubicBezTo>
                    <a:cubicBezTo>
                      <a:pt x="20" y="9"/>
                      <a:pt x="20" y="9"/>
                      <a:pt x="20" y="9"/>
                    </a:cubicBezTo>
                    <a:cubicBezTo>
                      <a:pt x="14" y="9"/>
                      <a:pt x="8" y="9"/>
                      <a:pt x="2" y="9"/>
                    </a:cubicBezTo>
                    <a:cubicBezTo>
                      <a:pt x="0" y="7"/>
                      <a:pt x="0" y="7"/>
                      <a:pt x="0" y="7"/>
                    </a:cubicBezTo>
                    <a:cubicBezTo>
                      <a:pt x="6" y="6"/>
                      <a:pt x="12" y="5"/>
                      <a:pt x="18" y="5"/>
                    </a:cubicBezTo>
                    <a:cubicBezTo>
                      <a:pt x="24" y="0"/>
                      <a:pt x="24" y="0"/>
                      <a:pt x="24" y="0"/>
                    </a:cubicBezTo>
                    <a:cubicBezTo>
                      <a:pt x="41" y="0"/>
                      <a:pt x="41" y="0"/>
                      <a:pt x="41" y="0"/>
                    </a:cubicBezTo>
                    <a:cubicBezTo>
                      <a:pt x="45" y="5"/>
                      <a:pt x="45" y="5"/>
                      <a:pt x="45" y="5"/>
                    </a:cubicBezTo>
                    <a:cubicBezTo>
                      <a:pt x="58" y="5"/>
                      <a:pt x="70" y="5"/>
                      <a:pt x="83" y="5"/>
                    </a:cubicBezTo>
                    <a:cubicBezTo>
                      <a:pt x="86" y="9"/>
                      <a:pt x="86" y="9"/>
                      <a:pt x="86" y="9"/>
                    </a:cubicBezTo>
                    <a:cubicBezTo>
                      <a:pt x="73" y="9"/>
                      <a:pt x="61" y="9"/>
                      <a:pt x="48" y="9"/>
                    </a:cubicBezTo>
                    <a:cubicBezTo>
                      <a:pt x="59" y="22"/>
                      <a:pt x="59" y="22"/>
                      <a:pt x="59" y="22"/>
                    </a:cubicBezTo>
                    <a:cubicBezTo>
                      <a:pt x="66" y="25"/>
                      <a:pt x="66" y="25"/>
                      <a:pt x="66" y="25"/>
                    </a:cubicBezTo>
                    <a:lnTo>
                      <a:pt x="8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9" name="Freeform 397"/>
              <p:cNvSpPr>
                <a:spLocks noEditPoints="1"/>
              </p:cNvSpPr>
              <p:nvPr/>
            </p:nvSpPr>
            <p:spPr bwMode="auto">
              <a:xfrm>
                <a:off x="27093863" y="5572126"/>
                <a:ext cx="581025" cy="119063"/>
              </a:xfrm>
              <a:custGeom>
                <a:avLst/>
                <a:gdLst>
                  <a:gd name="T0" fmla="*/ 155 w 155"/>
                  <a:gd name="T1" fmla="*/ 16 h 32"/>
                  <a:gd name="T2" fmla="*/ 144 w 155"/>
                  <a:gd name="T3" fmla="*/ 28 h 32"/>
                  <a:gd name="T4" fmla="*/ 90 w 155"/>
                  <a:gd name="T5" fmla="*/ 32 h 32"/>
                  <a:gd name="T6" fmla="*/ 48 w 155"/>
                  <a:gd name="T7" fmla="*/ 30 h 32"/>
                  <a:gd name="T8" fmla="*/ 16 w 155"/>
                  <a:gd name="T9" fmla="*/ 25 h 32"/>
                  <a:gd name="T10" fmla="*/ 0 w 155"/>
                  <a:gd name="T11" fmla="*/ 16 h 32"/>
                  <a:gd name="T12" fmla="*/ 12 w 155"/>
                  <a:gd name="T13" fmla="*/ 4 h 32"/>
                  <a:gd name="T14" fmla="*/ 66 w 155"/>
                  <a:gd name="T15" fmla="*/ 0 h 32"/>
                  <a:gd name="T16" fmla="*/ 125 w 155"/>
                  <a:gd name="T17" fmla="*/ 4 h 32"/>
                  <a:gd name="T18" fmla="*/ 155 w 155"/>
                  <a:gd name="T19" fmla="*/ 16 h 32"/>
                  <a:gd name="T20" fmla="*/ 36 w 155"/>
                  <a:gd name="T21" fmla="*/ 16 h 32"/>
                  <a:gd name="T22" fmla="*/ 86 w 155"/>
                  <a:gd name="T23" fmla="*/ 27 h 32"/>
                  <a:gd name="T24" fmla="*/ 119 w 155"/>
                  <a:gd name="T25" fmla="*/ 16 h 32"/>
                  <a:gd name="T26" fmla="*/ 69 w 155"/>
                  <a:gd name="T27" fmla="*/ 5 h 32"/>
                  <a:gd name="T28" fmla="*/ 40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5" y="25"/>
                      <a:pt x="144" y="28"/>
                    </a:cubicBezTo>
                    <a:cubicBezTo>
                      <a:pt x="132" y="31"/>
                      <a:pt x="114" y="32"/>
                      <a:pt x="90" y="32"/>
                    </a:cubicBezTo>
                    <a:cubicBezTo>
                      <a:pt x="74" y="32"/>
                      <a:pt x="60" y="32"/>
                      <a:pt x="48" y="30"/>
                    </a:cubicBezTo>
                    <a:cubicBezTo>
                      <a:pt x="35" y="29"/>
                      <a:pt x="25" y="27"/>
                      <a:pt x="16" y="25"/>
                    </a:cubicBezTo>
                    <a:cubicBezTo>
                      <a:pt x="8" y="22"/>
                      <a:pt x="0" y="16"/>
                      <a:pt x="0" y="16"/>
                    </a:cubicBezTo>
                    <a:cubicBezTo>
                      <a:pt x="0" y="16"/>
                      <a:pt x="0" y="7"/>
                      <a:pt x="12" y="4"/>
                    </a:cubicBezTo>
                    <a:cubicBezTo>
                      <a:pt x="23" y="1"/>
                      <a:pt x="41" y="0"/>
                      <a:pt x="66" y="0"/>
                    </a:cubicBezTo>
                    <a:cubicBezTo>
                      <a:pt x="89" y="0"/>
                      <a:pt x="109" y="1"/>
                      <a:pt x="125" y="4"/>
                    </a:cubicBezTo>
                    <a:cubicBezTo>
                      <a:pt x="141" y="7"/>
                      <a:pt x="155" y="16"/>
                      <a:pt x="155" y="16"/>
                    </a:cubicBezTo>
                    <a:close/>
                    <a:moveTo>
                      <a:pt x="36" y="16"/>
                    </a:moveTo>
                    <a:cubicBezTo>
                      <a:pt x="42" y="23"/>
                      <a:pt x="58" y="27"/>
                      <a:pt x="86" y="27"/>
                    </a:cubicBezTo>
                    <a:cubicBezTo>
                      <a:pt x="114" y="27"/>
                      <a:pt x="125" y="23"/>
                      <a:pt x="119" y="16"/>
                    </a:cubicBezTo>
                    <a:cubicBezTo>
                      <a:pt x="114" y="9"/>
                      <a:pt x="97" y="5"/>
                      <a:pt x="69" y="5"/>
                    </a:cubicBezTo>
                    <a:cubicBezTo>
                      <a:pt x="55" y="5"/>
                      <a:pt x="40" y="8"/>
                      <a:pt x="40"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0" name="Freeform 398"/>
              <p:cNvSpPr>
                <a:spLocks noEditPoints="1"/>
              </p:cNvSpPr>
              <p:nvPr/>
            </p:nvSpPr>
            <p:spPr bwMode="auto">
              <a:xfrm>
                <a:off x="27776488" y="5572126"/>
                <a:ext cx="606425" cy="171450"/>
              </a:xfrm>
              <a:custGeom>
                <a:avLst/>
                <a:gdLst>
                  <a:gd name="T0" fmla="*/ 108 w 162"/>
                  <a:gd name="T1" fmla="*/ 32 h 46"/>
                  <a:gd name="T2" fmla="*/ 57 w 162"/>
                  <a:gd name="T3" fmla="*/ 28 h 46"/>
                  <a:gd name="T4" fmla="*/ 55 w 162"/>
                  <a:gd name="T5" fmla="*/ 28 h 46"/>
                  <a:gd name="T6" fmla="*/ 61 w 162"/>
                  <a:gd name="T7" fmla="*/ 33 h 46"/>
                  <a:gd name="T8" fmla="*/ 71 w 162"/>
                  <a:gd name="T9" fmla="*/ 46 h 46"/>
                  <a:gd name="T10" fmla="*/ 36 w 162"/>
                  <a:gd name="T11" fmla="*/ 46 h 46"/>
                  <a:gd name="T12" fmla="*/ 0 w 162"/>
                  <a:gd name="T13" fmla="*/ 0 h 46"/>
                  <a:gd name="T14" fmla="*/ 28 w 162"/>
                  <a:gd name="T15" fmla="*/ 0 h 46"/>
                  <a:gd name="T16" fmla="*/ 36 w 162"/>
                  <a:gd name="T17" fmla="*/ 5 h 46"/>
                  <a:gd name="T18" fmla="*/ 38 w 162"/>
                  <a:gd name="T19" fmla="*/ 5 h 46"/>
                  <a:gd name="T20" fmla="*/ 83 w 162"/>
                  <a:gd name="T21" fmla="*/ 0 h 46"/>
                  <a:gd name="T22" fmla="*/ 134 w 162"/>
                  <a:gd name="T23" fmla="*/ 4 h 46"/>
                  <a:gd name="T24" fmla="*/ 160 w 162"/>
                  <a:gd name="T25" fmla="*/ 16 h 46"/>
                  <a:gd name="T26" fmla="*/ 153 w 162"/>
                  <a:gd name="T27" fmla="*/ 28 h 46"/>
                  <a:gd name="T28" fmla="*/ 108 w 162"/>
                  <a:gd name="T29" fmla="*/ 32 h 46"/>
                  <a:gd name="T30" fmla="*/ 79 w 162"/>
                  <a:gd name="T31" fmla="*/ 5 h 46"/>
                  <a:gd name="T32" fmla="*/ 50 w 162"/>
                  <a:gd name="T33" fmla="*/ 8 h 46"/>
                  <a:gd name="T34" fmla="*/ 47 w 162"/>
                  <a:gd name="T35" fmla="*/ 15 h 46"/>
                  <a:gd name="T36" fmla="*/ 47 w 162"/>
                  <a:gd name="T37" fmla="*/ 16 h 46"/>
                  <a:gd name="T38" fmla="*/ 63 w 162"/>
                  <a:gd name="T39" fmla="*/ 24 h 46"/>
                  <a:gd name="T40" fmla="*/ 96 w 162"/>
                  <a:gd name="T41" fmla="*/ 27 h 46"/>
                  <a:gd name="T42" fmla="*/ 122 w 162"/>
                  <a:gd name="T43" fmla="*/ 24 h 46"/>
                  <a:gd name="T44" fmla="*/ 125 w 162"/>
                  <a:gd name="T45" fmla="*/ 16 h 46"/>
                  <a:gd name="T46" fmla="*/ 109 w 162"/>
                  <a:gd name="T47" fmla="*/ 8 h 46"/>
                  <a:gd name="T48" fmla="*/ 79 w 162"/>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46">
                    <a:moveTo>
                      <a:pt x="108" y="32"/>
                    </a:moveTo>
                    <a:cubicBezTo>
                      <a:pt x="88" y="32"/>
                      <a:pt x="71" y="31"/>
                      <a:pt x="57" y="28"/>
                    </a:cubicBezTo>
                    <a:cubicBezTo>
                      <a:pt x="55" y="28"/>
                      <a:pt x="55" y="28"/>
                      <a:pt x="55" y="28"/>
                    </a:cubicBezTo>
                    <a:cubicBezTo>
                      <a:pt x="61" y="33"/>
                      <a:pt x="61" y="33"/>
                      <a:pt x="61" y="33"/>
                    </a:cubicBezTo>
                    <a:cubicBezTo>
                      <a:pt x="71" y="46"/>
                      <a:pt x="71" y="46"/>
                      <a:pt x="71" y="46"/>
                    </a:cubicBezTo>
                    <a:cubicBezTo>
                      <a:pt x="59" y="46"/>
                      <a:pt x="48" y="46"/>
                      <a:pt x="36" y="46"/>
                    </a:cubicBezTo>
                    <a:cubicBezTo>
                      <a:pt x="24" y="31"/>
                      <a:pt x="12" y="15"/>
                      <a:pt x="0" y="0"/>
                    </a:cubicBezTo>
                    <a:cubicBezTo>
                      <a:pt x="10" y="0"/>
                      <a:pt x="19" y="0"/>
                      <a:pt x="28" y="0"/>
                    </a:cubicBezTo>
                    <a:cubicBezTo>
                      <a:pt x="36" y="5"/>
                      <a:pt x="36" y="5"/>
                      <a:pt x="36" y="5"/>
                    </a:cubicBezTo>
                    <a:cubicBezTo>
                      <a:pt x="38" y="5"/>
                      <a:pt x="38" y="5"/>
                      <a:pt x="38" y="5"/>
                    </a:cubicBezTo>
                    <a:cubicBezTo>
                      <a:pt x="47" y="1"/>
                      <a:pt x="62" y="0"/>
                      <a:pt x="83" y="0"/>
                    </a:cubicBezTo>
                    <a:cubicBezTo>
                      <a:pt x="103" y="0"/>
                      <a:pt x="120" y="1"/>
                      <a:pt x="134" y="4"/>
                    </a:cubicBezTo>
                    <a:cubicBezTo>
                      <a:pt x="148" y="7"/>
                      <a:pt x="160" y="16"/>
                      <a:pt x="160" y="16"/>
                    </a:cubicBezTo>
                    <a:cubicBezTo>
                      <a:pt x="160" y="16"/>
                      <a:pt x="162" y="25"/>
                      <a:pt x="153" y="28"/>
                    </a:cubicBezTo>
                    <a:cubicBezTo>
                      <a:pt x="144" y="31"/>
                      <a:pt x="129" y="32"/>
                      <a:pt x="108" y="32"/>
                    </a:cubicBezTo>
                    <a:close/>
                    <a:moveTo>
                      <a:pt x="79" y="5"/>
                    </a:moveTo>
                    <a:cubicBezTo>
                      <a:pt x="65" y="5"/>
                      <a:pt x="50" y="8"/>
                      <a:pt x="50" y="8"/>
                    </a:cubicBezTo>
                    <a:cubicBezTo>
                      <a:pt x="47" y="15"/>
                      <a:pt x="47" y="15"/>
                      <a:pt x="47" y="15"/>
                    </a:cubicBezTo>
                    <a:cubicBezTo>
                      <a:pt x="47" y="16"/>
                      <a:pt x="47" y="16"/>
                      <a:pt x="47" y="16"/>
                    </a:cubicBezTo>
                    <a:cubicBezTo>
                      <a:pt x="47" y="16"/>
                      <a:pt x="56" y="23"/>
                      <a:pt x="63" y="24"/>
                    </a:cubicBezTo>
                    <a:cubicBezTo>
                      <a:pt x="71" y="26"/>
                      <a:pt x="82" y="27"/>
                      <a:pt x="96" y="27"/>
                    </a:cubicBezTo>
                    <a:cubicBezTo>
                      <a:pt x="108" y="27"/>
                      <a:pt x="122" y="24"/>
                      <a:pt x="122" y="24"/>
                    </a:cubicBezTo>
                    <a:cubicBezTo>
                      <a:pt x="125" y="16"/>
                      <a:pt x="125" y="16"/>
                      <a:pt x="125" y="16"/>
                    </a:cubicBezTo>
                    <a:cubicBezTo>
                      <a:pt x="125" y="16"/>
                      <a:pt x="117" y="10"/>
                      <a:pt x="109" y="8"/>
                    </a:cubicBezTo>
                    <a:cubicBezTo>
                      <a:pt x="101" y="6"/>
                      <a:pt x="91" y="5"/>
                      <a:pt x="7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1" name="Freeform 399"/>
              <p:cNvSpPr>
                <a:spLocks/>
              </p:cNvSpPr>
              <p:nvPr/>
            </p:nvSpPr>
            <p:spPr bwMode="auto">
              <a:xfrm>
                <a:off x="28417838" y="5548313"/>
                <a:ext cx="482600" cy="142875"/>
              </a:xfrm>
              <a:custGeom>
                <a:avLst/>
                <a:gdLst>
                  <a:gd name="T0" fmla="*/ 100 w 129"/>
                  <a:gd name="T1" fmla="*/ 33 h 38"/>
                  <a:gd name="T2" fmla="*/ 125 w 129"/>
                  <a:gd name="T3" fmla="*/ 32 h 38"/>
                  <a:gd name="T4" fmla="*/ 129 w 129"/>
                  <a:gd name="T5" fmla="*/ 37 h 38"/>
                  <a:gd name="T6" fmla="*/ 114 w 129"/>
                  <a:gd name="T7" fmla="*/ 38 h 38"/>
                  <a:gd name="T8" fmla="*/ 96 w 129"/>
                  <a:gd name="T9" fmla="*/ 38 h 38"/>
                  <a:gd name="T10" fmla="*/ 38 w 129"/>
                  <a:gd name="T11" fmla="*/ 29 h 38"/>
                  <a:gd name="T12" fmla="*/ 25 w 129"/>
                  <a:gd name="T13" fmla="*/ 11 h 38"/>
                  <a:gd name="T14" fmla="*/ 2 w 129"/>
                  <a:gd name="T15" fmla="*/ 11 h 38"/>
                  <a:gd name="T16" fmla="*/ 0 w 129"/>
                  <a:gd name="T17" fmla="*/ 9 h 38"/>
                  <a:gd name="T18" fmla="*/ 22 w 129"/>
                  <a:gd name="T19" fmla="*/ 6 h 38"/>
                  <a:gd name="T20" fmla="*/ 28 w 129"/>
                  <a:gd name="T21" fmla="*/ 0 h 38"/>
                  <a:gd name="T22" fmla="*/ 50 w 129"/>
                  <a:gd name="T23" fmla="*/ 0 h 38"/>
                  <a:gd name="T24" fmla="*/ 55 w 129"/>
                  <a:gd name="T25" fmla="*/ 6 h 38"/>
                  <a:gd name="T26" fmla="*/ 102 w 129"/>
                  <a:gd name="T27" fmla="*/ 6 h 38"/>
                  <a:gd name="T28" fmla="*/ 106 w 129"/>
                  <a:gd name="T29" fmla="*/ 11 h 38"/>
                  <a:gd name="T30" fmla="*/ 59 w 129"/>
                  <a:gd name="T31" fmla="*/ 11 h 38"/>
                  <a:gd name="T32" fmla="*/ 73 w 129"/>
                  <a:gd name="T33" fmla="*/ 28 h 38"/>
                  <a:gd name="T34" fmla="*/ 82 w 129"/>
                  <a:gd name="T35" fmla="*/ 32 h 38"/>
                  <a:gd name="T36" fmla="*/ 100 w 129"/>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38">
                    <a:moveTo>
                      <a:pt x="100" y="33"/>
                    </a:moveTo>
                    <a:cubicBezTo>
                      <a:pt x="108" y="33"/>
                      <a:pt x="116" y="33"/>
                      <a:pt x="125" y="32"/>
                    </a:cubicBezTo>
                    <a:cubicBezTo>
                      <a:pt x="129" y="37"/>
                      <a:pt x="129" y="37"/>
                      <a:pt x="129" y="37"/>
                    </a:cubicBezTo>
                    <a:cubicBezTo>
                      <a:pt x="114" y="38"/>
                      <a:pt x="114" y="38"/>
                      <a:pt x="114" y="38"/>
                    </a:cubicBezTo>
                    <a:cubicBezTo>
                      <a:pt x="114" y="38"/>
                      <a:pt x="102" y="38"/>
                      <a:pt x="96" y="38"/>
                    </a:cubicBezTo>
                    <a:cubicBezTo>
                      <a:pt x="63" y="38"/>
                      <a:pt x="44" y="35"/>
                      <a:pt x="38" y="29"/>
                    </a:cubicBezTo>
                    <a:cubicBezTo>
                      <a:pt x="25" y="11"/>
                      <a:pt x="25" y="11"/>
                      <a:pt x="25" y="11"/>
                    </a:cubicBezTo>
                    <a:cubicBezTo>
                      <a:pt x="17" y="11"/>
                      <a:pt x="10" y="11"/>
                      <a:pt x="2" y="11"/>
                    </a:cubicBezTo>
                    <a:cubicBezTo>
                      <a:pt x="0" y="9"/>
                      <a:pt x="0" y="9"/>
                      <a:pt x="0" y="9"/>
                    </a:cubicBezTo>
                    <a:cubicBezTo>
                      <a:pt x="7" y="8"/>
                      <a:pt x="15" y="7"/>
                      <a:pt x="22" y="6"/>
                    </a:cubicBezTo>
                    <a:cubicBezTo>
                      <a:pt x="28" y="0"/>
                      <a:pt x="28" y="0"/>
                      <a:pt x="28" y="0"/>
                    </a:cubicBezTo>
                    <a:cubicBezTo>
                      <a:pt x="35" y="0"/>
                      <a:pt x="43" y="0"/>
                      <a:pt x="50" y="0"/>
                    </a:cubicBezTo>
                    <a:cubicBezTo>
                      <a:pt x="55" y="6"/>
                      <a:pt x="55" y="6"/>
                      <a:pt x="55" y="6"/>
                    </a:cubicBezTo>
                    <a:cubicBezTo>
                      <a:pt x="71" y="6"/>
                      <a:pt x="86" y="6"/>
                      <a:pt x="102" y="6"/>
                    </a:cubicBezTo>
                    <a:cubicBezTo>
                      <a:pt x="106" y="11"/>
                      <a:pt x="106" y="11"/>
                      <a:pt x="106" y="11"/>
                    </a:cubicBezTo>
                    <a:cubicBezTo>
                      <a:pt x="90" y="11"/>
                      <a:pt x="75" y="11"/>
                      <a:pt x="59" y="11"/>
                    </a:cubicBezTo>
                    <a:cubicBezTo>
                      <a:pt x="73" y="28"/>
                      <a:pt x="73" y="28"/>
                      <a:pt x="73" y="28"/>
                    </a:cubicBezTo>
                    <a:cubicBezTo>
                      <a:pt x="82" y="32"/>
                      <a:pt x="82" y="32"/>
                      <a:pt x="82" y="32"/>
                    </a:cubicBezTo>
                    <a:cubicBezTo>
                      <a:pt x="82" y="32"/>
                      <a:pt x="93" y="33"/>
                      <a:pt x="10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2" name="Freeform 400"/>
              <p:cNvSpPr>
                <a:spLocks noEditPoints="1"/>
              </p:cNvSpPr>
              <p:nvPr/>
            </p:nvSpPr>
            <p:spPr bwMode="auto">
              <a:xfrm>
                <a:off x="28894088" y="5530851"/>
                <a:ext cx="261938" cy="160338"/>
              </a:xfrm>
              <a:custGeom>
                <a:avLst/>
                <a:gdLst>
                  <a:gd name="T0" fmla="*/ 0 w 70"/>
                  <a:gd name="T1" fmla="*/ 3 h 43"/>
                  <a:gd name="T2" fmla="*/ 3 w 70"/>
                  <a:gd name="T3" fmla="*/ 0 h 43"/>
                  <a:gd name="T4" fmla="*/ 17 w 70"/>
                  <a:gd name="T5" fmla="*/ 0 h 43"/>
                  <a:gd name="T6" fmla="*/ 31 w 70"/>
                  <a:gd name="T7" fmla="*/ 0 h 43"/>
                  <a:gd name="T8" fmla="*/ 39 w 70"/>
                  <a:gd name="T9" fmla="*/ 3 h 43"/>
                  <a:gd name="T10" fmla="*/ 36 w 70"/>
                  <a:gd name="T11" fmla="*/ 6 h 43"/>
                  <a:gd name="T12" fmla="*/ 23 w 70"/>
                  <a:gd name="T13" fmla="*/ 7 h 43"/>
                  <a:gd name="T14" fmla="*/ 7 w 70"/>
                  <a:gd name="T15" fmla="*/ 6 h 43"/>
                  <a:gd name="T16" fmla="*/ 0 w 70"/>
                  <a:gd name="T17" fmla="*/ 3 h 43"/>
                  <a:gd name="T18" fmla="*/ 70 w 70"/>
                  <a:gd name="T19" fmla="*/ 43 h 43"/>
                  <a:gd name="T20" fmla="*/ 35 w 70"/>
                  <a:gd name="T21" fmla="*/ 43 h 43"/>
                  <a:gd name="T22" fmla="*/ 9 w 70"/>
                  <a:gd name="T23" fmla="*/ 11 h 43"/>
                  <a:gd name="T24" fmla="*/ 43 w 70"/>
                  <a:gd name="T25" fmla="*/ 11 h 43"/>
                  <a:gd name="T26" fmla="*/ 70 w 70"/>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3">
                    <a:moveTo>
                      <a:pt x="0" y="3"/>
                    </a:moveTo>
                    <a:cubicBezTo>
                      <a:pt x="3" y="0"/>
                      <a:pt x="3" y="0"/>
                      <a:pt x="3" y="0"/>
                    </a:cubicBezTo>
                    <a:cubicBezTo>
                      <a:pt x="3" y="0"/>
                      <a:pt x="10" y="0"/>
                      <a:pt x="17" y="0"/>
                    </a:cubicBezTo>
                    <a:cubicBezTo>
                      <a:pt x="23" y="0"/>
                      <a:pt x="31" y="0"/>
                      <a:pt x="31" y="0"/>
                    </a:cubicBezTo>
                    <a:cubicBezTo>
                      <a:pt x="39" y="3"/>
                      <a:pt x="39" y="3"/>
                      <a:pt x="39" y="3"/>
                    </a:cubicBezTo>
                    <a:cubicBezTo>
                      <a:pt x="36" y="6"/>
                      <a:pt x="36" y="6"/>
                      <a:pt x="36" y="6"/>
                    </a:cubicBezTo>
                    <a:cubicBezTo>
                      <a:pt x="36" y="6"/>
                      <a:pt x="29" y="7"/>
                      <a:pt x="23" y="7"/>
                    </a:cubicBezTo>
                    <a:cubicBezTo>
                      <a:pt x="16" y="7"/>
                      <a:pt x="7" y="6"/>
                      <a:pt x="7" y="6"/>
                    </a:cubicBezTo>
                    <a:lnTo>
                      <a:pt x="0" y="3"/>
                    </a:lnTo>
                    <a:close/>
                    <a:moveTo>
                      <a:pt x="70" y="43"/>
                    </a:moveTo>
                    <a:cubicBezTo>
                      <a:pt x="58" y="43"/>
                      <a:pt x="46" y="43"/>
                      <a:pt x="35" y="43"/>
                    </a:cubicBezTo>
                    <a:cubicBezTo>
                      <a:pt x="26" y="32"/>
                      <a:pt x="17" y="22"/>
                      <a:pt x="9" y="11"/>
                    </a:cubicBezTo>
                    <a:cubicBezTo>
                      <a:pt x="20" y="11"/>
                      <a:pt x="32" y="11"/>
                      <a:pt x="43" y="11"/>
                    </a:cubicBezTo>
                    <a:cubicBezTo>
                      <a:pt x="52" y="22"/>
                      <a:pt x="61" y="32"/>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3" name="Freeform 401"/>
              <p:cNvSpPr>
                <a:spLocks noEditPoints="1"/>
              </p:cNvSpPr>
              <p:nvPr/>
            </p:nvSpPr>
            <p:spPr bwMode="auto">
              <a:xfrm>
                <a:off x="29254450" y="5572126"/>
                <a:ext cx="584200" cy="119063"/>
              </a:xfrm>
              <a:custGeom>
                <a:avLst/>
                <a:gdLst>
                  <a:gd name="T0" fmla="*/ 155 w 156"/>
                  <a:gd name="T1" fmla="*/ 16 h 32"/>
                  <a:gd name="T2" fmla="*/ 145 w 156"/>
                  <a:gd name="T3" fmla="*/ 28 h 32"/>
                  <a:gd name="T4" fmla="*/ 91 w 156"/>
                  <a:gd name="T5" fmla="*/ 32 h 32"/>
                  <a:gd name="T6" fmla="*/ 49 w 156"/>
                  <a:gd name="T7" fmla="*/ 30 h 32"/>
                  <a:gd name="T8" fmla="*/ 17 w 156"/>
                  <a:gd name="T9" fmla="*/ 25 h 32"/>
                  <a:gd name="T10" fmla="*/ 0 w 156"/>
                  <a:gd name="T11" fmla="*/ 16 h 32"/>
                  <a:gd name="T12" fmla="*/ 11 w 156"/>
                  <a:gd name="T13" fmla="*/ 4 h 32"/>
                  <a:gd name="T14" fmla="*/ 65 w 156"/>
                  <a:gd name="T15" fmla="*/ 0 h 32"/>
                  <a:gd name="T16" fmla="*/ 124 w 156"/>
                  <a:gd name="T17" fmla="*/ 4 h 32"/>
                  <a:gd name="T18" fmla="*/ 155 w 156"/>
                  <a:gd name="T19" fmla="*/ 16 h 32"/>
                  <a:gd name="T20" fmla="*/ 36 w 156"/>
                  <a:gd name="T21" fmla="*/ 16 h 32"/>
                  <a:gd name="T22" fmla="*/ 87 w 156"/>
                  <a:gd name="T23" fmla="*/ 27 h 32"/>
                  <a:gd name="T24" fmla="*/ 119 w 156"/>
                  <a:gd name="T25" fmla="*/ 16 h 32"/>
                  <a:gd name="T26" fmla="*/ 68 w 156"/>
                  <a:gd name="T27" fmla="*/ 5 h 32"/>
                  <a:gd name="T28" fmla="*/ 39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56" y="25"/>
                      <a:pt x="145" y="28"/>
                    </a:cubicBezTo>
                    <a:cubicBezTo>
                      <a:pt x="133" y="31"/>
                      <a:pt x="115" y="32"/>
                      <a:pt x="91" y="32"/>
                    </a:cubicBezTo>
                    <a:cubicBezTo>
                      <a:pt x="76" y="32"/>
                      <a:pt x="62" y="32"/>
                      <a:pt x="49" y="30"/>
                    </a:cubicBezTo>
                    <a:cubicBezTo>
                      <a:pt x="36" y="29"/>
                      <a:pt x="25" y="27"/>
                      <a:pt x="17" y="25"/>
                    </a:cubicBezTo>
                    <a:cubicBezTo>
                      <a:pt x="9" y="22"/>
                      <a:pt x="0" y="16"/>
                      <a:pt x="0" y="16"/>
                    </a:cubicBezTo>
                    <a:cubicBezTo>
                      <a:pt x="0" y="16"/>
                      <a:pt x="0" y="7"/>
                      <a:pt x="11" y="4"/>
                    </a:cubicBezTo>
                    <a:cubicBezTo>
                      <a:pt x="22" y="1"/>
                      <a:pt x="40" y="0"/>
                      <a:pt x="65" y="0"/>
                    </a:cubicBezTo>
                    <a:cubicBezTo>
                      <a:pt x="88" y="0"/>
                      <a:pt x="108" y="1"/>
                      <a:pt x="124" y="4"/>
                    </a:cubicBezTo>
                    <a:cubicBezTo>
                      <a:pt x="140" y="7"/>
                      <a:pt x="155" y="16"/>
                      <a:pt x="155" y="16"/>
                    </a:cubicBezTo>
                    <a:close/>
                    <a:moveTo>
                      <a:pt x="36" y="16"/>
                    </a:moveTo>
                    <a:cubicBezTo>
                      <a:pt x="42" y="23"/>
                      <a:pt x="59" y="27"/>
                      <a:pt x="87" y="27"/>
                    </a:cubicBezTo>
                    <a:cubicBezTo>
                      <a:pt x="115" y="27"/>
                      <a:pt x="126" y="23"/>
                      <a:pt x="119" y="16"/>
                    </a:cubicBezTo>
                    <a:cubicBezTo>
                      <a:pt x="113" y="9"/>
                      <a:pt x="96" y="5"/>
                      <a:pt x="68" y="5"/>
                    </a:cubicBezTo>
                    <a:cubicBezTo>
                      <a:pt x="54" y="5"/>
                      <a:pt x="39" y="8"/>
                      <a:pt x="39"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4" name="Freeform 402"/>
              <p:cNvSpPr>
                <a:spLocks/>
              </p:cNvSpPr>
              <p:nvPr/>
            </p:nvSpPr>
            <p:spPr bwMode="auto">
              <a:xfrm>
                <a:off x="29932313" y="5572126"/>
                <a:ext cx="641350" cy="119063"/>
              </a:xfrm>
              <a:custGeom>
                <a:avLst/>
                <a:gdLst>
                  <a:gd name="T0" fmla="*/ 171 w 171"/>
                  <a:gd name="T1" fmla="*/ 32 h 32"/>
                  <a:gd name="T2" fmla="*/ 136 w 171"/>
                  <a:gd name="T3" fmla="*/ 32 h 32"/>
                  <a:gd name="T4" fmla="*/ 119 w 171"/>
                  <a:gd name="T5" fmla="*/ 13 h 32"/>
                  <a:gd name="T6" fmla="*/ 107 w 171"/>
                  <a:gd name="T7" fmla="*/ 7 h 32"/>
                  <a:gd name="T8" fmla="*/ 81 w 171"/>
                  <a:gd name="T9" fmla="*/ 5 h 32"/>
                  <a:gd name="T10" fmla="*/ 51 w 171"/>
                  <a:gd name="T11" fmla="*/ 8 h 32"/>
                  <a:gd name="T12" fmla="*/ 49 w 171"/>
                  <a:gd name="T13" fmla="*/ 16 h 32"/>
                  <a:gd name="T14" fmla="*/ 62 w 171"/>
                  <a:gd name="T15" fmla="*/ 32 h 32"/>
                  <a:gd name="T16" fmla="*/ 27 w 171"/>
                  <a:gd name="T17" fmla="*/ 32 h 32"/>
                  <a:gd name="T18" fmla="*/ 0 w 171"/>
                  <a:gd name="T19" fmla="*/ 0 h 32"/>
                  <a:gd name="T20" fmla="*/ 27 w 171"/>
                  <a:gd name="T21" fmla="*/ 0 h 32"/>
                  <a:gd name="T22" fmla="*/ 36 w 171"/>
                  <a:gd name="T23" fmla="*/ 5 h 32"/>
                  <a:gd name="T24" fmla="*/ 38 w 171"/>
                  <a:gd name="T25" fmla="*/ 5 h 32"/>
                  <a:gd name="T26" fmla="*/ 55 w 171"/>
                  <a:gd name="T27" fmla="*/ 1 h 32"/>
                  <a:gd name="T28" fmla="*/ 85 w 171"/>
                  <a:gd name="T29" fmla="*/ 0 h 32"/>
                  <a:gd name="T30" fmla="*/ 153 w 171"/>
                  <a:gd name="T31" fmla="*/ 11 h 32"/>
                  <a:gd name="T32" fmla="*/ 171 w 171"/>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2">
                    <a:moveTo>
                      <a:pt x="171" y="32"/>
                    </a:moveTo>
                    <a:cubicBezTo>
                      <a:pt x="160" y="32"/>
                      <a:pt x="148" y="32"/>
                      <a:pt x="136" y="32"/>
                    </a:cubicBezTo>
                    <a:cubicBezTo>
                      <a:pt x="131" y="25"/>
                      <a:pt x="125" y="19"/>
                      <a:pt x="119" y="13"/>
                    </a:cubicBezTo>
                    <a:cubicBezTo>
                      <a:pt x="119" y="13"/>
                      <a:pt x="113" y="8"/>
                      <a:pt x="107" y="7"/>
                    </a:cubicBezTo>
                    <a:cubicBezTo>
                      <a:pt x="107" y="7"/>
                      <a:pt x="93" y="5"/>
                      <a:pt x="81" y="5"/>
                    </a:cubicBezTo>
                    <a:cubicBezTo>
                      <a:pt x="67" y="5"/>
                      <a:pt x="51" y="8"/>
                      <a:pt x="51" y="8"/>
                    </a:cubicBezTo>
                    <a:cubicBezTo>
                      <a:pt x="49" y="16"/>
                      <a:pt x="49" y="16"/>
                      <a:pt x="49" y="16"/>
                    </a:cubicBezTo>
                    <a:cubicBezTo>
                      <a:pt x="62" y="32"/>
                      <a:pt x="62" y="32"/>
                      <a:pt x="62" y="32"/>
                    </a:cubicBezTo>
                    <a:cubicBezTo>
                      <a:pt x="51" y="32"/>
                      <a:pt x="39" y="32"/>
                      <a:pt x="27" y="32"/>
                    </a:cubicBezTo>
                    <a:cubicBezTo>
                      <a:pt x="18" y="21"/>
                      <a:pt x="9" y="11"/>
                      <a:pt x="0" y="0"/>
                    </a:cubicBezTo>
                    <a:cubicBezTo>
                      <a:pt x="9" y="0"/>
                      <a:pt x="18" y="0"/>
                      <a:pt x="27" y="0"/>
                    </a:cubicBezTo>
                    <a:cubicBezTo>
                      <a:pt x="36" y="5"/>
                      <a:pt x="36" y="5"/>
                      <a:pt x="36" y="5"/>
                    </a:cubicBezTo>
                    <a:cubicBezTo>
                      <a:pt x="38" y="5"/>
                      <a:pt x="38" y="5"/>
                      <a:pt x="38" y="5"/>
                    </a:cubicBezTo>
                    <a:cubicBezTo>
                      <a:pt x="38" y="5"/>
                      <a:pt x="47" y="2"/>
                      <a:pt x="55" y="1"/>
                    </a:cubicBezTo>
                    <a:cubicBezTo>
                      <a:pt x="64" y="0"/>
                      <a:pt x="74" y="0"/>
                      <a:pt x="85" y="0"/>
                    </a:cubicBezTo>
                    <a:cubicBezTo>
                      <a:pt x="123" y="0"/>
                      <a:pt x="146" y="4"/>
                      <a:pt x="153" y="11"/>
                    </a:cubicBezTo>
                    <a:cubicBezTo>
                      <a:pt x="159" y="18"/>
                      <a:pt x="165" y="25"/>
                      <a:pt x="17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5" name="Freeform 403"/>
              <p:cNvSpPr>
                <a:spLocks/>
              </p:cNvSpPr>
              <p:nvPr/>
            </p:nvSpPr>
            <p:spPr bwMode="auto">
              <a:xfrm>
                <a:off x="-18764250" y="5572126"/>
                <a:ext cx="522288" cy="119063"/>
              </a:xfrm>
              <a:custGeom>
                <a:avLst/>
                <a:gdLst>
                  <a:gd name="T0" fmla="*/ 63 w 139"/>
                  <a:gd name="T1" fmla="*/ 32 h 32"/>
                  <a:gd name="T2" fmla="*/ 10 w 139"/>
                  <a:gd name="T3" fmla="*/ 28 h 32"/>
                  <a:gd name="T4" fmla="*/ 2 w 139"/>
                  <a:gd name="T5" fmla="*/ 16 h 32"/>
                  <a:gd name="T6" fmla="*/ 33 w 139"/>
                  <a:gd name="T7" fmla="*/ 4 h 32"/>
                  <a:gd name="T8" fmla="*/ 95 w 139"/>
                  <a:gd name="T9" fmla="*/ 0 h 32"/>
                  <a:gd name="T10" fmla="*/ 139 w 139"/>
                  <a:gd name="T11" fmla="*/ 2 h 32"/>
                  <a:gd name="T12" fmla="*/ 124 w 139"/>
                  <a:gd name="T13" fmla="*/ 7 h 32"/>
                  <a:gd name="T14" fmla="*/ 89 w 139"/>
                  <a:gd name="T15" fmla="*/ 5 h 32"/>
                  <a:gd name="T16" fmla="*/ 37 w 139"/>
                  <a:gd name="T17" fmla="*/ 16 h 32"/>
                  <a:gd name="T18" fmla="*/ 41 w 139"/>
                  <a:gd name="T19" fmla="*/ 24 h 32"/>
                  <a:gd name="T20" fmla="*/ 69 w 139"/>
                  <a:gd name="T21" fmla="*/ 27 h 32"/>
                  <a:gd name="T22" fmla="*/ 115 w 139"/>
                  <a:gd name="T23" fmla="*/ 25 h 32"/>
                  <a:gd name="T24" fmla="*/ 110 w 139"/>
                  <a:gd name="T25" fmla="*/ 30 h 32"/>
                  <a:gd name="T26" fmla="*/ 89 w 139"/>
                  <a:gd name="T27" fmla="*/ 32 h 32"/>
                  <a:gd name="T28" fmla="*/ 63 w 139"/>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32">
                    <a:moveTo>
                      <a:pt x="63" y="32"/>
                    </a:moveTo>
                    <a:cubicBezTo>
                      <a:pt x="38" y="32"/>
                      <a:pt x="21" y="31"/>
                      <a:pt x="10" y="28"/>
                    </a:cubicBezTo>
                    <a:cubicBezTo>
                      <a:pt x="0" y="25"/>
                      <a:pt x="2" y="16"/>
                      <a:pt x="2" y="16"/>
                    </a:cubicBezTo>
                    <a:cubicBezTo>
                      <a:pt x="2" y="16"/>
                      <a:pt x="17" y="7"/>
                      <a:pt x="33" y="4"/>
                    </a:cubicBezTo>
                    <a:cubicBezTo>
                      <a:pt x="49" y="1"/>
                      <a:pt x="69" y="0"/>
                      <a:pt x="95" y="0"/>
                    </a:cubicBezTo>
                    <a:cubicBezTo>
                      <a:pt x="112" y="0"/>
                      <a:pt x="127" y="1"/>
                      <a:pt x="139" y="2"/>
                    </a:cubicBezTo>
                    <a:cubicBezTo>
                      <a:pt x="124" y="7"/>
                      <a:pt x="124" y="7"/>
                      <a:pt x="124" y="7"/>
                    </a:cubicBezTo>
                    <a:cubicBezTo>
                      <a:pt x="110" y="6"/>
                      <a:pt x="99" y="5"/>
                      <a:pt x="89" y="5"/>
                    </a:cubicBezTo>
                    <a:cubicBezTo>
                      <a:pt x="61" y="5"/>
                      <a:pt x="44" y="9"/>
                      <a:pt x="37" y="16"/>
                    </a:cubicBezTo>
                    <a:cubicBezTo>
                      <a:pt x="41" y="24"/>
                      <a:pt x="41" y="24"/>
                      <a:pt x="41" y="24"/>
                    </a:cubicBezTo>
                    <a:cubicBezTo>
                      <a:pt x="41" y="24"/>
                      <a:pt x="56" y="27"/>
                      <a:pt x="69" y="27"/>
                    </a:cubicBezTo>
                    <a:cubicBezTo>
                      <a:pt x="85" y="27"/>
                      <a:pt x="100" y="26"/>
                      <a:pt x="115" y="25"/>
                    </a:cubicBezTo>
                    <a:cubicBezTo>
                      <a:pt x="110" y="30"/>
                      <a:pt x="110" y="30"/>
                      <a:pt x="110" y="30"/>
                    </a:cubicBezTo>
                    <a:cubicBezTo>
                      <a:pt x="103" y="31"/>
                      <a:pt x="96" y="32"/>
                      <a:pt x="89" y="32"/>
                    </a:cubicBezTo>
                    <a:cubicBezTo>
                      <a:pt x="82" y="32"/>
                      <a:pt x="73" y="32"/>
                      <a:pt x="6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6" name="Freeform 404"/>
              <p:cNvSpPr>
                <a:spLocks noEditPoints="1"/>
              </p:cNvSpPr>
              <p:nvPr/>
            </p:nvSpPr>
            <p:spPr bwMode="auto">
              <a:xfrm>
                <a:off x="-18197513" y="5572126"/>
                <a:ext cx="585788" cy="119063"/>
              </a:xfrm>
              <a:custGeom>
                <a:avLst/>
                <a:gdLst>
                  <a:gd name="T0" fmla="*/ 155 w 156"/>
                  <a:gd name="T1" fmla="*/ 16 h 32"/>
                  <a:gd name="T2" fmla="*/ 124 w 156"/>
                  <a:gd name="T3" fmla="*/ 28 h 32"/>
                  <a:gd name="T4" fmla="*/ 63 w 156"/>
                  <a:gd name="T5" fmla="*/ 32 h 32"/>
                  <a:gd name="T6" fmla="*/ 24 w 156"/>
                  <a:gd name="T7" fmla="*/ 30 h 32"/>
                  <a:gd name="T8" fmla="*/ 2 w 156"/>
                  <a:gd name="T9" fmla="*/ 25 h 32"/>
                  <a:gd name="T10" fmla="*/ 0 w 156"/>
                  <a:gd name="T11" fmla="*/ 16 h 32"/>
                  <a:gd name="T12" fmla="*/ 31 w 156"/>
                  <a:gd name="T13" fmla="*/ 4 h 32"/>
                  <a:gd name="T14" fmla="*/ 92 w 156"/>
                  <a:gd name="T15" fmla="*/ 0 h 32"/>
                  <a:gd name="T16" fmla="*/ 145 w 156"/>
                  <a:gd name="T17" fmla="*/ 4 h 32"/>
                  <a:gd name="T18" fmla="*/ 155 w 156"/>
                  <a:gd name="T19" fmla="*/ 16 h 32"/>
                  <a:gd name="T20" fmla="*/ 36 w 156"/>
                  <a:gd name="T21" fmla="*/ 16 h 32"/>
                  <a:gd name="T22" fmla="*/ 69 w 156"/>
                  <a:gd name="T23" fmla="*/ 27 h 32"/>
                  <a:gd name="T24" fmla="*/ 119 w 156"/>
                  <a:gd name="T25" fmla="*/ 16 h 32"/>
                  <a:gd name="T26" fmla="*/ 87 w 156"/>
                  <a:gd name="T27" fmla="*/ 5 h 32"/>
                  <a:gd name="T28" fmla="*/ 53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40" y="25"/>
                      <a:pt x="124" y="28"/>
                    </a:cubicBezTo>
                    <a:cubicBezTo>
                      <a:pt x="108" y="31"/>
                      <a:pt x="88" y="32"/>
                      <a:pt x="63" y="32"/>
                    </a:cubicBezTo>
                    <a:cubicBezTo>
                      <a:pt x="48" y="32"/>
                      <a:pt x="35" y="32"/>
                      <a:pt x="24" y="30"/>
                    </a:cubicBezTo>
                    <a:cubicBezTo>
                      <a:pt x="14" y="29"/>
                      <a:pt x="2" y="25"/>
                      <a:pt x="2" y="25"/>
                    </a:cubicBezTo>
                    <a:cubicBezTo>
                      <a:pt x="0" y="16"/>
                      <a:pt x="0" y="16"/>
                      <a:pt x="0" y="16"/>
                    </a:cubicBezTo>
                    <a:cubicBezTo>
                      <a:pt x="0" y="16"/>
                      <a:pt x="15" y="7"/>
                      <a:pt x="31" y="4"/>
                    </a:cubicBezTo>
                    <a:cubicBezTo>
                      <a:pt x="47" y="1"/>
                      <a:pt x="68" y="0"/>
                      <a:pt x="92" y="0"/>
                    </a:cubicBezTo>
                    <a:cubicBezTo>
                      <a:pt x="116" y="0"/>
                      <a:pt x="133" y="1"/>
                      <a:pt x="145" y="4"/>
                    </a:cubicBezTo>
                    <a:cubicBezTo>
                      <a:pt x="156" y="7"/>
                      <a:pt x="155" y="16"/>
                      <a:pt x="155" y="16"/>
                    </a:cubicBezTo>
                    <a:close/>
                    <a:moveTo>
                      <a:pt x="36" y="16"/>
                    </a:moveTo>
                    <a:cubicBezTo>
                      <a:pt x="30" y="23"/>
                      <a:pt x="41" y="27"/>
                      <a:pt x="69" y="27"/>
                    </a:cubicBezTo>
                    <a:cubicBezTo>
                      <a:pt x="96" y="27"/>
                      <a:pt x="113" y="23"/>
                      <a:pt x="119" y="16"/>
                    </a:cubicBezTo>
                    <a:cubicBezTo>
                      <a:pt x="126" y="9"/>
                      <a:pt x="115" y="5"/>
                      <a:pt x="87" y="5"/>
                    </a:cubicBezTo>
                    <a:cubicBezTo>
                      <a:pt x="73" y="5"/>
                      <a:pt x="61" y="6"/>
                      <a:pt x="53" y="8"/>
                    </a:cubicBezTo>
                    <a:cubicBezTo>
                      <a:pt x="45"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7" name="Freeform 405"/>
              <p:cNvSpPr>
                <a:spLocks/>
              </p:cNvSpPr>
              <p:nvPr/>
            </p:nvSpPr>
            <p:spPr bwMode="auto">
              <a:xfrm>
                <a:off x="-17514888" y="5572126"/>
                <a:ext cx="971550" cy="119063"/>
              </a:xfrm>
              <a:custGeom>
                <a:avLst/>
                <a:gdLst>
                  <a:gd name="T0" fmla="*/ 137 w 259"/>
                  <a:gd name="T1" fmla="*/ 32 h 32"/>
                  <a:gd name="T2" fmla="*/ 102 w 259"/>
                  <a:gd name="T3" fmla="*/ 32 h 32"/>
                  <a:gd name="T4" fmla="*/ 119 w 259"/>
                  <a:gd name="T5" fmla="*/ 13 h 32"/>
                  <a:gd name="T6" fmla="*/ 116 w 259"/>
                  <a:gd name="T7" fmla="*/ 7 h 32"/>
                  <a:gd name="T8" fmla="*/ 95 w 259"/>
                  <a:gd name="T9" fmla="*/ 5 h 32"/>
                  <a:gd name="T10" fmla="*/ 64 w 259"/>
                  <a:gd name="T11" fmla="*/ 8 h 32"/>
                  <a:gd name="T12" fmla="*/ 48 w 259"/>
                  <a:gd name="T13" fmla="*/ 16 h 32"/>
                  <a:gd name="T14" fmla="*/ 34 w 259"/>
                  <a:gd name="T15" fmla="*/ 32 h 32"/>
                  <a:gd name="T16" fmla="*/ 0 w 259"/>
                  <a:gd name="T17" fmla="*/ 32 h 32"/>
                  <a:gd name="T18" fmla="*/ 26 w 259"/>
                  <a:gd name="T19" fmla="*/ 0 h 32"/>
                  <a:gd name="T20" fmla="*/ 54 w 259"/>
                  <a:gd name="T21" fmla="*/ 0 h 32"/>
                  <a:gd name="T22" fmla="*/ 55 w 259"/>
                  <a:gd name="T23" fmla="*/ 5 h 32"/>
                  <a:gd name="T24" fmla="*/ 57 w 259"/>
                  <a:gd name="T25" fmla="*/ 5 h 32"/>
                  <a:gd name="T26" fmla="*/ 79 w 259"/>
                  <a:gd name="T27" fmla="*/ 1 h 32"/>
                  <a:gd name="T28" fmla="*/ 109 w 259"/>
                  <a:gd name="T29" fmla="*/ 0 h 32"/>
                  <a:gd name="T30" fmla="*/ 154 w 259"/>
                  <a:gd name="T31" fmla="*/ 5 h 32"/>
                  <a:gd name="T32" fmla="*/ 157 w 259"/>
                  <a:gd name="T33" fmla="*/ 5 h 32"/>
                  <a:gd name="T34" fmla="*/ 180 w 259"/>
                  <a:gd name="T35" fmla="*/ 1 h 32"/>
                  <a:gd name="T36" fmla="*/ 211 w 259"/>
                  <a:gd name="T37" fmla="*/ 0 h 32"/>
                  <a:gd name="T38" fmla="*/ 251 w 259"/>
                  <a:gd name="T39" fmla="*/ 3 h 32"/>
                  <a:gd name="T40" fmla="*/ 258 w 259"/>
                  <a:gd name="T41" fmla="*/ 11 h 32"/>
                  <a:gd name="T42" fmla="*/ 241 w 259"/>
                  <a:gd name="T43" fmla="*/ 32 h 32"/>
                  <a:gd name="T44" fmla="*/ 206 w 259"/>
                  <a:gd name="T45" fmla="*/ 32 h 32"/>
                  <a:gd name="T46" fmla="*/ 222 w 259"/>
                  <a:gd name="T47" fmla="*/ 13 h 32"/>
                  <a:gd name="T48" fmla="*/ 219 w 259"/>
                  <a:gd name="T49" fmla="*/ 7 h 32"/>
                  <a:gd name="T50" fmla="*/ 198 w 259"/>
                  <a:gd name="T51" fmla="*/ 5 h 32"/>
                  <a:gd name="T52" fmla="*/ 167 w 259"/>
                  <a:gd name="T53" fmla="*/ 8 h 32"/>
                  <a:gd name="T54" fmla="*/ 151 w 259"/>
                  <a:gd name="T55" fmla="*/ 15 h 32"/>
                  <a:gd name="T56" fmla="*/ 137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37" y="32"/>
                    </a:moveTo>
                    <a:cubicBezTo>
                      <a:pt x="126" y="32"/>
                      <a:pt x="114" y="32"/>
                      <a:pt x="102" y="32"/>
                    </a:cubicBezTo>
                    <a:cubicBezTo>
                      <a:pt x="108" y="25"/>
                      <a:pt x="113" y="19"/>
                      <a:pt x="119" y="13"/>
                    </a:cubicBezTo>
                    <a:cubicBezTo>
                      <a:pt x="116" y="7"/>
                      <a:pt x="116" y="7"/>
                      <a:pt x="116" y="7"/>
                    </a:cubicBezTo>
                    <a:cubicBezTo>
                      <a:pt x="116" y="7"/>
                      <a:pt x="106" y="5"/>
                      <a:pt x="95" y="5"/>
                    </a:cubicBezTo>
                    <a:cubicBezTo>
                      <a:pt x="82" y="5"/>
                      <a:pt x="72" y="6"/>
                      <a:pt x="64" y="8"/>
                    </a:cubicBezTo>
                    <a:cubicBezTo>
                      <a:pt x="56" y="9"/>
                      <a:pt x="48" y="16"/>
                      <a:pt x="48" y="16"/>
                    </a:cubicBezTo>
                    <a:cubicBezTo>
                      <a:pt x="34" y="32"/>
                      <a:pt x="34" y="32"/>
                      <a:pt x="34" y="32"/>
                    </a:cubicBezTo>
                    <a:cubicBezTo>
                      <a:pt x="23" y="32"/>
                      <a:pt x="11" y="32"/>
                      <a:pt x="0" y="32"/>
                    </a:cubicBezTo>
                    <a:cubicBezTo>
                      <a:pt x="9" y="21"/>
                      <a:pt x="18" y="11"/>
                      <a:pt x="26" y="0"/>
                    </a:cubicBezTo>
                    <a:cubicBezTo>
                      <a:pt x="35" y="0"/>
                      <a:pt x="44" y="0"/>
                      <a:pt x="54" y="0"/>
                    </a:cubicBezTo>
                    <a:cubicBezTo>
                      <a:pt x="55" y="5"/>
                      <a:pt x="55" y="5"/>
                      <a:pt x="55" y="5"/>
                    </a:cubicBezTo>
                    <a:cubicBezTo>
                      <a:pt x="57" y="5"/>
                      <a:pt x="57" y="5"/>
                      <a:pt x="57" y="5"/>
                    </a:cubicBezTo>
                    <a:cubicBezTo>
                      <a:pt x="57" y="5"/>
                      <a:pt x="70" y="2"/>
                      <a:pt x="79" y="1"/>
                    </a:cubicBezTo>
                    <a:cubicBezTo>
                      <a:pt x="88" y="0"/>
                      <a:pt x="98" y="0"/>
                      <a:pt x="109" y="0"/>
                    </a:cubicBezTo>
                    <a:cubicBezTo>
                      <a:pt x="133" y="0"/>
                      <a:pt x="154" y="5"/>
                      <a:pt x="154" y="5"/>
                    </a:cubicBezTo>
                    <a:cubicBezTo>
                      <a:pt x="157" y="5"/>
                      <a:pt x="157" y="5"/>
                      <a:pt x="157" y="5"/>
                    </a:cubicBezTo>
                    <a:cubicBezTo>
                      <a:pt x="163" y="3"/>
                      <a:pt x="170" y="2"/>
                      <a:pt x="180" y="1"/>
                    </a:cubicBezTo>
                    <a:cubicBezTo>
                      <a:pt x="189" y="0"/>
                      <a:pt x="200" y="0"/>
                      <a:pt x="211" y="0"/>
                    </a:cubicBezTo>
                    <a:cubicBezTo>
                      <a:pt x="230" y="0"/>
                      <a:pt x="244" y="1"/>
                      <a:pt x="251" y="3"/>
                    </a:cubicBezTo>
                    <a:cubicBezTo>
                      <a:pt x="259" y="5"/>
                      <a:pt x="258" y="11"/>
                      <a:pt x="258" y="11"/>
                    </a:cubicBezTo>
                    <a:cubicBezTo>
                      <a:pt x="252" y="18"/>
                      <a:pt x="246" y="25"/>
                      <a:pt x="241" y="32"/>
                    </a:cubicBezTo>
                    <a:cubicBezTo>
                      <a:pt x="229" y="32"/>
                      <a:pt x="218" y="32"/>
                      <a:pt x="206" y="32"/>
                    </a:cubicBezTo>
                    <a:cubicBezTo>
                      <a:pt x="211" y="25"/>
                      <a:pt x="217" y="19"/>
                      <a:pt x="222" y="13"/>
                    </a:cubicBezTo>
                    <a:cubicBezTo>
                      <a:pt x="219" y="7"/>
                      <a:pt x="219" y="7"/>
                      <a:pt x="219" y="7"/>
                    </a:cubicBezTo>
                    <a:cubicBezTo>
                      <a:pt x="219" y="7"/>
                      <a:pt x="208" y="5"/>
                      <a:pt x="198" y="5"/>
                    </a:cubicBezTo>
                    <a:cubicBezTo>
                      <a:pt x="185" y="5"/>
                      <a:pt x="174" y="6"/>
                      <a:pt x="167" y="8"/>
                    </a:cubicBezTo>
                    <a:cubicBezTo>
                      <a:pt x="159" y="9"/>
                      <a:pt x="151" y="15"/>
                      <a:pt x="151" y="15"/>
                    </a:cubicBezTo>
                    <a:lnTo>
                      <a:pt x="137"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8" name="Freeform 406"/>
              <p:cNvSpPr>
                <a:spLocks/>
              </p:cNvSpPr>
              <p:nvPr/>
            </p:nvSpPr>
            <p:spPr bwMode="auto">
              <a:xfrm>
                <a:off x="-16430625" y="5572126"/>
                <a:ext cx="966788" cy="119063"/>
              </a:xfrm>
              <a:custGeom>
                <a:avLst/>
                <a:gdLst>
                  <a:gd name="T0" fmla="*/ 138 w 258"/>
                  <a:gd name="T1" fmla="*/ 32 h 32"/>
                  <a:gd name="T2" fmla="*/ 103 w 258"/>
                  <a:gd name="T3" fmla="*/ 32 h 32"/>
                  <a:gd name="T4" fmla="*/ 119 w 258"/>
                  <a:gd name="T5" fmla="*/ 13 h 32"/>
                  <a:gd name="T6" fmla="*/ 116 w 258"/>
                  <a:gd name="T7" fmla="*/ 7 h 32"/>
                  <a:gd name="T8" fmla="*/ 95 w 258"/>
                  <a:gd name="T9" fmla="*/ 5 h 32"/>
                  <a:gd name="T10" fmla="*/ 64 w 258"/>
                  <a:gd name="T11" fmla="*/ 8 h 32"/>
                  <a:gd name="T12" fmla="*/ 47 w 258"/>
                  <a:gd name="T13" fmla="*/ 16 h 32"/>
                  <a:gd name="T14" fmla="*/ 35 w 258"/>
                  <a:gd name="T15" fmla="*/ 32 h 32"/>
                  <a:gd name="T16" fmla="*/ 0 w 258"/>
                  <a:gd name="T17" fmla="*/ 32 h 32"/>
                  <a:gd name="T18" fmla="*/ 26 w 258"/>
                  <a:gd name="T19" fmla="*/ 0 h 32"/>
                  <a:gd name="T20" fmla="*/ 53 w 258"/>
                  <a:gd name="T21" fmla="*/ 0 h 32"/>
                  <a:gd name="T22" fmla="*/ 54 w 258"/>
                  <a:gd name="T23" fmla="*/ 5 h 32"/>
                  <a:gd name="T24" fmla="*/ 56 w 258"/>
                  <a:gd name="T25" fmla="*/ 5 h 32"/>
                  <a:gd name="T26" fmla="*/ 78 w 258"/>
                  <a:gd name="T27" fmla="*/ 1 h 32"/>
                  <a:gd name="T28" fmla="*/ 108 w 258"/>
                  <a:gd name="T29" fmla="*/ 0 h 32"/>
                  <a:gd name="T30" fmla="*/ 154 w 258"/>
                  <a:gd name="T31" fmla="*/ 5 h 32"/>
                  <a:gd name="T32" fmla="*/ 156 w 258"/>
                  <a:gd name="T33" fmla="*/ 5 h 32"/>
                  <a:gd name="T34" fmla="*/ 179 w 258"/>
                  <a:gd name="T35" fmla="*/ 1 h 32"/>
                  <a:gd name="T36" fmla="*/ 210 w 258"/>
                  <a:gd name="T37" fmla="*/ 0 h 32"/>
                  <a:gd name="T38" fmla="*/ 251 w 258"/>
                  <a:gd name="T39" fmla="*/ 3 h 32"/>
                  <a:gd name="T40" fmla="*/ 257 w 258"/>
                  <a:gd name="T41" fmla="*/ 11 h 32"/>
                  <a:gd name="T42" fmla="*/ 241 w 258"/>
                  <a:gd name="T43" fmla="*/ 32 h 32"/>
                  <a:gd name="T44" fmla="*/ 206 w 258"/>
                  <a:gd name="T45" fmla="*/ 32 h 32"/>
                  <a:gd name="T46" fmla="*/ 222 w 258"/>
                  <a:gd name="T47" fmla="*/ 13 h 32"/>
                  <a:gd name="T48" fmla="*/ 219 w 258"/>
                  <a:gd name="T49" fmla="*/ 7 h 32"/>
                  <a:gd name="T50" fmla="*/ 198 w 258"/>
                  <a:gd name="T51" fmla="*/ 5 h 32"/>
                  <a:gd name="T52" fmla="*/ 166 w 258"/>
                  <a:gd name="T53" fmla="*/ 8 h 32"/>
                  <a:gd name="T54" fmla="*/ 151 w 258"/>
                  <a:gd name="T55" fmla="*/ 15 h 32"/>
                  <a:gd name="T56" fmla="*/ 138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38" y="32"/>
                    </a:moveTo>
                    <a:cubicBezTo>
                      <a:pt x="126" y="32"/>
                      <a:pt x="115" y="32"/>
                      <a:pt x="103" y="32"/>
                    </a:cubicBezTo>
                    <a:cubicBezTo>
                      <a:pt x="108" y="25"/>
                      <a:pt x="113" y="19"/>
                      <a:pt x="119" y="13"/>
                    </a:cubicBezTo>
                    <a:cubicBezTo>
                      <a:pt x="116" y="7"/>
                      <a:pt x="116" y="7"/>
                      <a:pt x="116" y="7"/>
                    </a:cubicBezTo>
                    <a:cubicBezTo>
                      <a:pt x="116" y="7"/>
                      <a:pt x="105" y="5"/>
                      <a:pt x="95" y="5"/>
                    </a:cubicBezTo>
                    <a:cubicBezTo>
                      <a:pt x="82" y="5"/>
                      <a:pt x="71" y="6"/>
                      <a:pt x="64" y="8"/>
                    </a:cubicBezTo>
                    <a:cubicBezTo>
                      <a:pt x="56" y="9"/>
                      <a:pt x="47" y="16"/>
                      <a:pt x="47" y="16"/>
                    </a:cubicBezTo>
                    <a:cubicBezTo>
                      <a:pt x="35" y="32"/>
                      <a:pt x="35" y="32"/>
                      <a:pt x="35" y="32"/>
                    </a:cubicBezTo>
                    <a:cubicBezTo>
                      <a:pt x="23" y="32"/>
                      <a:pt x="12" y="32"/>
                      <a:pt x="0" y="32"/>
                    </a:cubicBezTo>
                    <a:cubicBezTo>
                      <a:pt x="9" y="21"/>
                      <a:pt x="17" y="11"/>
                      <a:pt x="26" y="0"/>
                    </a:cubicBezTo>
                    <a:cubicBezTo>
                      <a:pt x="35" y="0"/>
                      <a:pt x="44" y="0"/>
                      <a:pt x="53" y="0"/>
                    </a:cubicBezTo>
                    <a:cubicBezTo>
                      <a:pt x="54" y="5"/>
                      <a:pt x="54" y="5"/>
                      <a:pt x="54" y="5"/>
                    </a:cubicBezTo>
                    <a:cubicBezTo>
                      <a:pt x="56" y="5"/>
                      <a:pt x="56" y="5"/>
                      <a:pt x="56" y="5"/>
                    </a:cubicBezTo>
                    <a:cubicBezTo>
                      <a:pt x="56" y="5"/>
                      <a:pt x="69" y="2"/>
                      <a:pt x="78" y="1"/>
                    </a:cubicBezTo>
                    <a:cubicBezTo>
                      <a:pt x="88" y="0"/>
                      <a:pt x="97" y="0"/>
                      <a:pt x="108" y="0"/>
                    </a:cubicBezTo>
                    <a:cubicBezTo>
                      <a:pt x="133" y="0"/>
                      <a:pt x="154" y="5"/>
                      <a:pt x="154" y="5"/>
                    </a:cubicBezTo>
                    <a:cubicBezTo>
                      <a:pt x="156" y="5"/>
                      <a:pt x="156" y="5"/>
                      <a:pt x="156" y="5"/>
                    </a:cubicBezTo>
                    <a:cubicBezTo>
                      <a:pt x="156" y="5"/>
                      <a:pt x="170" y="2"/>
                      <a:pt x="179" y="1"/>
                    </a:cubicBezTo>
                    <a:cubicBezTo>
                      <a:pt x="189" y="0"/>
                      <a:pt x="199" y="0"/>
                      <a:pt x="210" y="0"/>
                    </a:cubicBezTo>
                    <a:cubicBezTo>
                      <a:pt x="230" y="0"/>
                      <a:pt x="243" y="1"/>
                      <a:pt x="251" y="3"/>
                    </a:cubicBezTo>
                    <a:cubicBezTo>
                      <a:pt x="258" y="5"/>
                      <a:pt x="257" y="11"/>
                      <a:pt x="257" y="11"/>
                    </a:cubicBezTo>
                    <a:cubicBezTo>
                      <a:pt x="252" y="18"/>
                      <a:pt x="247" y="25"/>
                      <a:pt x="241" y="32"/>
                    </a:cubicBezTo>
                    <a:cubicBezTo>
                      <a:pt x="230" y="32"/>
                      <a:pt x="218" y="32"/>
                      <a:pt x="206" y="32"/>
                    </a:cubicBezTo>
                    <a:cubicBezTo>
                      <a:pt x="212" y="25"/>
                      <a:pt x="217" y="19"/>
                      <a:pt x="222" y="13"/>
                    </a:cubicBezTo>
                    <a:cubicBezTo>
                      <a:pt x="219" y="7"/>
                      <a:pt x="219" y="7"/>
                      <a:pt x="219" y="7"/>
                    </a:cubicBezTo>
                    <a:cubicBezTo>
                      <a:pt x="219" y="7"/>
                      <a:pt x="208" y="5"/>
                      <a:pt x="198" y="5"/>
                    </a:cubicBezTo>
                    <a:cubicBezTo>
                      <a:pt x="184" y="5"/>
                      <a:pt x="174" y="6"/>
                      <a:pt x="166" y="8"/>
                    </a:cubicBezTo>
                    <a:cubicBezTo>
                      <a:pt x="159" y="9"/>
                      <a:pt x="151" y="15"/>
                      <a:pt x="151" y="15"/>
                    </a:cubicBezTo>
                    <a:lnTo>
                      <a:pt x="138"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9" name="Freeform 407"/>
              <p:cNvSpPr>
                <a:spLocks noEditPoints="1"/>
              </p:cNvSpPr>
              <p:nvPr/>
            </p:nvSpPr>
            <p:spPr bwMode="auto">
              <a:xfrm>
                <a:off x="-15362238" y="5572126"/>
                <a:ext cx="555625" cy="119063"/>
              </a:xfrm>
              <a:custGeom>
                <a:avLst/>
                <a:gdLst>
                  <a:gd name="T0" fmla="*/ 107 w 148"/>
                  <a:gd name="T1" fmla="*/ 32 h 32"/>
                  <a:gd name="T2" fmla="*/ 103 w 148"/>
                  <a:gd name="T3" fmla="*/ 27 h 32"/>
                  <a:gd name="T4" fmla="*/ 102 w 148"/>
                  <a:gd name="T5" fmla="*/ 27 h 32"/>
                  <a:gd name="T6" fmla="*/ 76 w 148"/>
                  <a:gd name="T7" fmla="*/ 32 h 32"/>
                  <a:gd name="T8" fmla="*/ 44 w 148"/>
                  <a:gd name="T9" fmla="*/ 32 h 32"/>
                  <a:gd name="T10" fmla="*/ 8 w 148"/>
                  <a:gd name="T11" fmla="*/ 30 h 32"/>
                  <a:gd name="T12" fmla="*/ 0 w 148"/>
                  <a:gd name="T13" fmla="*/ 23 h 32"/>
                  <a:gd name="T14" fmla="*/ 25 w 148"/>
                  <a:gd name="T15" fmla="*/ 15 h 32"/>
                  <a:gd name="T16" fmla="*/ 84 w 148"/>
                  <a:gd name="T17" fmla="*/ 13 h 32"/>
                  <a:gd name="T18" fmla="*/ 112 w 148"/>
                  <a:gd name="T19" fmla="*/ 13 h 32"/>
                  <a:gd name="T20" fmla="*/ 113 w 148"/>
                  <a:gd name="T21" fmla="*/ 11 h 32"/>
                  <a:gd name="T22" fmla="*/ 110 w 148"/>
                  <a:gd name="T23" fmla="*/ 6 h 32"/>
                  <a:gd name="T24" fmla="*/ 88 w 148"/>
                  <a:gd name="T25" fmla="*/ 5 h 32"/>
                  <a:gd name="T26" fmla="*/ 63 w 148"/>
                  <a:gd name="T27" fmla="*/ 6 h 32"/>
                  <a:gd name="T28" fmla="*/ 40 w 148"/>
                  <a:gd name="T29" fmla="*/ 7 h 32"/>
                  <a:gd name="T30" fmla="*/ 32 w 148"/>
                  <a:gd name="T31" fmla="*/ 3 h 32"/>
                  <a:gd name="T32" fmla="*/ 63 w 148"/>
                  <a:gd name="T33" fmla="*/ 1 h 32"/>
                  <a:gd name="T34" fmla="*/ 93 w 148"/>
                  <a:gd name="T35" fmla="*/ 0 h 32"/>
                  <a:gd name="T36" fmla="*/ 138 w 148"/>
                  <a:gd name="T37" fmla="*/ 3 h 32"/>
                  <a:gd name="T38" fmla="*/ 148 w 148"/>
                  <a:gd name="T39" fmla="*/ 11 h 32"/>
                  <a:gd name="T40" fmla="*/ 132 w 148"/>
                  <a:gd name="T41" fmla="*/ 32 h 32"/>
                  <a:gd name="T42" fmla="*/ 107 w 148"/>
                  <a:gd name="T43" fmla="*/ 32 h 32"/>
                  <a:gd name="T44" fmla="*/ 59 w 148"/>
                  <a:gd name="T45" fmla="*/ 27 h 32"/>
                  <a:gd name="T46" fmla="*/ 91 w 148"/>
                  <a:gd name="T47" fmla="*/ 25 h 32"/>
                  <a:gd name="T48" fmla="*/ 107 w 148"/>
                  <a:gd name="T49" fmla="*/ 19 h 32"/>
                  <a:gd name="T50" fmla="*/ 109 w 148"/>
                  <a:gd name="T51" fmla="*/ 17 h 32"/>
                  <a:gd name="T52" fmla="*/ 88 w 148"/>
                  <a:gd name="T53" fmla="*/ 17 h 32"/>
                  <a:gd name="T54" fmla="*/ 51 w 148"/>
                  <a:gd name="T55" fmla="*/ 18 h 32"/>
                  <a:gd name="T56" fmla="*/ 36 w 148"/>
                  <a:gd name="T57" fmla="*/ 23 h 32"/>
                  <a:gd name="T58" fmla="*/ 40 w 148"/>
                  <a:gd name="T59" fmla="*/ 26 h 32"/>
                  <a:gd name="T60" fmla="*/ 59 w 148"/>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32">
                    <a:moveTo>
                      <a:pt x="107" y="32"/>
                    </a:moveTo>
                    <a:cubicBezTo>
                      <a:pt x="103" y="27"/>
                      <a:pt x="103" y="27"/>
                      <a:pt x="103" y="27"/>
                    </a:cubicBezTo>
                    <a:cubicBezTo>
                      <a:pt x="102" y="27"/>
                      <a:pt x="102" y="27"/>
                      <a:pt x="102" y="27"/>
                    </a:cubicBezTo>
                    <a:cubicBezTo>
                      <a:pt x="93" y="29"/>
                      <a:pt x="84" y="31"/>
                      <a:pt x="76" y="32"/>
                    </a:cubicBezTo>
                    <a:cubicBezTo>
                      <a:pt x="67" y="32"/>
                      <a:pt x="56" y="32"/>
                      <a:pt x="44" y="32"/>
                    </a:cubicBezTo>
                    <a:cubicBezTo>
                      <a:pt x="28" y="32"/>
                      <a:pt x="16" y="32"/>
                      <a:pt x="8" y="30"/>
                    </a:cubicBezTo>
                    <a:cubicBezTo>
                      <a:pt x="0" y="28"/>
                      <a:pt x="0" y="23"/>
                      <a:pt x="0" y="23"/>
                    </a:cubicBezTo>
                    <a:cubicBezTo>
                      <a:pt x="0" y="23"/>
                      <a:pt x="11" y="17"/>
                      <a:pt x="25" y="15"/>
                    </a:cubicBezTo>
                    <a:cubicBezTo>
                      <a:pt x="39" y="14"/>
                      <a:pt x="58" y="13"/>
                      <a:pt x="84" y="13"/>
                    </a:cubicBezTo>
                    <a:cubicBezTo>
                      <a:pt x="93" y="13"/>
                      <a:pt x="103" y="13"/>
                      <a:pt x="112" y="13"/>
                    </a:cubicBezTo>
                    <a:cubicBezTo>
                      <a:pt x="113" y="11"/>
                      <a:pt x="113" y="11"/>
                      <a:pt x="113" y="11"/>
                    </a:cubicBezTo>
                    <a:cubicBezTo>
                      <a:pt x="110" y="6"/>
                      <a:pt x="110" y="6"/>
                      <a:pt x="110" y="6"/>
                    </a:cubicBezTo>
                    <a:cubicBezTo>
                      <a:pt x="110" y="6"/>
                      <a:pt x="98" y="5"/>
                      <a:pt x="88" y="5"/>
                    </a:cubicBezTo>
                    <a:cubicBezTo>
                      <a:pt x="80" y="5"/>
                      <a:pt x="72" y="5"/>
                      <a:pt x="63" y="6"/>
                    </a:cubicBezTo>
                    <a:cubicBezTo>
                      <a:pt x="55" y="6"/>
                      <a:pt x="48" y="7"/>
                      <a:pt x="40" y="7"/>
                    </a:cubicBezTo>
                    <a:cubicBezTo>
                      <a:pt x="32" y="3"/>
                      <a:pt x="32" y="3"/>
                      <a:pt x="32" y="3"/>
                    </a:cubicBezTo>
                    <a:cubicBezTo>
                      <a:pt x="42" y="2"/>
                      <a:pt x="52" y="1"/>
                      <a:pt x="63" y="1"/>
                    </a:cubicBezTo>
                    <a:cubicBezTo>
                      <a:pt x="74" y="0"/>
                      <a:pt x="84" y="0"/>
                      <a:pt x="93" y="0"/>
                    </a:cubicBezTo>
                    <a:cubicBezTo>
                      <a:pt x="114" y="0"/>
                      <a:pt x="129" y="1"/>
                      <a:pt x="138" y="3"/>
                    </a:cubicBezTo>
                    <a:cubicBezTo>
                      <a:pt x="148" y="4"/>
                      <a:pt x="148" y="11"/>
                      <a:pt x="148" y="11"/>
                    </a:cubicBezTo>
                    <a:cubicBezTo>
                      <a:pt x="143" y="18"/>
                      <a:pt x="137" y="25"/>
                      <a:pt x="132" y="32"/>
                    </a:cubicBezTo>
                    <a:cubicBezTo>
                      <a:pt x="124" y="32"/>
                      <a:pt x="115" y="32"/>
                      <a:pt x="107" y="32"/>
                    </a:cubicBezTo>
                    <a:close/>
                    <a:moveTo>
                      <a:pt x="59" y="27"/>
                    </a:moveTo>
                    <a:cubicBezTo>
                      <a:pt x="72" y="27"/>
                      <a:pt x="82" y="26"/>
                      <a:pt x="91" y="25"/>
                    </a:cubicBezTo>
                    <a:cubicBezTo>
                      <a:pt x="99" y="24"/>
                      <a:pt x="107" y="19"/>
                      <a:pt x="107" y="19"/>
                    </a:cubicBezTo>
                    <a:cubicBezTo>
                      <a:pt x="109" y="17"/>
                      <a:pt x="109" y="17"/>
                      <a:pt x="109" y="17"/>
                    </a:cubicBezTo>
                    <a:cubicBezTo>
                      <a:pt x="102" y="17"/>
                      <a:pt x="95" y="17"/>
                      <a:pt x="88" y="17"/>
                    </a:cubicBezTo>
                    <a:cubicBezTo>
                      <a:pt x="71" y="17"/>
                      <a:pt x="59" y="18"/>
                      <a:pt x="51" y="18"/>
                    </a:cubicBezTo>
                    <a:cubicBezTo>
                      <a:pt x="42" y="19"/>
                      <a:pt x="36" y="23"/>
                      <a:pt x="36" y="23"/>
                    </a:cubicBezTo>
                    <a:cubicBezTo>
                      <a:pt x="40" y="26"/>
                      <a:pt x="40" y="26"/>
                      <a:pt x="40" y="26"/>
                    </a:cubicBezTo>
                    <a:cubicBezTo>
                      <a:pt x="40" y="26"/>
                      <a:pt x="50" y="27"/>
                      <a:pt x="59"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0" name="Freeform 408"/>
              <p:cNvSpPr>
                <a:spLocks/>
              </p:cNvSpPr>
              <p:nvPr/>
            </p:nvSpPr>
            <p:spPr bwMode="auto">
              <a:xfrm>
                <a:off x="-14682788" y="5572126"/>
                <a:ext cx="614363" cy="119063"/>
              </a:xfrm>
              <a:custGeom>
                <a:avLst/>
                <a:gdLst>
                  <a:gd name="T0" fmla="*/ 144 w 164"/>
                  <a:gd name="T1" fmla="*/ 32 h 32"/>
                  <a:gd name="T2" fmla="*/ 109 w 164"/>
                  <a:gd name="T3" fmla="*/ 32 h 32"/>
                  <a:gd name="T4" fmla="*/ 123 w 164"/>
                  <a:gd name="T5" fmla="*/ 13 h 32"/>
                  <a:gd name="T6" fmla="*/ 119 w 164"/>
                  <a:gd name="T7" fmla="*/ 7 h 32"/>
                  <a:gd name="T8" fmla="*/ 96 w 164"/>
                  <a:gd name="T9" fmla="*/ 5 h 32"/>
                  <a:gd name="T10" fmla="*/ 62 w 164"/>
                  <a:gd name="T11" fmla="*/ 8 h 32"/>
                  <a:gd name="T12" fmla="*/ 46 w 164"/>
                  <a:gd name="T13" fmla="*/ 16 h 32"/>
                  <a:gd name="T14" fmla="*/ 34 w 164"/>
                  <a:gd name="T15" fmla="*/ 32 h 32"/>
                  <a:gd name="T16" fmla="*/ 0 w 164"/>
                  <a:gd name="T17" fmla="*/ 32 h 32"/>
                  <a:gd name="T18" fmla="*/ 23 w 164"/>
                  <a:gd name="T19" fmla="*/ 0 h 32"/>
                  <a:gd name="T20" fmla="*/ 50 w 164"/>
                  <a:gd name="T21" fmla="*/ 0 h 32"/>
                  <a:gd name="T22" fmla="*/ 52 w 164"/>
                  <a:gd name="T23" fmla="*/ 5 h 32"/>
                  <a:gd name="T24" fmla="*/ 54 w 164"/>
                  <a:gd name="T25" fmla="*/ 5 h 32"/>
                  <a:gd name="T26" fmla="*/ 77 w 164"/>
                  <a:gd name="T27" fmla="*/ 1 h 32"/>
                  <a:gd name="T28" fmla="*/ 108 w 164"/>
                  <a:gd name="T29" fmla="*/ 0 h 32"/>
                  <a:gd name="T30" fmla="*/ 158 w 164"/>
                  <a:gd name="T31" fmla="*/ 11 h 32"/>
                  <a:gd name="T32" fmla="*/ 14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44" y="32"/>
                    </a:moveTo>
                    <a:cubicBezTo>
                      <a:pt x="132" y="32"/>
                      <a:pt x="120" y="32"/>
                      <a:pt x="109" y="32"/>
                    </a:cubicBezTo>
                    <a:cubicBezTo>
                      <a:pt x="113" y="25"/>
                      <a:pt x="118" y="19"/>
                      <a:pt x="123" y="13"/>
                    </a:cubicBezTo>
                    <a:cubicBezTo>
                      <a:pt x="119" y="7"/>
                      <a:pt x="119" y="7"/>
                      <a:pt x="119" y="7"/>
                    </a:cubicBezTo>
                    <a:cubicBezTo>
                      <a:pt x="119" y="7"/>
                      <a:pt x="107" y="5"/>
                      <a:pt x="96" y="5"/>
                    </a:cubicBezTo>
                    <a:cubicBezTo>
                      <a:pt x="82" y="5"/>
                      <a:pt x="70" y="6"/>
                      <a:pt x="62" y="8"/>
                    </a:cubicBezTo>
                    <a:cubicBezTo>
                      <a:pt x="54" y="9"/>
                      <a:pt x="46" y="16"/>
                      <a:pt x="46" y="16"/>
                    </a:cubicBezTo>
                    <a:cubicBezTo>
                      <a:pt x="34" y="32"/>
                      <a:pt x="34" y="32"/>
                      <a:pt x="34" y="32"/>
                    </a:cubicBezTo>
                    <a:cubicBezTo>
                      <a:pt x="23" y="32"/>
                      <a:pt x="11" y="32"/>
                      <a:pt x="0" y="32"/>
                    </a:cubicBezTo>
                    <a:cubicBezTo>
                      <a:pt x="7" y="21"/>
                      <a:pt x="15" y="11"/>
                      <a:pt x="23" y="0"/>
                    </a:cubicBezTo>
                    <a:cubicBezTo>
                      <a:pt x="32" y="0"/>
                      <a:pt x="41" y="0"/>
                      <a:pt x="50" y="0"/>
                    </a:cubicBezTo>
                    <a:cubicBezTo>
                      <a:pt x="52" y="5"/>
                      <a:pt x="52" y="5"/>
                      <a:pt x="52" y="5"/>
                    </a:cubicBezTo>
                    <a:cubicBezTo>
                      <a:pt x="54" y="5"/>
                      <a:pt x="54" y="5"/>
                      <a:pt x="54" y="5"/>
                    </a:cubicBezTo>
                    <a:cubicBezTo>
                      <a:pt x="60" y="3"/>
                      <a:pt x="68" y="2"/>
                      <a:pt x="77" y="1"/>
                    </a:cubicBezTo>
                    <a:cubicBezTo>
                      <a:pt x="87" y="0"/>
                      <a:pt x="97" y="0"/>
                      <a:pt x="108" y="0"/>
                    </a:cubicBezTo>
                    <a:cubicBezTo>
                      <a:pt x="147" y="0"/>
                      <a:pt x="164" y="4"/>
                      <a:pt x="158" y="11"/>
                    </a:cubicBezTo>
                    <a:cubicBezTo>
                      <a:pt x="153" y="18"/>
                      <a:pt x="149"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1" name="Freeform 409"/>
              <p:cNvSpPr>
                <a:spLocks noEditPoints="1"/>
              </p:cNvSpPr>
              <p:nvPr/>
            </p:nvSpPr>
            <p:spPr bwMode="auto">
              <a:xfrm>
                <a:off x="-13963650" y="5526088"/>
                <a:ext cx="638175" cy="165100"/>
              </a:xfrm>
              <a:custGeom>
                <a:avLst/>
                <a:gdLst>
                  <a:gd name="T0" fmla="*/ 54 w 170"/>
                  <a:gd name="T1" fmla="*/ 44 h 44"/>
                  <a:gd name="T2" fmla="*/ 10 w 170"/>
                  <a:gd name="T3" fmla="*/ 40 h 44"/>
                  <a:gd name="T4" fmla="*/ 1 w 170"/>
                  <a:gd name="T5" fmla="*/ 28 h 44"/>
                  <a:gd name="T6" fmla="*/ 27 w 170"/>
                  <a:gd name="T7" fmla="*/ 16 h 44"/>
                  <a:gd name="T8" fmla="*/ 78 w 170"/>
                  <a:gd name="T9" fmla="*/ 12 h 44"/>
                  <a:gd name="T10" fmla="*/ 124 w 170"/>
                  <a:gd name="T11" fmla="*/ 16 h 44"/>
                  <a:gd name="T12" fmla="*/ 126 w 170"/>
                  <a:gd name="T13" fmla="*/ 16 h 44"/>
                  <a:gd name="T14" fmla="*/ 127 w 170"/>
                  <a:gd name="T15" fmla="*/ 11 h 44"/>
                  <a:gd name="T16" fmla="*/ 135 w 170"/>
                  <a:gd name="T17" fmla="*/ 0 h 44"/>
                  <a:gd name="T18" fmla="*/ 170 w 170"/>
                  <a:gd name="T19" fmla="*/ 0 h 44"/>
                  <a:gd name="T20" fmla="*/ 139 w 170"/>
                  <a:gd name="T21" fmla="*/ 44 h 44"/>
                  <a:gd name="T22" fmla="*/ 112 w 170"/>
                  <a:gd name="T23" fmla="*/ 44 h 44"/>
                  <a:gd name="T24" fmla="*/ 108 w 170"/>
                  <a:gd name="T25" fmla="*/ 40 h 44"/>
                  <a:gd name="T26" fmla="*/ 107 w 170"/>
                  <a:gd name="T27" fmla="*/ 40 h 44"/>
                  <a:gd name="T28" fmla="*/ 54 w 170"/>
                  <a:gd name="T29" fmla="*/ 44 h 44"/>
                  <a:gd name="T30" fmla="*/ 68 w 170"/>
                  <a:gd name="T31" fmla="*/ 39 h 44"/>
                  <a:gd name="T32" fmla="*/ 101 w 170"/>
                  <a:gd name="T33" fmla="*/ 37 h 44"/>
                  <a:gd name="T34" fmla="*/ 116 w 170"/>
                  <a:gd name="T35" fmla="*/ 29 h 44"/>
                  <a:gd name="T36" fmla="*/ 117 w 170"/>
                  <a:gd name="T37" fmla="*/ 28 h 44"/>
                  <a:gd name="T38" fmla="*/ 113 w 170"/>
                  <a:gd name="T39" fmla="*/ 20 h 44"/>
                  <a:gd name="T40" fmla="*/ 83 w 170"/>
                  <a:gd name="T41" fmla="*/ 17 h 44"/>
                  <a:gd name="T42" fmla="*/ 53 w 170"/>
                  <a:gd name="T43" fmla="*/ 20 h 44"/>
                  <a:gd name="T44" fmla="*/ 37 w 170"/>
                  <a:gd name="T45" fmla="*/ 28 h 44"/>
                  <a:gd name="T46" fmla="*/ 41 w 170"/>
                  <a:gd name="T47" fmla="*/ 36 h 44"/>
                  <a:gd name="T48" fmla="*/ 68 w 170"/>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44">
                    <a:moveTo>
                      <a:pt x="54" y="44"/>
                    </a:moveTo>
                    <a:cubicBezTo>
                      <a:pt x="34" y="44"/>
                      <a:pt x="19" y="43"/>
                      <a:pt x="10" y="40"/>
                    </a:cubicBezTo>
                    <a:cubicBezTo>
                      <a:pt x="0" y="37"/>
                      <a:pt x="1" y="28"/>
                      <a:pt x="1" y="28"/>
                    </a:cubicBezTo>
                    <a:cubicBezTo>
                      <a:pt x="1" y="28"/>
                      <a:pt x="14" y="19"/>
                      <a:pt x="27" y="16"/>
                    </a:cubicBezTo>
                    <a:cubicBezTo>
                      <a:pt x="41" y="13"/>
                      <a:pt x="58" y="12"/>
                      <a:pt x="78" y="12"/>
                    </a:cubicBezTo>
                    <a:cubicBezTo>
                      <a:pt x="100" y="12"/>
                      <a:pt x="115" y="13"/>
                      <a:pt x="124" y="16"/>
                    </a:cubicBezTo>
                    <a:cubicBezTo>
                      <a:pt x="126" y="16"/>
                      <a:pt x="126" y="16"/>
                      <a:pt x="126" y="16"/>
                    </a:cubicBezTo>
                    <a:cubicBezTo>
                      <a:pt x="127" y="11"/>
                      <a:pt x="127" y="11"/>
                      <a:pt x="127" y="11"/>
                    </a:cubicBezTo>
                    <a:cubicBezTo>
                      <a:pt x="135" y="0"/>
                      <a:pt x="135" y="0"/>
                      <a:pt x="135" y="0"/>
                    </a:cubicBezTo>
                    <a:cubicBezTo>
                      <a:pt x="147" y="0"/>
                      <a:pt x="158" y="0"/>
                      <a:pt x="170" y="0"/>
                    </a:cubicBezTo>
                    <a:cubicBezTo>
                      <a:pt x="160" y="15"/>
                      <a:pt x="149" y="29"/>
                      <a:pt x="139" y="44"/>
                    </a:cubicBezTo>
                    <a:cubicBezTo>
                      <a:pt x="130" y="44"/>
                      <a:pt x="121" y="44"/>
                      <a:pt x="112" y="44"/>
                    </a:cubicBezTo>
                    <a:cubicBezTo>
                      <a:pt x="108" y="40"/>
                      <a:pt x="108" y="40"/>
                      <a:pt x="108" y="40"/>
                    </a:cubicBezTo>
                    <a:cubicBezTo>
                      <a:pt x="107" y="40"/>
                      <a:pt x="107" y="40"/>
                      <a:pt x="107" y="40"/>
                    </a:cubicBezTo>
                    <a:cubicBezTo>
                      <a:pt x="94" y="43"/>
                      <a:pt x="76" y="44"/>
                      <a:pt x="54" y="44"/>
                    </a:cubicBezTo>
                    <a:close/>
                    <a:moveTo>
                      <a:pt x="68" y="39"/>
                    </a:moveTo>
                    <a:cubicBezTo>
                      <a:pt x="82" y="39"/>
                      <a:pt x="93" y="38"/>
                      <a:pt x="101" y="37"/>
                    </a:cubicBezTo>
                    <a:cubicBezTo>
                      <a:pt x="108" y="35"/>
                      <a:pt x="116" y="29"/>
                      <a:pt x="116" y="29"/>
                    </a:cubicBezTo>
                    <a:cubicBezTo>
                      <a:pt x="117" y="28"/>
                      <a:pt x="117" y="28"/>
                      <a:pt x="117" y="28"/>
                    </a:cubicBezTo>
                    <a:cubicBezTo>
                      <a:pt x="113" y="20"/>
                      <a:pt x="113" y="20"/>
                      <a:pt x="113" y="20"/>
                    </a:cubicBezTo>
                    <a:cubicBezTo>
                      <a:pt x="113" y="20"/>
                      <a:pt x="97" y="17"/>
                      <a:pt x="83" y="17"/>
                    </a:cubicBezTo>
                    <a:cubicBezTo>
                      <a:pt x="71" y="17"/>
                      <a:pt x="61" y="18"/>
                      <a:pt x="53" y="20"/>
                    </a:cubicBezTo>
                    <a:cubicBezTo>
                      <a:pt x="45" y="22"/>
                      <a:pt x="37" y="28"/>
                      <a:pt x="37" y="28"/>
                    </a:cubicBezTo>
                    <a:cubicBezTo>
                      <a:pt x="41" y="36"/>
                      <a:pt x="41" y="36"/>
                      <a:pt x="41" y="36"/>
                    </a:cubicBezTo>
                    <a:cubicBezTo>
                      <a:pt x="41" y="36"/>
                      <a:pt x="55" y="39"/>
                      <a:pt x="68"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2" name="Freeform 410"/>
              <p:cNvSpPr>
                <a:spLocks/>
              </p:cNvSpPr>
              <p:nvPr/>
            </p:nvSpPr>
            <p:spPr bwMode="auto">
              <a:xfrm>
                <a:off x="19243675" y="5572126"/>
                <a:ext cx="479425" cy="119063"/>
              </a:xfrm>
              <a:custGeom>
                <a:avLst/>
                <a:gdLst>
                  <a:gd name="T0" fmla="*/ 83 w 128"/>
                  <a:gd name="T1" fmla="*/ 32 h 32"/>
                  <a:gd name="T2" fmla="*/ 25 w 128"/>
                  <a:gd name="T3" fmla="*/ 28 h 32"/>
                  <a:gd name="T4" fmla="*/ 0 w 128"/>
                  <a:gd name="T5" fmla="*/ 16 h 32"/>
                  <a:gd name="T6" fmla="*/ 14 w 128"/>
                  <a:gd name="T7" fmla="*/ 4 h 32"/>
                  <a:gd name="T8" fmla="*/ 70 w 128"/>
                  <a:gd name="T9" fmla="*/ 0 h 32"/>
                  <a:gd name="T10" fmla="*/ 117 w 128"/>
                  <a:gd name="T11" fmla="*/ 2 h 32"/>
                  <a:gd name="T12" fmla="*/ 110 w 128"/>
                  <a:gd name="T13" fmla="*/ 7 h 32"/>
                  <a:gd name="T14" fmla="*/ 72 w 128"/>
                  <a:gd name="T15" fmla="*/ 5 h 32"/>
                  <a:gd name="T16" fmla="*/ 35 w 128"/>
                  <a:gd name="T17" fmla="*/ 16 h 32"/>
                  <a:gd name="T18" fmla="*/ 50 w 128"/>
                  <a:gd name="T19" fmla="*/ 24 h 32"/>
                  <a:gd name="T20" fmla="*/ 82 w 128"/>
                  <a:gd name="T21" fmla="*/ 27 h 32"/>
                  <a:gd name="T22" fmla="*/ 125 w 128"/>
                  <a:gd name="T23" fmla="*/ 25 h 32"/>
                  <a:gd name="T24" fmla="*/ 128 w 128"/>
                  <a:gd name="T25" fmla="*/ 30 h 32"/>
                  <a:gd name="T26" fmla="*/ 108 w 128"/>
                  <a:gd name="T27" fmla="*/ 32 h 32"/>
                  <a:gd name="T28" fmla="*/ 83 w 128"/>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32">
                    <a:moveTo>
                      <a:pt x="83" y="32"/>
                    </a:moveTo>
                    <a:cubicBezTo>
                      <a:pt x="58" y="32"/>
                      <a:pt x="39" y="31"/>
                      <a:pt x="25" y="28"/>
                    </a:cubicBezTo>
                    <a:cubicBezTo>
                      <a:pt x="10" y="25"/>
                      <a:pt x="0" y="16"/>
                      <a:pt x="0" y="16"/>
                    </a:cubicBezTo>
                    <a:cubicBezTo>
                      <a:pt x="0" y="16"/>
                      <a:pt x="2" y="7"/>
                      <a:pt x="14" y="4"/>
                    </a:cubicBezTo>
                    <a:cubicBezTo>
                      <a:pt x="26" y="1"/>
                      <a:pt x="45" y="0"/>
                      <a:pt x="70" y="0"/>
                    </a:cubicBezTo>
                    <a:cubicBezTo>
                      <a:pt x="87" y="0"/>
                      <a:pt x="103" y="0"/>
                      <a:pt x="117" y="2"/>
                    </a:cubicBezTo>
                    <a:cubicBezTo>
                      <a:pt x="110" y="7"/>
                      <a:pt x="110" y="7"/>
                      <a:pt x="110" y="7"/>
                    </a:cubicBezTo>
                    <a:cubicBezTo>
                      <a:pt x="94" y="6"/>
                      <a:pt x="82" y="5"/>
                      <a:pt x="72" y="5"/>
                    </a:cubicBezTo>
                    <a:cubicBezTo>
                      <a:pt x="44" y="5"/>
                      <a:pt x="32" y="9"/>
                      <a:pt x="35" y="16"/>
                    </a:cubicBezTo>
                    <a:cubicBezTo>
                      <a:pt x="35" y="16"/>
                      <a:pt x="42" y="23"/>
                      <a:pt x="50" y="24"/>
                    </a:cubicBezTo>
                    <a:cubicBezTo>
                      <a:pt x="58" y="26"/>
                      <a:pt x="68" y="27"/>
                      <a:pt x="82" y="27"/>
                    </a:cubicBezTo>
                    <a:cubicBezTo>
                      <a:pt x="97" y="27"/>
                      <a:pt x="112" y="26"/>
                      <a:pt x="125" y="25"/>
                    </a:cubicBezTo>
                    <a:cubicBezTo>
                      <a:pt x="128" y="30"/>
                      <a:pt x="128" y="30"/>
                      <a:pt x="128" y="30"/>
                    </a:cubicBezTo>
                    <a:cubicBezTo>
                      <a:pt x="122" y="31"/>
                      <a:pt x="115" y="32"/>
                      <a:pt x="108" y="32"/>
                    </a:cubicBezTo>
                    <a:cubicBezTo>
                      <a:pt x="102" y="32"/>
                      <a:pt x="93" y="32"/>
                      <a:pt x="8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3" name="Freeform 411"/>
              <p:cNvSpPr>
                <a:spLocks noEditPoints="1"/>
              </p:cNvSpPr>
              <p:nvPr/>
            </p:nvSpPr>
            <p:spPr bwMode="auto">
              <a:xfrm>
                <a:off x="19802475" y="5572126"/>
                <a:ext cx="581025" cy="119063"/>
              </a:xfrm>
              <a:custGeom>
                <a:avLst/>
                <a:gdLst>
                  <a:gd name="T0" fmla="*/ 155 w 155"/>
                  <a:gd name="T1" fmla="*/ 16 h 32"/>
                  <a:gd name="T2" fmla="*/ 140 w 155"/>
                  <a:gd name="T3" fmla="*/ 28 h 32"/>
                  <a:gd name="T4" fmla="*/ 85 w 155"/>
                  <a:gd name="T5" fmla="*/ 32 h 32"/>
                  <a:gd name="T6" fmla="*/ 44 w 155"/>
                  <a:gd name="T7" fmla="*/ 30 h 32"/>
                  <a:gd name="T8" fmla="*/ 14 w 155"/>
                  <a:gd name="T9" fmla="*/ 25 h 32"/>
                  <a:gd name="T10" fmla="*/ 0 w 155"/>
                  <a:gd name="T11" fmla="*/ 16 h 32"/>
                  <a:gd name="T12" fmla="*/ 15 w 155"/>
                  <a:gd name="T13" fmla="*/ 4 h 32"/>
                  <a:gd name="T14" fmla="*/ 70 w 155"/>
                  <a:gd name="T15" fmla="*/ 0 h 32"/>
                  <a:gd name="T16" fmla="*/ 128 w 155"/>
                  <a:gd name="T17" fmla="*/ 4 h 32"/>
                  <a:gd name="T18" fmla="*/ 155 w 155"/>
                  <a:gd name="T19" fmla="*/ 16 h 32"/>
                  <a:gd name="T20" fmla="*/ 36 w 155"/>
                  <a:gd name="T21" fmla="*/ 16 h 32"/>
                  <a:gd name="T22" fmla="*/ 83 w 155"/>
                  <a:gd name="T23" fmla="*/ 27 h 32"/>
                  <a:gd name="T24" fmla="*/ 119 w 155"/>
                  <a:gd name="T25" fmla="*/ 16 h 32"/>
                  <a:gd name="T26" fmla="*/ 72 w 155"/>
                  <a:gd name="T27" fmla="*/ 5 h 32"/>
                  <a:gd name="T28" fmla="*/ 42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2" y="25"/>
                      <a:pt x="140" y="28"/>
                    </a:cubicBezTo>
                    <a:cubicBezTo>
                      <a:pt x="128" y="31"/>
                      <a:pt x="110" y="32"/>
                      <a:pt x="85" y="32"/>
                    </a:cubicBezTo>
                    <a:cubicBezTo>
                      <a:pt x="70" y="32"/>
                      <a:pt x="56" y="32"/>
                      <a:pt x="44" y="30"/>
                    </a:cubicBezTo>
                    <a:cubicBezTo>
                      <a:pt x="31" y="29"/>
                      <a:pt x="22" y="27"/>
                      <a:pt x="14" y="25"/>
                    </a:cubicBezTo>
                    <a:cubicBezTo>
                      <a:pt x="6" y="22"/>
                      <a:pt x="0" y="16"/>
                      <a:pt x="0" y="16"/>
                    </a:cubicBezTo>
                    <a:cubicBezTo>
                      <a:pt x="0" y="16"/>
                      <a:pt x="2" y="7"/>
                      <a:pt x="15" y="4"/>
                    </a:cubicBezTo>
                    <a:cubicBezTo>
                      <a:pt x="27" y="1"/>
                      <a:pt x="45" y="0"/>
                      <a:pt x="70" y="0"/>
                    </a:cubicBezTo>
                    <a:cubicBezTo>
                      <a:pt x="93" y="0"/>
                      <a:pt x="113" y="1"/>
                      <a:pt x="128" y="4"/>
                    </a:cubicBezTo>
                    <a:cubicBezTo>
                      <a:pt x="143" y="7"/>
                      <a:pt x="155" y="16"/>
                      <a:pt x="155" y="16"/>
                    </a:cubicBezTo>
                    <a:close/>
                    <a:moveTo>
                      <a:pt x="36" y="16"/>
                    </a:moveTo>
                    <a:cubicBezTo>
                      <a:pt x="40" y="23"/>
                      <a:pt x="55" y="27"/>
                      <a:pt x="83" y="27"/>
                    </a:cubicBezTo>
                    <a:cubicBezTo>
                      <a:pt x="111" y="27"/>
                      <a:pt x="123" y="23"/>
                      <a:pt x="119" y="16"/>
                    </a:cubicBezTo>
                    <a:cubicBezTo>
                      <a:pt x="115" y="9"/>
                      <a:pt x="100" y="5"/>
                      <a:pt x="72" y="5"/>
                    </a:cubicBezTo>
                    <a:cubicBezTo>
                      <a:pt x="57" y="5"/>
                      <a:pt x="42" y="8"/>
                      <a:pt x="42"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4" name="Freeform 412"/>
              <p:cNvSpPr>
                <a:spLocks/>
              </p:cNvSpPr>
              <p:nvPr/>
            </p:nvSpPr>
            <p:spPr bwMode="auto">
              <a:xfrm>
                <a:off x="20499388" y="5572126"/>
                <a:ext cx="968375" cy="119063"/>
              </a:xfrm>
              <a:custGeom>
                <a:avLst/>
                <a:gdLst>
                  <a:gd name="T0" fmla="*/ 155 w 258"/>
                  <a:gd name="T1" fmla="*/ 32 h 32"/>
                  <a:gd name="T2" fmla="*/ 120 w 258"/>
                  <a:gd name="T3" fmla="*/ 32 h 32"/>
                  <a:gd name="T4" fmla="*/ 110 w 258"/>
                  <a:gd name="T5" fmla="*/ 13 h 32"/>
                  <a:gd name="T6" fmla="*/ 100 w 258"/>
                  <a:gd name="T7" fmla="*/ 7 h 32"/>
                  <a:gd name="T8" fmla="*/ 76 w 258"/>
                  <a:gd name="T9" fmla="*/ 5 h 32"/>
                  <a:gd name="T10" fmla="*/ 48 w 258"/>
                  <a:gd name="T11" fmla="*/ 8 h 32"/>
                  <a:gd name="T12" fmla="*/ 43 w 258"/>
                  <a:gd name="T13" fmla="*/ 16 h 32"/>
                  <a:gd name="T14" fmla="*/ 52 w 258"/>
                  <a:gd name="T15" fmla="*/ 32 h 32"/>
                  <a:gd name="T16" fmla="*/ 17 w 258"/>
                  <a:gd name="T17" fmla="*/ 32 h 32"/>
                  <a:gd name="T18" fmla="*/ 0 w 258"/>
                  <a:gd name="T19" fmla="*/ 0 h 32"/>
                  <a:gd name="T20" fmla="*/ 28 w 258"/>
                  <a:gd name="T21" fmla="*/ 0 h 32"/>
                  <a:gd name="T22" fmla="*/ 35 w 258"/>
                  <a:gd name="T23" fmla="*/ 5 h 32"/>
                  <a:gd name="T24" fmla="*/ 36 w 258"/>
                  <a:gd name="T25" fmla="*/ 5 h 32"/>
                  <a:gd name="T26" fmla="*/ 54 w 258"/>
                  <a:gd name="T27" fmla="*/ 1 h 32"/>
                  <a:gd name="T28" fmla="*/ 82 w 258"/>
                  <a:gd name="T29" fmla="*/ 0 h 32"/>
                  <a:gd name="T30" fmla="*/ 134 w 258"/>
                  <a:gd name="T31" fmla="*/ 5 h 32"/>
                  <a:gd name="T32" fmla="*/ 137 w 258"/>
                  <a:gd name="T33" fmla="*/ 5 h 32"/>
                  <a:gd name="T34" fmla="*/ 155 w 258"/>
                  <a:gd name="T35" fmla="*/ 1 h 32"/>
                  <a:gd name="T36" fmla="*/ 185 w 258"/>
                  <a:gd name="T37" fmla="*/ 0 h 32"/>
                  <a:gd name="T38" fmla="*/ 229 w 258"/>
                  <a:gd name="T39" fmla="*/ 3 h 32"/>
                  <a:gd name="T40" fmla="*/ 247 w 258"/>
                  <a:gd name="T41" fmla="*/ 11 h 32"/>
                  <a:gd name="T42" fmla="*/ 258 w 258"/>
                  <a:gd name="T43" fmla="*/ 32 h 32"/>
                  <a:gd name="T44" fmla="*/ 223 w 258"/>
                  <a:gd name="T45" fmla="*/ 32 h 32"/>
                  <a:gd name="T46" fmla="*/ 213 w 258"/>
                  <a:gd name="T47" fmla="*/ 13 h 32"/>
                  <a:gd name="T48" fmla="*/ 202 w 258"/>
                  <a:gd name="T49" fmla="*/ 7 h 32"/>
                  <a:gd name="T50" fmla="*/ 179 w 258"/>
                  <a:gd name="T51" fmla="*/ 5 h 32"/>
                  <a:gd name="T52" fmla="*/ 151 w 258"/>
                  <a:gd name="T53" fmla="*/ 8 h 32"/>
                  <a:gd name="T54" fmla="*/ 146 w 258"/>
                  <a:gd name="T55" fmla="*/ 15 h 32"/>
                  <a:gd name="T56" fmla="*/ 155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55" y="32"/>
                    </a:moveTo>
                    <a:cubicBezTo>
                      <a:pt x="143" y="32"/>
                      <a:pt x="132" y="32"/>
                      <a:pt x="120" y="32"/>
                    </a:cubicBezTo>
                    <a:cubicBezTo>
                      <a:pt x="116" y="25"/>
                      <a:pt x="113" y="19"/>
                      <a:pt x="110" y="13"/>
                    </a:cubicBezTo>
                    <a:cubicBezTo>
                      <a:pt x="100" y="7"/>
                      <a:pt x="100" y="7"/>
                      <a:pt x="100" y="7"/>
                    </a:cubicBezTo>
                    <a:cubicBezTo>
                      <a:pt x="100" y="7"/>
                      <a:pt x="86" y="5"/>
                      <a:pt x="76" y="5"/>
                    </a:cubicBezTo>
                    <a:cubicBezTo>
                      <a:pt x="63" y="5"/>
                      <a:pt x="48" y="8"/>
                      <a:pt x="48" y="8"/>
                    </a:cubicBezTo>
                    <a:cubicBezTo>
                      <a:pt x="43" y="16"/>
                      <a:pt x="43" y="16"/>
                      <a:pt x="43" y="16"/>
                    </a:cubicBezTo>
                    <a:cubicBezTo>
                      <a:pt x="52" y="32"/>
                      <a:pt x="52" y="32"/>
                      <a:pt x="52" y="32"/>
                    </a:cubicBezTo>
                    <a:cubicBezTo>
                      <a:pt x="40" y="32"/>
                      <a:pt x="28" y="32"/>
                      <a:pt x="17" y="32"/>
                    </a:cubicBezTo>
                    <a:cubicBezTo>
                      <a:pt x="11" y="21"/>
                      <a:pt x="6" y="11"/>
                      <a:pt x="0" y="0"/>
                    </a:cubicBezTo>
                    <a:cubicBezTo>
                      <a:pt x="9" y="0"/>
                      <a:pt x="19" y="0"/>
                      <a:pt x="28" y="0"/>
                    </a:cubicBezTo>
                    <a:cubicBezTo>
                      <a:pt x="35" y="5"/>
                      <a:pt x="35" y="5"/>
                      <a:pt x="35" y="5"/>
                    </a:cubicBezTo>
                    <a:cubicBezTo>
                      <a:pt x="36" y="5"/>
                      <a:pt x="36" y="5"/>
                      <a:pt x="36" y="5"/>
                    </a:cubicBezTo>
                    <a:cubicBezTo>
                      <a:pt x="36" y="5"/>
                      <a:pt x="46" y="2"/>
                      <a:pt x="54" y="1"/>
                    </a:cubicBezTo>
                    <a:cubicBezTo>
                      <a:pt x="62" y="0"/>
                      <a:pt x="72" y="0"/>
                      <a:pt x="82" y="0"/>
                    </a:cubicBezTo>
                    <a:cubicBezTo>
                      <a:pt x="107" y="0"/>
                      <a:pt x="124" y="1"/>
                      <a:pt x="134" y="5"/>
                    </a:cubicBezTo>
                    <a:cubicBezTo>
                      <a:pt x="137" y="5"/>
                      <a:pt x="137" y="5"/>
                      <a:pt x="137" y="5"/>
                    </a:cubicBezTo>
                    <a:cubicBezTo>
                      <a:pt x="137" y="5"/>
                      <a:pt x="147" y="2"/>
                      <a:pt x="155" y="1"/>
                    </a:cubicBezTo>
                    <a:cubicBezTo>
                      <a:pt x="163" y="0"/>
                      <a:pt x="173" y="0"/>
                      <a:pt x="185" y="0"/>
                    </a:cubicBezTo>
                    <a:cubicBezTo>
                      <a:pt x="204" y="0"/>
                      <a:pt x="219" y="1"/>
                      <a:pt x="229" y="3"/>
                    </a:cubicBezTo>
                    <a:cubicBezTo>
                      <a:pt x="238" y="5"/>
                      <a:pt x="247" y="11"/>
                      <a:pt x="247" y="11"/>
                    </a:cubicBezTo>
                    <a:cubicBezTo>
                      <a:pt x="250" y="18"/>
                      <a:pt x="254" y="25"/>
                      <a:pt x="258" y="32"/>
                    </a:cubicBezTo>
                    <a:cubicBezTo>
                      <a:pt x="246" y="32"/>
                      <a:pt x="235" y="32"/>
                      <a:pt x="223" y="32"/>
                    </a:cubicBezTo>
                    <a:cubicBezTo>
                      <a:pt x="220" y="25"/>
                      <a:pt x="216" y="19"/>
                      <a:pt x="213" y="13"/>
                    </a:cubicBezTo>
                    <a:cubicBezTo>
                      <a:pt x="202" y="7"/>
                      <a:pt x="202" y="7"/>
                      <a:pt x="202" y="7"/>
                    </a:cubicBezTo>
                    <a:cubicBezTo>
                      <a:pt x="202" y="7"/>
                      <a:pt x="189" y="5"/>
                      <a:pt x="179" y="5"/>
                    </a:cubicBezTo>
                    <a:cubicBezTo>
                      <a:pt x="166"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5" name="Freeform 413"/>
              <p:cNvSpPr>
                <a:spLocks/>
              </p:cNvSpPr>
              <p:nvPr/>
            </p:nvSpPr>
            <p:spPr bwMode="auto">
              <a:xfrm>
                <a:off x="21583650" y="5572126"/>
                <a:ext cx="971550" cy="119063"/>
              </a:xfrm>
              <a:custGeom>
                <a:avLst/>
                <a:gdLst>
                  <a:gd name="T0" fmla="*/ 155 w 259"/>
                  <a:gd name="T1" fmla="*/ 32 h 32"/>
                  <a:gd name="T2" fmla="*/ 120 w 259"/>
                  <a:gd name="T3" fmla="*/ 32 h 32"/>
                  <a:gd name="T4" fmla="*/ 109 w 259"/>
                  <a:gd name="T5" fmla="*/ 13 h 32"/>
                  <a:gd name="T6" fmla="*/ 99 w 259"/>
                  <a:gd name="T7" fmla="*/ 7 h 32"/>
                  <a:gd name="T8" fmla="*/ 76 w 259"/>
                  <a:gd name="T9" fmla="*/ 5 h 32"/>
                  <a:gd name="T10" fmla="*/ 48 w 259"/>
                  <a:gd name="T11" fmla="*/ 8 h 32"/>
                  <a:gd name="T12" fmla="*/ 43 w 259"/>
                  <a:gd name="T13" fmla="*/ 16 h 32"/>
                  <a:gd name="T14" fmla="*/ 52 w 259"/>
                  <a:gd name="T15" fmla="*/ 32 h 32"/>
                  <a:gd name="T16" fmla="*/ 17 w 259"/>
                  <a:gd name="T17" fmla="*/ 32 h 32"/>
                  <a:gd name="T18" fmla="*/ 0 w 259"/>
                  <a:gd name="T19" fmla="*/ 0 h 32"/>
                  <a:gd name="T20" fmla="*/ 27 w 259"/>
                  <a:gd name="T21" fmla="*/ 0 h 32"/>
                  <a:gd name="T22" fmla="*/ 34 w 259"/>
                  <a:gd name="T23" fmla="*/ 5 h 32"/>
                  <a:gd name="T24" fmla="*/ 36 w 259"/>
                  <a:gd name="T25" fmla="*/ 5 h 32"/>
                  <a:gd name="T26" fmla="*/ 53 w 259"/>
                  <a:gd name="T27" fmla="*/ 1 h 32"/>
                  <a:gd name="T28" fmla="*/ 81 w 259"/>
                  <a:gd name="T29" fmla="*/ 0 h 32"/>
                  <a:gd name="T30" fmla="*/ 134 w 259"/>
                  <a:gd name="T31" fmla="*/ 5 h 32"/>
                  <a:gd name="T32" fmla="*/ 136 w 259"/>
                  <a:gd name="T33" fmla="*/ 5 h 32"/>
                  <a:gd name="T34" fmla="*/ 155 w 259"/>
                  <a:gd name="T35" fmla="*/ 1 h 32"/>
                  <a:gd name="T36" fmla="*/ 184 w 259"/>
                  <a:gd name="T37" fmla="*/ 0 h 32"/>
                  <a:gd name="T38" fmla="*/ 228 w 259"/>
                  <a:gd name="T39" fmla="*/ 3 h 32"/>
                  <a:gd name="T40" fmla="*/ 246 w 259"/>
                  <a:gd name="T41" fmla="*/ 11 h 32"/>
                  <a:gd name="T42" fmla="*/ 259 w 259"/>
                  <a:gd name="T43" fmla="*/ 32 h 32"/>
                  <a:gd name="T44" fmla="*/ 224 w 259"/>
                  <a:gd name="T45" fmla="*/ 32 h 32"/>
                  <a:gd name="T46" fmla="*/ 212 w 259"/>
                  <a:gd name="T47" fmla="*/ 13 h 32"/>
                  <a:gd name="T48" fmla="*/ 202 w 259"/>
                  <a:gd name="T49" fmla="*/ 7 h 32"/>
                  <a:gd name="T50" fmla="*/ 179 w 259"/>
                  <a:gd name="T51" fmla="*/ 5 h 32"/>
                  <a:gd name="T52" fmla="*/ 151 w 259"/>
                  <a:gd name="T53" fmla="*/ 8 h 32"/>
                  <a:gd name="T54" fmla="*/ 146 w 259"/>
                  <a:gd name="T55" fmla="*/ 15 h 32"/>
                  <a:gd name="T56" fmla="*/ 155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55" y="32"/>
                    </a:moveTo>
                    <a:cubicBezTo>
                      <a:pt x="144" y="32"/>
                      <a:pt x="132" y="32"/>
                      <a:pt x="120" y="32"/>
                    </a:cubicBezTo>
                    <a:cubicBezTo>
                      <a:pt x="117" y="25"/>
                      <a:pt x="113" y="19"/>
                      <a:pt x="109" y="13"/>
                    </a:cubicBezTo>
                    <a:cubicBezTo>
                      <a:pt x="99" y="7"/>
                      <a:pt x="99" y="7"/>
                      <a:pt x="99" y="7"/>
                    </a:cubicBezTo>
                    <a:cubicBezTo>
                      <a:pt x="99" y="7"/>
                      <a:pt x="86" y="5"/>
                      <a:pt x="76" y="5"/>
                    </a:cubicBezTo>
                    <a:cubicBezTo>
                      <a:pt x="63" y="5"/>
                      <a:pt x="48" y="8"/>
                      <a:pt x="48" y="8"/>
                    </a:cubicBezTo>
                    <a:cubicBezTo>
                      <a:pt x="43" y="16"/>
                      <a:pt x="43" y="16"/>
                      <a:pt x="43" y="16"/>
                    </a:cubicBezTo>
                    <a:cubicBezTo>
                      <a:pt x="52" y="32"/>
                      <a:pt x="52" y="32"/>
                      <a:pt x="52" y="32"/>
                    </a:cubicBezTo>
                    <a:cubicBezTo>
                      <a:pt x="41" y="32"/>
                      <a:pt x="29" y="32"/>
                      <a:pt x="17" y="32"/>
                    </a:cubicBezTo>
                    <a:cubicBezTo>
                      <a:pt x="12" y="21"/>
                      <a:pt x="6" y="11"/>
                      <a:pt x="0" y="0"/>
                    </a:cubicBezTo>
                    <a:cubicBezTo>
                      <a:pt x="9" y="0"/>
                      <a:pt x="18" y="0"/>
                      <a:pt x="27" y="0"/>
                    </a:cubicBezTo>
                    <a:cubicBezTo>
                      <a:pt x="34" y="5"/>
                      <a:pt x="34" y="5"/>
                      <a:pt x="34" y="5"/>
                    </a:cubicBezTo>
                    <a:cubicBezTo>
                      <a:pt x="36" y="5"/>
                      <a:pt x="36" y="5"/>
                      <a:pt x="36" y="5"/>
                    </a:cubicBezTo>
                    <a:cubicBezTo>
                      <a:pt x="36" y="5"/>
                      <a:pt x="46" y="2"/>
                      <a:pt x="53" y="1"/>
                    </a:cubicBezTo>
                    <a:cubicBezTo>
                      <a:pt x="62" y="0"/>
                      <a:pt x="71" y="0"/>
                      <a:pt x="81" y="0"/>
                    </a:cubicBezTo>
                    <a:cubicBezTo>
                      <a:pt x="106" y="0"/>
                      <a:pt x="124" y="1"/>
                      <a:pt x="134" y="5"/>
                    </a:cubicBezTo>
                    <a:cubicBezTo>
                      <a:pt x="136" y="5"/>
                      <a:pt x="136" y="5"/>
                      <a:pt x="136" y="5"/>
                    </a:cubicBezTo>
                    <a:cubicBezTo>
                      <a:pt x="136" y="5"/>
                      <a:pt x="146" y="2"/>
                      <a:pt x="155" y="1"/>
                    </a:cubicBezTo>
                    <a:cubicBezTo>
                      <a:pt x="163" y="0"/>
                      <a:pt x="173" y="0"/>
                      <a:pt x="184" y="0"/>
                    </a:cubicBezTo>
                    <a:cubicBezTo>
                      <a:pt x="203" y="0"/>
                      <a:pt x="218" y="1"/>
                      <a:pt x="228" y="3"/>
                    </a:cubicBezTo>
                    <a:cubicBezTo>
                      <a:pt x="238" y="5"/>
                      <a:pt x="246" y="11"/>
                      <a:pt x="246" y="11"/>
                    </a:cubicBezTo>
                    <a:cubicBezTo>
                      <a:pt x="250" y="18"/>
                      <a:pt x="254" y="25"/>
                      <a:pt x="259" y="32"/>
                    </a:cubicBezTo>
                    <a:cubicBezTo>
                      <a:pt x="247" y="32"/>
                      <a:pt x="235" y="32"/>
                      <a:pt x="224" y="32"/>
                    </a:cubicBezTo>
                    <a:cubicBezTo>
                      <a:pt x="220" y="25"/>
                      <a:pt x="216" y="19"/>
                      <a:pt x="212" y="13"/>
                    </a:cubicBezTo>
                    <a:cubicBezTo>
                      <a:pt x="202" y="7"/>
                      <a:pt x="202" y="7"/>
                      <a:pt x="202" y="7"/>
                    </a:cubicBezTo>
                    <a:cubicBezTo>
                      <a:pt x="202" y="7"/>
                      <a:pt x="189" y="5"/>
                      <a:pt x="179" y="5"/>
                    </a:cubicBezTo>
                    <a:cubicBezTo>
                      <a:pt x="165"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6" name="Freeform 414"/>
              <p:cNvSpPr>
                <a:spLocks noEditPoints="1"/>
              </p:cNvSpPr>
              <p:nvPr/>
            </p:nvSpPr>
            <p:spPr bwMode="auto">
              <a:xfrm>
                <a:off x="22671088" y="5572126"/>
                <a:ext cx="541338" cy="119063"/>
              </a:xfrm>
              <a:custGeom>
                <a:avLst/>
                <a:gdLst>
                  <a:gd name="T0" fmla="*/ 119 w 144"/>
                  <a:gd name="T1" fmla="*/ 32 h 32"/>
                  <a:gd name="T2" fmla="*/ 110 w 144"/>
                  <a:gd name="T3" fmla="*/ 27 h 32"/>
                  <a:gd name="T4" fmla="*/ 109 w 144"/>
                  <a:gd name="T5" fmla="*/ 27 h 32"/>
                  <a:gd name="T6" fmla="*/ 87 w 144"/>
                  <a:gd name="T7" fmla="*/ 32 h 32"/>
                  <a:gd name="T8" fmla="*/ 57 w 144"/>
                  <a:gd name="T9" fmla="*/ 32 h 32"/>
                  <a:gd name="T10" fmla="*/ 18 w 144"/>
                  <a:gd name="T11" fmla="*/ 30 h 32"/>
                  <a:gd name="T12" fmla="*/ 0 w 144"/>
                  <a:gd name="T13" fmla="*/ 23 h 32"/>
                  <a:gd name="T14" fmla="*/ 14 w 144"/>
                  <a:gd name="T15" fmla="*/ 15 h 32"/>
                  <a:gd name="T16" fmla="*/ 70 w 144"/>
                  <a:gd name="T17" fmla="*/ 13 h 32"/>
                  <a:gd name="T18" fmla="*/ 98 w 144"/>
                  <a:gd name="T19" fmla="*/ 13 h 32"/>
                  <a:gd name="T20" fmla="*/ 97 w 144"/>
                  <a:gd name="T21" fmla="*/ 11 h 32"/>
                  <a:gd name="T22" fmla="*/ 87 w 144"/>
                  <a:gd name="T23" fmla="*/ 6 h 32"/>
                  <a:gd name="T24" fmla="*/ 64 w 144"/>
                  <a:gd name="T25" fmla="*/ 5 h 32"/>
                  <a:gd name="T26" fmla="*/ 40 w 144"/>
                  <a:gd name="T27" fmla="*/ 6 h 32"/>
                  <a:gd name="T28" fmla="*/ 19 w 144"/>
                  <a:gd name="T29" fmla="*/ 7 h 32"/>
                  <a:gd name="T30" fmla="*/ 5 w 144"/>
                  <a:gd name="T31" fmla="*/ 3 h 32"/>
                  <a:gd name="T32" fmla="*/ 33 w 144"/>
                  <a:gd name="T33" fmla="*/ 1 h 32"/>
                  <a:gd name="T34" fmla="*/ 62 w 144"/>
                  <a:gd name="T35" fmla="*/ 0 h 32"/>
                  <a:gd name="T36" fmla="*/ 110 w 144"/>
                  <a:gd name="T37" fmla="*/ 3 h 32"/>
                  <a:gd name="T38" fmla="*/ 131 w 144"/>
                  <a:gd name="T39" fmla="*/ 11 h 32"/>
                  <a:gd name="T40" fmla="*/ 144 w 144"/>
                  <a:gd name="T41" fmla="*/ 32 h 32"/>
                  <a:gd name="T42" fmla="*/ 119 w 144"/>
                  <a:gd name="T43" fmla="*/ 32 h 32"/>
                  <a:gd name="T44" fmla="*/ 65 w 144"/>
                  <a:gd name="T45" fmla="*/ 27 h 32"/>
                  <a:gd name="T46" fmla="*/ 94 w 144"/>
                  <a:gd name="T47" fmla="*/ 25 h 32"/>
                  <a:gd name="T48" fmla="*/ 102 w 144"/>
                  <a:gd name="T49" fmla="*/ 19 h 32"/>
                  <a:gd name="T50" fmla="*/ 100 w 144"/>
                  <a:gd name="T51" fmla="*/ 17 h 32"/>
                  <a:gd name="T52" fmla="*/ 79 w 144"/>
                  <a:gd name="T53" fmla="*/ 17 h 32"/>
                  <a:gd name="T54" fmla="*/ 45 w 144"/>
                  <a:gd name="T55" fmla="*/ 18 h 32"/>
                  <a:gd name="T56" fmla="*/ 36 w 144"/>
                  <a:gd name="T57" fmla="*/ 23 h 32"/>
                  <a:gd name="T58" fmla="*/ 45 w 144"/>
                  <a:gd name="T59" fmla="*/ 26 h 32"/>
                  <a:gd name="T60" fmla="*/ 65 w 144"/>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32">
                    <a:moveTo>
                      <a:pt x="119" y="32"/>
                    </a:moveTo>
                    <a:cubicBezTo>
                      <a:pt x="110" y="27"/>
                      <a:pt x="110" y="27"/>
                      <a:pt x="110" y="27"/>
                    </a:cubicBezTo>
                    <a:cubicBezTo>
                      <a:pt x="109" y="27"/>
                      <a:pt x="109" y="27"/>
                      <a:pt x="109" y="27"/>
                    </a:cubicBezTo>
                    <a:cubicBezTo>
                      <a:pt x="102" y="29"/>
                      <a:pt x="95" y="31"/>
                      <a:pt x="87" y="32"/>
                    </a:cubicBezTo>
                    <a:cubicBezTo>
                      <a:pt x="80" y="32"/>
                      <a:pt x="70" y="32"/>
                      <a:pt x="57" y="32"/>
                    </a:cubicBezTo>
                    <a:cubicBezTo>
                      <a:pt x="41" y="32"/>
                      <a:pt x="28" y="32"/>
                      <a:pt x="18" y="30"/>
                    </a:cubicBezTo>
                    <a:cubicBezTo>
                      <a:pt x="8" y="28"/>
                      <a:pt x="0" y="23"/>
                      <a:pt x="0" y="23"/>
                    </a:cubicBezTo>
                    <a:cubicBezTo>
                      <a:pt x="0" y="23"/>
                      <a:pt x="3" y="17"/>
                      <a:pt x="14" y="15"/>
                    </a:cubicBezTo>
                    <a:cubicBezTo>
                      <a:pt x="26" y="14"/>
                      <a:pt x="44" y="13"/>
                      <a:pt x="70" y="13"/>
                    </a:cubicBezTo>
                    <a:cubicBezTo>
                      <a:pt x="79" y="13"/>
                      <a:pt x="89" y="13"/>
                      <a:pt x="98" y="13"/>
                    </a:cubicBezTo>
                    <a:cubicBezTo>
                      <a:pt x="97" y="11"/>
                      <a:pt x="97" y="11"/>
                      <a:pt x="97" y="11"/>
                    </a:cubicBezTo>
                    <a:cubicBezTo>
                      <a:pt x="87" y="6"/>
                      <a:pt x="87" y="6"/>
                      <a:pt x="87" y="6"/>
                    </a:cubicBezTo>
                    <a:cubicBezTo>
                      <a:pt x="87" y="6"/>
                      <a:pt x="74" y="5"/>
                      <a:pt x="64" y="5"/>
                    </a:cubicBezTo>
                    <a:cubicBezTo>
                      <a:pt x="55" y="5"/>
                      <a:pt x="47" y="5"/>
                      <a:pt x="40" y="6"/>
                    </a:cubicBezTo>
                    <a:cubicBezTo>
                      <a:pt x="32" y="6"/>
                      <a:pt x="25" y="7"/>
                      <a:pt x="19" y="7"/>
                    </a:cubicBezTo>
                    <a:cubicBezTo>
                      <a:pt x="5" y="3"/>
                      <a:pt x="5" y="3"/>
                      <a:pt x="5" y="3"/>
                    </a:cubicBezTo>
                    <a:cubicBezTo>
                      <a:pt x="13" y="2"/>
                      <a:pt x="22" y="1"/>
                      <a:pt x="33" y="1"/>
                    </a:cubicBezTo>
                    <a:cubicBezTo>
                      <a:pt x="43" y="0"/>
                      <a:pt x="53" y="0"/>
                      <a:pt x="62" y="0"/>
                    </a:cubicBezTo>
                    <a:cubicBezTo>
                      <a:pt x="83" y="0"/>
                      <a:pt x="99" y="1"/>
                      <a:pt x="110" y="3"/>
                    </a:cubicBezTo>
                    <a:cubicBezTo>
                      <a:pt x="122" y="4"/>
                      <a:pt x="131" y="11"/>
                      <a:pt x="131" y="11"/>
                    </a:cubicBezTo>
                    <a:cubicBezTo>
                      <a:pt x="136" y="18"/>
                      <a:pt x="140" y="25"/>
                      <a:pt x="144" y="32"/>
                    </a:cubicBezTo>
                    <a:cubicBezTo>
                      <a:pt x="136" y="32"/>
                      <a:pt x="128" y="32"/>
                      <a:pt x="119" y="32"/>
                    </a:cubicBezTo>
                    <a:close/>
                    <a:moveTo>
                      <a:pt x="65" y="27"/>
                    </a:moveTo>
                    <a:cubicBezTo>
                      <a:pt x="78" y="27"/>
                      <a:pt x="87" y="26"/>
                      <a:pt x="94" y="25"/>
                    </a:cubicBezTo>
                    <a:cubicBezTo>
                      <a:pt x="101" y="24"/>
                      <a:pt x="102" y="19"/>
                      <a:pt x="102" y="19"/>
                    </a:cubicBezTo>
                    <a:cubicBezTo>
                      <a:pt x="100" y="17"/>
                      <a:pt x="100" y="17"/>
                      <a:pt x="100" y="17"/>
                    </a:cubicBezTo>
                    <a:cubicBezTo>
                      <a:pt x="93" y="17"/>
                      <a:pt x="86" y="17"/>
                      <a:pt x="79" y="17"/>
                    </a:cubicBezTo>
                    <a:cubicBezTo>
                      <a:pt x="63" y="17"/>
                      <a:pt x="52" y="18"/>
                      <a:pt x="45" y="18"/>
                    </a:cubicBezTo>
                    <a:cubicBezTo>
                      <a:pt x="38" y="19"/>
                      <a:pt x="36" y="23"/>
                      <a:pt x="36" y="23"/>
                    </a:cubicBezTo>
                    <a:cubicBezTo>
                      <a:pt x="45" y="26"/>
                      <a:pt x="45" y="26"/>
                      <a:pt x="45" y="26"/>
                    </a:cubicBezTo>
                    <a:cubicBezTo>
                      <a:pt x="45" y="26"/>
                      <a:pt x="56" y="27"/>
                      <a:pt x="65"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7" name="Freeform 415"/>
              <p:cNvSpPr>
                <a:spLocks/>
              </p:cNvSpPr>
              <p:nvPr/>
            </p:nvSpPr>
            <p:spPr bwMode="auto">
              <a:xfrm>
                <a:off x="23320375" y="5572126"/>
                <a:ext cx="615950" cy="119063"/>
              </a:xfrm>
              <a:custGeom>
                <a:avLst/>
                <a:gdLst>
                  <a:gd name="T0" fmla="*/ 164 w 164"/>
                  <a:gd name="T1" fmla="*/ 32 h 32"/>
                  <a:gd name="T2" fmla="*/ 129 w 164"/>
                  <a:gd name="T3" fmla="*/ 32 h 32"/>
                  <a:gd name="T4" fmla="*/ 117 w 164"/>
                  <a:gd name="T5" fmla="*/ 13 h 32"/>
                  <a:gd name="T6" fmla="*/ 105 w 164"/>
                  <a:gd name="T7" fmla="*/ 7 h 32"/>
                  <a:gd name="T8" fmla="*/ 80 w 164"/>
                  <a:gd name="T9" fmla="*/ 5 h 32"/>
                  <a:gd name="T10" fmla="*/ 50 w 164"/>
                  <a:gd name="T11" fmla="*/ 8 h 32"/>
                  <a:gd name="T12" fmla="*/ 45 w 164"/>
                  <a:gd name="T13" fmla="*/ 16 h 32"/>
                  <a:gd name="T14" fmla="*/ 55 w 164"/>
                  <a:gd name="T15" fmla="*/ 32 h 32"/>
                  <a:gd name="T16" fmla="*/ 20 w 164"/>
                  <a:gd name="T17" fmla="*/ 32 h 32"/>
                  <a:gd name="T18" fmla="*/ 0 w 164"/>
                  <a:gd name="T19" fmla="*/ 0 h 32"/>
                  <a:gd name="T20" fmla="*/ 27 w 164"/>
                  <a:gd name="T21" fmla="*/ 0 h 32"/>
                  <a:gd name="T22" fmla="*/ 35 w 164"/>
                  <a:gd name="T23" fmla="*/ 5 h 32"/>
                  <a:gd name="T24" fmla="*/ 37 w 164"/>
                  <a:gd name="T25" fmla="*/ 5 h 32"/>
                  <a:gd name="T26" fmla="*/ 55 w 164"/>
                  <a:gd name="T27" fmla="*/ 1 h 32"/>
                  <a:gd name="T28" fmla="*/ 85 w 164"/>
                  <a:gd name="T29" fmla="*/ 0 h 32"/>
                  <a:gd name="T30" fmla="*/ 151 w 164"/>
                  <a:gd name="T31" fmla="*/ 11 h 32"/>
                  <a:gd name="T32" fmla="*/ 16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64" y="32"/>
                    </a:moveTo>
                    <a:cubicBezTo>
                      <a:pt x="152" y="32"/>
                      <a:pt x="141" y="32"/>
                      <a:pt x="129" y="32"/>
                    </a:cubicBezTo>
                    <a:cubicBezTo>
                      <a:pt x="125" y="25"/>
                      <a:pt x="121" y="19"/>
                      <a:pt x="117" y="13"/>
                    </a:cubicBezTo>
                    <a:cubicBezTo>
                      <a:pt x="105" y="7"/>
                      <a:pt x="105" y="7"/>
                      <a:pt x="105" y="7"/>
                    </a:cubicBezTo>
                    <a:cubicBezTo>
                      <a:pt x="100" y="6"/>
                      <a:pt x="91" y="5"/>
                      <a:pt x="80" y="5"/>
                    </a:cubicBezTo>
                    <a:cubicBezTo>
                      <a:pt x="66" y="5"/>
                      <a:pt x="56" y="6"/>
                      <a:pt x="50" y="8"/>
                    </a:cubicBezTo>
                    <a:cubicBezTo>
                      <a:pt x="45" y="16"/>
                      <a:pt x="45" y="16"/>
                      <a:pt x="45" y="16"/>
                    </a:cubicBezTo>
                    <a:cubicBezTo>
                      <a:pt x="55" y="32"/>
                      <a:pt x="55" y="32"/>
                      <a:pt x="55" y="32"/>
                    </a:cubicBezTo>
                    <a:cubicBezTo>
                      <a:pt x="43" y="32"/>
                      <a:pt x="31" y="32"/>
                      <a:pt x="20" y="32"/>
                    </a:cubicBezTo>
                    <a:cubicBezTo>
                      <a:pt x="13" y="21"/>
                      <a:pt x="7" y="11"/>
                      <a:pt x="0" y="0"/>
                    </a:cubicBezTo>
                    <a:cubicBezTo>
                      <a:pt x="9" y="0"/>
                      <a:pt x="18" y="0"/>
                      <a:pt x="27" y="0"/>
                    </a:cubicBezTo>
                    <a:cubicBezTo>
                      <a:pt x="35" y="5"/>
                      <a:pt x="35" y="5"/>
                      <a:pt x="35" y="5"/>
                    </a:cubicBezTo>
                    <a:cubicBezTo>
                      <a:pt x="37" y="5"/>
                      <a:pt x="37" y="5"/>
                      <a:pt x="37" y="5"/>
                    </a:cubicBezTo>
                    <a:cubicBezTo>
                      <a:pt x="37" y="5"/>
                      <a:pt x="47" y="2"/>
                      <a:pt x="55" y="1"/>
                    </a:cubicBezTo>
                    <a:cubicBezTo>
                      <a:pt x="64" y="0"/>
                      <a:pt x="74" y="0"/>
                      <a:pt x="85" y="0"/>
                    </a:cubicBezTo>
                    <a:cubicBezTo>
                      <a:pt x="124" y="0"/>
                      <a:pt x="146" y="4"/>
                      <a:pt x="151" y="11"/>
                    </a:cubicBezTo>
                    <a:cubicBezTo>
                      <a:pt x="155" y="18"/>
                      <a:pt x="159" y="25"/>
                      <a:pt x="16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8" name="Freeform 416"/>
              <p:cNvSpPr>
                <a:spLocks noEditPoints="1"/>
              </p:cNvSpPr>
              <p:nvPr/>
            </p:nvSpPr>
            <p:spPr bwMode="auto">
              <a:xfrm>
                <a:off x="24041100" y="5526088"/>
                <a:ext cx="595313" cy="165100"/>
              </a:xfrm>
              <a:custGeom>
                <a:avLst/>
                <a:gdLst>
                  <a:gd name="T0" fmla="*/ 76 w 159"/>
                  <a:gd name="T1" fmla="*/ 44 h 44"/>
                  <a:gd name="T2" fmla="*/ 25 w 159"/>
                  <a:gd name="T3" fmla="*/ 40 h 44"/>
                  <a:gd name="T4" fmla="*/ 0 w 159"/>
                  <a:gd name="T5" fmla="*/ 28 h 44"/>
                  <a:gd name="T6" fmla="*/ 10 w 159"/>
                  <a:gd name="T7" fmla="*/ 16 h 44"/>
                  <a:gd name="T8" fmla="*/ 55 w 159"/>
                  <a:gd name="T9" fmla="*/ 12 h 44"/>
                  <a:gd name="T10" fmla="*/ 107 w 159"/>
                  <a:gd name="T11" fmla="*/ 16 h 44"/>
                  <a:gd name="T12" fmla="*/ 109 w 159"/>
                  <a:gd name="T13" fmla="*/ 16 h 44"/>
                  <a:gd name="T14" fmla="*/ 103 w 159"/>
                  <a:gd name="T15" fmla="*/ 11 h 44"/>
                  <a:gd name="T16" fmla="*/ 95 w 159"/>
                  <a:gd name="T17" fmla="*/ 0 h 44"/>
                  <a:gd name="T18" fmla="*/ 130 w 159"/>
                  <a:gd name="T19" fmla="*/ 0 h 44"/>
                  <a:gd name="T20" fmla="*/ 159 w 159"/>
                  <a:gd name="T21" fmla="*/ 44 h 44"/>
                  <a:gd name="T22" fmla="*/ 132 w 159"/>
                  <a:gd name="T23" fmla="*/ 44 h 44"/>
                  <a:gd name="T24" fmla="*/ 123 w 159"/>
                  <a:gd name="T25" fmla="*/ 40 h 44"/>
                  <a:gd name="T26" fmla="*/ 122 w 159"/>
                  <a:gd name="T27" fmla="*/ 40 h 44"/>
                  <a:gd name="T28" fmla="*/ 76 w 159"/>
                  <a:gd name="T29" fmla="*/ 44 h 44"/>
                  <a:gd name="T30" fmla="*/ 81 w 159"/>
                  <a:gd name="T31" fmla="*/ 39 h 44"/>
                  <a:gd name="T32" fmla="*/ 111 w 159"/>
                  <a:gd name="T33" fmla="*/ 37 h 44"/>
                  <a:gd name="T34" fmla="*/ 116 w 159"/>
                  <a:gd name="T35" fmla="*/ 29 h 44"/>
                  <a:gd name="T36" fmla="*/ 115 w 159"/>
                  <a:gd name="T37" fmla="*/ 28 h 44"/>
                  <a:gd name="T38" fmla="*/ 100 w 159"/>
                  <a:gd name="T39" fmla="*/ 20 h 44"/>
                  <a:gd name="T40" fmla="*/ 67 w 159"/>
                  <a:gd name="T41" fmla="*/ 17 h 44"/>
                  <a:gd name="T42" fmla="*/ 41 w 159"/>
                  <a:gd name="T43" fmla="*/ 20 h 44"/>
                  <a:gd name="T44" fmla="*/ 36 w 159"/>
                  <a:gd name="T45" fmla="*/ 28 h 44"/>
                  <a:gd name="T46" fmla="*/ 51 w 159"/>
                  <a:gd name="T47" fmla="*/ 36 h 44"/>
                  <a:gd name="T48" fmla="*/ 81 w 159"/>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44">
                    <a:moveTo>
                      <a:pt x="76" y="44"/>
                    </a:moveTo>
                    <a:cubicBezTo>
                      <a:pt x="55" y="44"/>
                      <a:pt x="38" y="43"/>
                      <a:pt x="25" y="40"/>
                    </a:cubicBezTo>
                    <a:cubicBezTo>
                      <a:pt x="12" y="37"/>
                      <a:pt x="0" y="28"/>
                      <a:pt x="0" y="28"/>
                    </a:cubicBezTo>
                    <a:cubicBezTo>
                      <a:pt x="0" y="28"/>
                      <a:pt x="0" y="19"/>
                      <a:pt x="10" y="16"/>
                    </a:cubicBezTo>
                    <a:cubicBezTo>
                      <a:pt x="19" y="13"/>
                      <a:pt x="34" y="12"/>
                      <a:pt x="55" y="12"/>
                    </a:cubicBezTo>
                    <a:cubicBezTo>
                      <a:pt x="76" y="12"/>
                      <a:pt x="94" y="13"/>
                      <a:pt x="107" y="16"/>
                    </a:cubicBezTo>
                    <a:cubicBezTo>
                      <a:pt x="109" y="16"/>
                      <a:pt x="109" y="16"/>
                      <a:pt x="109" y="16"/>
                    </a:cubicBezTo>
                    <a:cubicBezTo>
                      <a:pt x="103" y="11"/>
                      <a:pt x="103" y="11"/>
                      <a:pt x="103" y="11"/>
                    </a:cubicBezTo>
                    <a:cubicBezTo>
                      <a:pt x="95" y="0"/>
                      <a:pt x="95" y="0"/>
                      <a:pt x="95" y="0"/>
                    </a:cubicBezTo>
                    <a:cubicBezTo>
                      <a:pt x="107" y="0"/>
                      <a:pt x="118" y="0"/>
                      <a:pt x="130" y="0"/>
                    </a:cubicBezTo>
                    <a:cubicBezTo>
                      <a:pt x="140" y="15"/>
                      <a:pt x="149" y="29"/>
                      <a:pt x="159" y="44"/>
                    </a:cubicBezTo>
                    <a:cubicBezTo>
                      <a:pt x="150" y="44"/>
                      <a:pt x="141" y="44"/>
                      <a:pt x="132" y="44"/>
                    </a:cubicBezTo>
                    <a:cubicBezTo>
                      <a:pt x="123" y="40"/>
                      <a:pt x="123" y="40"/>
                      <a:pt x="123" y="40"/>
                    </a:cubicBezTo>
                    <a:cubicBezTo>
                      <a:pt x="122" y="40"/>
                      <a:pt x="122" y="40"/>
                      <a:pt x="122" y="40"/>
                    </a:cubicBezTo>
                    <a:cubicBezTo>
                      <a:pt x="112" y="43"/>
                      <a:pt x="97" y="44"/>
                      <a:pt x="76" y="44"/>
                    </a:cubicBezTo>
                    <a:close/>
                    <a:moveTo>
                      <a:pt x="81" y="39"/>
                    </a:moveTo>
                    <a:cubicBezTo>
                      <a:pt x="96" y="39"/>
                      <a:pt x="111" y="37"/>
                      <a:pt x="111" y="37"/>
                    </a:cubicBezTo>
                    <a:cubicBezTo>
                      <a:pt x="116" y="29"/>
                      <a:pt x="116" y="29"/>
                      <a:pt x="116" y="29"/>
                    </a:cubicBezTo>
                    <a:cubicBezTo>
                      <a:pt x="115" y="28"/>
                      <a:pt x="115" y="28"/>
                      <a:pt x="115" y="28"/>
                    </a:cubicBezTo>
                    <a:cubicBezTo>
                      <a:pt x="115" y="28"/>
                      <a:pt x="108" y="21"/>
                      <a:pt x="100" y="20"/>
                    </a:cubicBezTo>
                    <a:cubicBezTo>
                      <a:pt x="92" y="18"/>
                      <a:pt x="81" y="17"/>
                      <a:pt x="67" y="17"/>
                    </a:cubicBezTo>
                    <a:cubicBezTo>
                      <a:pt x="55" y="17"/>
                      <a:pt x="41" y="20"/>
                      <a:pt x="41" y="20"/>
                    </a:cubicBezTo>
                    <a:cubicBezTo>
                      <a:pt x="36" y="28"/>
                      <a:pt x="36" y="28"/>
                      <a:pt x="36" y="28"/>
                    </a:cubicBezTo>
                    <a:cubicBezTo>
                      <a:pt x="36" y="28"/>
                      <a:pt x="43" y="35"/>
                      <a:pt x="51" y="36"/>
                    </a:cubicBezTo>
                    <a:cubicBezTo>
                      <a:pt x="58" y="38"/>
                      <a:pt x="69" y="39"/>
                      <a:pt x="81"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9" name="Freeform 417"/>
              <p:cNvSpPr>
                <a:spLocks/>
              </p:cNvSpPr>
              <p:nvPr/>
            </p:nvSpPr>
            <p:spPr bwMode="auto">
              <a:xfrm>
                <a:off x="-33608963" y="3462338"/>
                <a:ext cx="528638" cy="106363"/>
              </a:xfrm>
              <a:custGeom>
                <a:avLst/>
                <a:gdLst>
                  <a:gd name="T0" fmla="*/ 55 w 141"/>
                  <a:gd name="T1" fmla="*/ 28 h 28"/>
                  <a:gd name="T2" fmla="*/ 8 w 141"/>
                  <a:gd name="T3" fmla="*/ 24 h 28"/>
                  <a:gd name="T4" fmla="*/ 6 w 141"/>
                  <a:gd name="T5" fmla="*/ 14 h 28"/>
                  <a:gd name="T6" fmla="*/ 41 w 141"/>
                  <a:gd name="T7" fmla="*/ 4 h 28"/>
                  <a:gd name="T8" fmla="*/ 100 w 141"/>
                  <a:gd name="T9" fmla="*/ 0 h 28"/>
                  <a:gd name="T10" fmla="*/ 141 w 141"/>
                  <a:gd name="T11" fmla="*/ 2 h 28"/>
                  <a:gd name="T12" fmla="*/ 124 w 141"/>
                  <a:gd name="T13" fmla="*/ 6 h 28"/>
                  <a:gd name="T14" fmla="*/ 93 w 141"/>
                  <a:gd name="T15" fmla="*/ 5 h 28"/>
                  <a:gd name="T16" fmla="*/ 40 w 141"/>
                  <a:gd name="T17" fmla="*/ 14 h 28"/>
                  <a:gd name="T18" fmla="*/ 39 w 141"/>
                  <a:gd name="T19" fmla="*/ 21 h 28"/>
                  <a:gd name="T20" fmla="*/ 64 w 141"/>
                  <a:gd name="T21" fmla="*/ 23 h 28"/>
                  <a:gd name="T22" fmla="*/ 107 w 141"/>
                  <a:gd name="T23" fmla="*/ 21 h 28"/>
                  <a:gd name="T24" fmla="*/ 100 w 141"/>
                  <a:gd name="T25" fmla="*/ 26 h 28"/>
                  <a:gd name="T26" fmla="*/ 79 w 141"/>
                  <a:gd name="T27" fmla="*/ 28 h 28"/>
                  <a:gd name="T28" fmla="*/ 55 w 141"/>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28">
                    <a:moveTo>
                      <a:pt x="55" y="28"/>
                    </a:moveTo>
                    <a:cubicBezTo>
                      <a:pt x="32" y="28"/>
                      <a:pt x="17" y="27"/>
                      <a:pt x="8" y="24"/>
                    </a:cubicBezTo>
                    <a:cubicBezTo>
                      <a:pt x="0" y="22"/>
                      <a:pt x="0" y="19"/>
                      <a:pt x="6" y="14"/>
                    </a:cubicBezTo>
                    <a:cubicBezTo>
                      <a:pt x="13" y="10"/>
                      <a:pt x="25" y="6"/>
                      <a:pt x="41" y="4"/>
                    </a:cubicBezTo>
                    <a:cubicBezTo>
                      <a:pt x="57" y="1"/>
                      <a:pt x="77" y="0"/>
                      <a:pt x="100" y="0"/>
                    </a:cubicBezTo>
                    <a:cubicBezTo>
                      <a:pt x="116" y="0"/>
                      <a:pt x="130" y="1"/>
                      <a:pt x="141" y="2"/>
                    </a:cubicBezTo>
                    <a:cubicBezTo>
                      <a:pt x="124" y="6"/>
                      <a:pt x="124" y="6"/>
                      <a:pt x="124" y="6"/>
                    </a:cubicBezTo>
                    <a:cubicBezTo>
                      <a:pt x="112" y="5"/>
                      <a:pt x="102" y="5"/>
                      <a:pt x="93" y="5"/>
                    </a:cubicBezTo>
                    <a:cubicBezTo>
                      <a:pt x="67" y="5"/>
                      <a:pt x="49" y="8"/>
                      <a:pt x="40" y="14"/>
                    </a:cubicBezTo>
                    <a:cubicBezTo>
                      <a:pt x="39" y="21"/>
                      <a:pt x="39" y="21"/>
                      <a:pt x="39" y="21"/>
                    </a:cubicBezTo>
                    <a:cubicBezTo>
                      <a:pt x="39" y="21"/>
                      <a:pt x="51" y="23"/>
                      <a:pt x="64" y="23"/>
                    </a:cubicBezTo>
                    <a:cubicBezTo>
                      <a:pt x="78" y="23"/>
                      <a:pt x="93" y="22"/>
                      <a:pt x="107" y="21"/>
                    </a:cubicBezTo>
                    <a:cubicBezTo>
                      <a:pt x="100" y="26"/>
                      <a:pt x="100" y="26"/>
                      <a:pt x="100" y="26"/>
                    </a:cubicBezTo>
                    <a:cubicBezTo>
                      <a:pt x="93" y="27"/>
                      <a:pt x="86" y="27"/>
                      <a:pt x="79" y="28"/>
                    </a:cubicBezTo>
                    <a:cubicBezTo>
                      <a:pt x="72" y="28"/>
                      <a:pt x="64" y="28"/>
                      <a:pt x="55"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0" name="Freeform 418"/>
              <p:cNvSpPr>
                <a:spLocks noEditPoints="1"/>
              </p:cNvSpPr>
              <p:nvPr/>
            </p:nvSpPr>
            <p:spPr bwMode="auto">
              <a:xfrm>
                <a:off x="-33113663" y="3462338"/>
                <a:ext cx="563563" cy="106363"/>
              </a:xfrm>
              <a:custGeom>
                <a:avLst/>
                <a:gdLst>
                  <a:gd name="T0" fmla="*/ 96 w 150"/>
                  <a:gd name="T1" fmla="*/ 27 h 28"/>
                  <a:gd name="T2" fmla="*/ 95 w 150"/>
                  <a:gd name="T3" fmla="*/ 24 h 28"/>
                  <a:gd name="T4" fmla="*/ 94 w 150"/>
                  <a:gd name="T5" fmla="*/ 24 h 28"/>
                  <a:gd name="T6" fmla="*/ 67 w 150"/>
                  <a:gd name="T7" fmla="*/ 27 h 28"/>
                  <a:gd name="T8" fmla="*/ 37 w 150"/>
                  <a:gd name="T9" fmla="*/ 28 h 28"/>
                  <a:gd name="T10" fmla="*/ 6 w 150"/>
                  <a:gd name="T11" fmla="*/ 26 h 28"/>
                  <a:gd name="T12" fmla="*/ 2 w 150"/>
                  <a:gd name="T13" fmla="*/ 20 h 28"/>
                  <a:gd name="T14" fmla="*/ 29 w 150"/>
                  <a:gd name="T15" fmla="*/ 14 h 28"/>
                  <a:gd name="T16" fmla="*/ 86 w 150"/>
                  <a:gd name="T17" fmla="*/ 11 h 28"/>
                  <a:gd name="T18" fmla="*/ 112 w 150"/>
                  <a:gd name="T19" fmla="*/ 11 h 28"/>
                  <a:gd name="T20" fmla="*/ 114 w 150"/>
                  <a:gd name="T21" fmla="*/ 10 h 28"/>
                  <a:gd name="T22" fmla="*/ 113 w 150"/>
                  <a:gd name="T23" fmla="*/ 6 h 28"/>
                  <a:gd name="T24" fmla="*/ 94 w 150"/>
                  <a:gd name="T25" fmla="*/ 5 h 28"/>
                  <a:gd name="T26" fmla="*/ 71 w 150"/>
                  <a:gd name="T27" fmla="*/ 5 h 28"/>
                  <a:gd name="T28" fmla="*/ 49 w 150"/>
                  <a:gd name="T29" fmla="*/ 7 h 28"/>
                  <a:gd name="T30" fmla="*/ 44 w 150"/>
                  <a:gd name="T31" fmla="*/ 3 h 28"/>
                  <a:gd name="T32" fmla="*/ 74 w 150"/>
                  <a:gd name="T33" fmla="*/ 1 h 28"/>
                  <a:gd name="T34" fmla="*/ 102 w 150"/>
                  <a:gd name="T35" fmla="*/ 0 h 28"/>
                  <a:gd name="T36" fmla="*/ 142 w 150"/>
                  <a:gd name="T37" fmla="*/ 2 h 28"/>
                  <a:gd name="T38" fmla="*/ 146 w 150"/>
                  <a:gd name="T39" fmla="*/ 10 h 28"/>
                  <a:gd name="T40" fmla="*/ 119 w 150"/>
                  <a:gd name="T41" fmla="*/ 27 h 28"/>
                  <a:gd name="T42" fmla="*/ 96 w 150"/>
                  <a:gd name="T43" fmla="*/ 27 h 28"/>
                  <a:gd name="T44" fmla="*/ 54 w 150"/>
                  <a:gd name="T45" fmla="*/ 24 h 28"/>
                  <a:gd name="T46" fmla="*/ 85 w 150"/>
                  <a:gd name="T47" fmla="*/ 22 h 28"/>
                  <a:gd name="T48" fmla="*/ 103 w 150"/>
                  <a:gd name="T49" fmla="*/ 17 h 28"/>
                  <a:gd name="T50" fmla="*/ 106 w 150"/>
                  <a:gd name="T51" fmla="*/ 15 h 28"/>
                  <a:gd name="T52" fmla="*/ 87 w 150"/>
                  <a:gd name="T53" fmla="*/ 15 h 28"/>
                  <a:gd name="T54" fmla="*/ 52 w 150"/>
                  <a:gd name="T55" fmla="*/ 16 h 28"/>
                  <a:gd name="T56" fmla="*/ 36 w 150"/>
                  <a:gd name="T57" fmla="*/ 20 h 28"/>
                  <a:gd name="T58" fmla="*/ 37 w 150"/>
                  <a:gd name="T59" fmla="*/ 22 h 28"/>
                  <a:gd name="T60" fmla="*/ 54 w 150"/>
                  <a:gd name="T6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28">
                    <a:moveTo>
                      <a:pt x="96" y="27"/>
                    </a:moveTo>
                    <a:cubicBezTo>
                      <a:pt x="95" y="24"/>
                      <a:pt x="95" y="24"/>
                      <a:pt x="95" y="24"/>
                    </a:cubicBezTo>
                    <a:cubicBezTo>
                      <a:pt x="94" y="24"/>
                      <a:pt x="94" y="24"/>
                      <a:pt x="94" y="24"/>
                    </a:cubicBezTo>
                    <a:cubicBezTo>
                      <a:pt x="84" y="25"/>
                      <a:pt x="75" y="26"/>
                      <a:pt x="67" y="27"/>
                    </a:cubicBezTo>
                    <a:cubicBezTo>
                      <a:pt x="59" y="28"/>
                      <a:pt x="49" y="28"/>
                      <a:pt x="37" y="28"/>
                    </a:cubicBezTo>
                    <a:cubicBezTo>
                      <a:pt x="22" y="28"/>
                      <a:pt x="6" y="26"/>
                      <a:pt x="6" y="26"/>
                    </a:cubicBezTo>
                    <a:cubicBezTo>
                      <a:pt x="0" y="24"/>
                      <a:pt x="2" y="20"/>
                      <a:pt x="2" y="20"/>
                    </a:cubicBezTo>
                    <a:cubicBezTo>
                      <a:pt x="2" y="20"/>
                      <a:pt x="16" y="15"/>
                      <a:pt x="29" y="14"/>
                    </a:cubicBezTo>
                    <a:cubicBezTo>
                      <a:pt x="43" y="12"/>
                      <a:pt x="62" y="11"/>
                      <a:pt x="86" y="11"/>
                    </a:cubicBezTo>
                    <a:cubicBezTo>
                      <a:pt x="94" y="11"/>
                      <a:pt x="103" y="11"/>
                      <a:pt x="112" y="11"/>
                    </a:cubicBezTo>
                    <a:cubicBezTo>
                      <a:pt x="114" y="10"/>
                      <a:pt x="114" y="10"/>
                      <a:pt x="114" y="10"/>
                    </a:cubicBezTo>
                    <a:cubicBezTo>
                      <a:pt x="113" y="6"/>
                      <a:pt x="113" y="6"/>
                      <a:pt x="113" y="6"/>
                    </a:cubicBezTo>
                    <a:cubicBezTo>
                      <a:pt x="113" y="6"/>
                      <a:pt x="104" y="5"/>
                      <a:pt x="94" y="5"/>
                    </a:cubicBezTo>
                    <a:cubicBezTo>
                      <a:pt x="86" y="5"/>
                      <a:pt x="79" y="5"/>
                      <a:pt x="71" y="5"/>
                    </a:cubicBezTo>
                    <a:cubicBezTo>
                      <a:pt x="63" y="6"/>
                      <a:pt x="56" y="6"/>
                      <a:pt x="49" y="7"/>
                    </a:cubicBezTo>
                    <a:cubicBezTo>
                      <a:pt x="44" y="3"/>
                      <a:pt x="44" y="3"/>
                      <a:pt x="44" y="3"/>
                    </a:cubicBezTo>
                    <a:cubicBezTo>
                      <a:pt x="54" y="2"/>
                      <a:pt x="63" y="1"/>
                      <a:pt x="74" y="1"/>
                    </a:cubicBezTo>
                    <a:cubicBezTo>
                      <a:pt x="84" y="0"/>
                      <a:pt x="94" y="0"/>
                      <a:pt x="102" y="0"/>
                    </a:cubicBezTo>
                    <a:cubicBezTo>
                      <a:pt x="121" y="0"/>
                      <a:pt x="135" y="1"/>
                      <a:pt x="142" y="2"/>
                    </a:cubicBezTo>
                    <a:cubicBezTo>
                      <a:pt x="150" y="4"/>
                      <a:pt x="146" y="10"/>
                      <a:pt x="146" y="10"/>
                    </a:cubicBezTo>
                    <a:cubicBezTo>
                      <a:pt x="137" y="16"/>
                      <a:pt x="128" y="21"/>
                      <a:pt x="119" y="27"/>
                    </a:cubicBezTo>
                    <a:cubicBezTo>
                      <a:pt x="111" y="27"/>
                      <a:pt x="104" y="27"/>
                      <a:pt x="96" y="27"/>
                    </a:cubicBezTo>
                    <a:close/>
                    <a:moveTo>
                      <a:pt x="54" y="24"/>
                    </a:moveTo>
                    <a:cubicBezTo>
                      <a:pt x="66" y="24"/>
                      <a:pt x="76" y="23"/>
                      <a:pt x="85" y="22"/>
                    </a:cubicBezTo>
                    <a:cubicBezTo>
                      <a:pt x="94" y="21"/>
                      <a:pt x="103" y="17"/>
                      <a:pt x="103" y="17"/>
                    </a:cubicBezTo>
                    <a:cubicBezTo>
                      <a:pt x="106" y="15"/>
                      <a:pt x="106" y="15"/>
                      <a:pt x="106" y="15"/>
                    </a:cubicBezTo>
                    <a:cubicBezTo>
                      <a:pt x="100" y="15"/>
                      <a:pt x="93" y="15"/>
                      <a:pt x="87" y="15"/>
                    </a:cubicBezTo>
                    <a:cubicBezTo>
                      <a:pt x="71" y="15"/>
                      <a:pt x="60" y="15"/>
                      <a:pt x="52" y="16"/>
                    </a:cubicBezTo>
                    <a:cubicBezTo>
                      <a:pt x="44" y="17"/>
                      <a:pt x="36" y="20"/>
                      <a:pt x="36" y="20"/>
                    </a:cubicBezTo>
                    <a:cubicBezTo>
                      <a:pt x="37" y="22"/>
                      <a:pt x="37" y="22"/>
                      <a:pt x="37" y="22"/>
                    </a:cubicBezTo>
                    <a:cubicBezTo>
                      <a:pt x="37" y="22"/>
                      <a:pt x="46" y="24"/>
                      <a:pt x="54" y="2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1" name="Freeform 419"/>
              <p:cNvSpPr>
                <a:spLocks noEditPoints="1"/>
              </p:cNvSpPr>
              <p:nvPr/>
            </p:nvSpPr>
            <p:spPr bwMode="auto">
              <a:xfrm>
                <a:off x="-32565975" y="3462338"/>
                <a:ext cx="679450" cy="147638"/>
              </a:xfrm>
              <a:custGeom>
                <a:avLst/>
                <a:gdLst>
                  <a:gd name="T0" fmla="*/ 94 w 181"/>
                  <a:gd name="T1" fmla="*/ 28 h 39"/>
                  <a:gd name="T2" fmla="*/ 54 w 181"/>
                  <a:gd name="T3" fmla="*/ 24 h 39"/>
                  <a:gd name="T4" fmla="*/ 52 w 181"/>
                  <a:gd name="T5" fmla="*/ 24 h 39"/>
                  <a:gd name="T6" fmla="*/ 48 w 181"/>
                  <a:gd name="T7" fmla="*/ 29 h 39"/>
                  <a:gd name="T8" fmla="*/ 32 w 181"/>
                  <a:gd name="T9" fmla="*/ 39 h 39"/>
                  <a:gd name="T10" fmla="*/ 0 w 181"/>
                  <a:gd name="T11" fmla="*/ 39 h 39"/>
                  <a:gd name="T12" fmla="*/ 58 w 181"/>
                  <a:gd name="T13" fmla="*/ 1 h 39"/>
                  <a:gd name="T14" fmla="*/ 84 w 181"/>
                  <a:gd name="T15" fmla="*/ 1 h 39"/>
                  <a:gd name="T16" fmla="*/ 83 w 181"/>
                  <a:gd name="T17" fmla="*/ 4 h 39"/>
                  <a:gd name="T18" fmla="*/ 85 w 181"/>
                  <a:gd name="T19" fmla="*/ 4 h 39"/>
                  <a:gd name="T20" fmla="*/ 136 w 181"/>
                  <a:gd name="T21" fmla="*/ 0 h 39"/>
                  <a:gd name="T22" fmla="*/ 174 w 181"/>
                  <a:gd name="T23" fmla="*/ 4 h 39"/>
                  <a:gd name="T24" fmla="*/ 175 w 181"/>
                  <a:gd name="T25" fmla="*/ 14 h 39"/>
                  <a:gd name="T26" fmla="*/ 143 w 181"/>
                  <a:gd name="T27" fmla="*/ 24 h 39"/>
                  <a:gd name="T28" fmla="*/ 94 w 181"/>
                  <a:gd name="T29" fmla="*/ 28 h 39"/>
                  <a:gd name="T30" fmla="*/ 120 w 181"/>
                  <a:gd name="T31" fmla="*/ 5 h 39"/>
                  <a:gd name="T32" fmla="*/ 90 w 181"/>
                  <a:gd name="T33" fmla="*/ 7 h 39"/>
                  <a:gd name="T34" fmla="*/ 71 w 181"/>
                  <a:gd name="T35" fmla="*/ 13 h 39"/>
                  <a:gd name="T36" fmla="*/ 70 w 181"/>
                  <a:gd name="T37" fmla="*/ 14 h 39"/>
                  <a:gd name="T38" fmla="*/ 68 w 181"/>
                  <a:gd name="T39" fmla="*/ 21 h 39"/>
                  <a:gd name="T40" fmla="*/ 93 w 181"/>
                  <a:gd name="T41" fmla="*/ 23 h 39"/>
                  <a:gd name="T42" fmla="*/ 123 w 181"/>
                  <a:gd name="T43" fmla="*/ 21 h 39"/>
                  <a:gd name="T44" fmla="*/ 142 w 181"/>
                  <a:gd name="T45" fmla="*/ 14 h 39"/>
                  <a:gd name="T46" fmla="*/ 143 w 181"/>
                  <a:gd name="T47" fmla="*/ 7 h 39"/>
                  <a:gd name="T48" fmla="*/ 120 w 181"/>
                  <a:gd name="T49"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9">
                    <a:moveTo>
                      <a:pt x="94" y="28"/>
                    </a:moveTo>
                    <a:cubicBezTo>
                      <a:pt x="74" y="28"/>
                      <a:pt x="61" y="27"/>
                      <a:pt x="54" y="24"/>
                    </a:cubicBezTo>
                    <a:cubicBezTo>
                      <a:pt x="52" y="24"/>
                      <a:pt x="52" y="24"/>
                      <a:pt x="52" y="24"/>
                    </a:cubicBezTo>
                    <a:cubicBezTo>
                      <a:pt x="48" y="29"/>
                      <a:pt x="48" y="29"/>
                      <a:pt x="48" y="29"/>
                    </a:cubicBezTo>
                    <a:cubicBezTo>
                      <a:pt x="32" y="39"/>
                      <a:pt x="32" y="39"/>
                      <a:pt x="32" y="39"/>
                    </a:cubicBezTo>
                    <a:cubicBezTo>
                      <a:pt x="21" y="39"/>
                      <a:pt x="10" y="39"/>
                      <a:pt x="0" y="39"/>
                    </a:cubicBezTo>
                    <a:cubicBezTo>
                      <a:pt x="19" y="26"/>
                      <a:pt x="39" y="14"/>
                      <a:pt x="58" y="1"/>
                    </a:cubicBezTo>
                    <a:cubicBezTo>
                      <a:pt x="67" y="1"/>
                      <a:pt x="75" y="1"/>
                      <a:pt x="84" y="1"/>
                    </a:cubicBezTo>
                    <a:cubicBezTo>
                      <a:pt x="83" y="4"/>
                      <a:pt x="83" y="4"/>
                      <a:pt x="83" y="4"/>
                    </a:cubicBezTo>
                    <a:cubicBezTo>
                      <a:pt x="85" y="4"/>
                      <a:pt x="85" y="4"/>
                      <a:pt x="85" y="4"/>
                    </a:cubicBezTo>
                    <a:cubicBezTo>
                      <a:pt x="99" y="2"/>
                      <a:pt x="116" y="0"/>
                      <a:pt x="136" y="0"/>
                    </a:cubicBezTo>
                    <a:cubicBezTo>
                      <a:pt x="154" y="0"/>
                      <a:pt x="167" y="1"/>
                      <a:pt x="174" y="4"/>
                    </a:cubicBezTo>
                    <a:cubicBezTo>
                      <a:pt x="181" y="6"/>
                      <a:pt x="181" y="10"/>
                      <a:pt x="175" y="14"/>
                    </a:cubicBezTo>
                    <a:cubicBezTo>
                      <a:pt x="168" y="18"/>
                      <a:pt x="158" y="22"/>
                      <a:pt x="143" y="24"/>
                    </a:cubicBezTo>
                    <a:cubicBezTo>
                      <a:pt x="129" y="27"/>
                      <a:pt x="112" y="28"/>
                      <a:pt x="94" y="28"/>
                    </a:cubicBezTo>
                    <a:close/>
                    <a:moveTo>
                      <a:pt x="120" y="5"/>
                    </a:moveTo>
                    <a:cubicBezTo>
                      <a:pt x="108" y="5"/>
                      <a:pt x="97" y="5"/>
                      <a:pt x="90" y="7"/>
                    </a:cubicBezTo>
                    <a:cubicBezTo>
                      <a:pt x="82" y="8"/>
                      <a:pt x="71" y="13"/>
                      <a:pt x="71" y="13"/>
                    </a:cubicBezTo>
                    <a:cubicBezTo>
                      <a:pt x="70" y="14"/>
                      <a:pt x="70" y="14"/>
                      <a:pt x="70" y="14"/>
                    </a:cubicBezTo>
                    <a:cubicBezTo>
                      <a:pt x="68" y="21"/>
                      <a:pt x="68" y="21"/>
                      <a:pt x="68" y="21"/>
                    </a:cubicBezTo>
                    <a:cubicBezTo>
                      <a:pt x="68" y="21"/>
                      <a:pt x="80" y="23"/>
                      <a:pt x="93" y="23"/>
                    </a:cubicBezTo>
                    <a:cubicBezTo>
                      <a:pt x="104" y="23"/>
                      <a:pt x="114" y="22"/>
                      <a:pt x="123" y="21"/>
                    </a:cubicBezTo>
                    <a:cubicBezTo>
                      <a:pt x="131" y="19"/>
                      <a:pt x="142" y="14"/>
                      <a:pt x="142" y="14"/>
                    </a:cubicBezTo>
                    <a:cubicBezTo>
                      <a:pt x="143" y="7"/>
                      <a:pt x="143" y="7"/>
                      <a:pt x="143" y="7"/>
                    </a:cubicBezTo>
                    <a:cubicBezTo>
                      <a:pt x="143" y="7"/>
                      <a:pt x="132" y="5"/>
                      <a:pt x="120"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2" name="Freeform 420"/>
              <p:cNvSpPr>
                <a:spLocks/>
              </p:cNvSpPr>
              <p:nvPr/>
            </p:nvSpPr>
            <p:spPr bwMode="auto">
              <a:xfrm>
                <a:off x="-31875413" y="3462338"/>
                <a:ext cx="539750" cy="106363"/>
              </a:xfrm>
              <a:custGeom>
                <a:avLst/>
                <a:gdLst>
                  <a:gd name="T0" fmla="*/ 121 w 144"/>
                  <a:gd name="T1" fmla="*/ 20 h 28"/>
                  <a:gd name="T2" fmla="*/ 96 w 144"/>
                  <a:gd name="T3" fmla="*/ 26 h 28"/>
                  <a:gd name="T4" fmla="*/ 46 w 144"/>
                  <a:gd name="T5" fmla="*/ 28 h 28"/>
                  <a:gd name="T6" fmla="*/ 0 w 144"/>
                  <a:gd name="T7" fmla="*/ 26 h 28"/>
                  <a:gd name="T8" fmla="*/ 8 w 144"/>
                  <a:gd name="T9" fmla="*/ 21 h 28"/>
                  <a:gd name="T10" fmla="*/ 54 w 144"/>
                  <a:gd name="T11" fmla="*/ 24 h 28"/>
                  <a:gd name="T12" fmla="*/ 88 w 144"/>
                  <a:gd name="T13" fmla="*/ 20 h 28"/>
                  <a:gd name="T14" fmla="*/ 87 w 144"/>
                  <a:gd name="T15" fmla="*/ 19 h 28"/>
                  <a:gd name="T16" fmla="*/ 79 w 144"/>
                  <a:gd name="T17" fmla="*/ 17 h 28"/>
                  <a:gd name="T18" fmla="*/ 60 w 144"/>
                  <a:gd name="T19" fmla="*/ 16 h 28"/>
                  <a:gd name="T20" fmla="*/ 30 w 144"/>
                  <a:gd name="T21" fmla="*/ 12 h 28"/>
                  <a:gd name="T22" fmla="*/ 28 w 144"/>
                  <a:gd name="T23" fmla="*/ 7 h 28"/>
                  <a:gd name="T24" fmla="*/ 52 w 144"/>
                  <a:gd name="T25" fmla="*/ 2 h 28"/>
                  <a:gd name="T26" fmla="*/ 97 w 144"/>
                  <a:gd name="T27" fmla="*/ 0 h 28"/>
                  <a:gd name="T28" fmla="*/ 144 w 144"/>
                  <a:gd name="T29" fmla="*/ 2 h 28"/>
                  <a:gd name="T30" fmla="*/ 128 w 144"/>
                  <a:gd name="T31" fmla="*/ 6 h 28"/>
                  <a:gd name="T32" fmla="*/ 89 w 144"/>
                  <a:gd name="T33" fmla="*/ 5 h 28"/>
                  <a:gd name="T34" fmla="*/ 60 w 144"/>
                  <a:gd name="T35" fmla="*/ 7 h 28"/>
                  <a:gd name="T36" fmla="*/ 64 w 144"/>
                  <a:gd name="T37" fmla="*/ 9 h 28"/>
                  <a:gd name="T38" fmla="*/ 89 w 144"/>
                  <a:gd name="T39" fmla="*/ 12 h 28"/>
                  <a:gd name="T40" fmla="*/ 112 w 144"/>
                  <a:gd name="T41" fmla="*/ 14 h 28"/>
                  <a:gd name="T42" fmla="*/ 121 w 144"/>
                  <a:gd name="T43" fmla="*/ 17 h 28"/>
                  <a:gd name="T44" fmla="*/ 121 w 144"/>
                  <a:gd name="T4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8">
                    <a:moveTo>
                      <a:pt x="121" y="20"/>
                    </a:moveTo>
                    <a:cubicBezTo>
                      <a:pt x="121" y="20"/>
                      <a:pt x="108" y="24"/>
                      <a:pt x="96" y="26"/>
                    </a:cubicBezTo>
                    <a:cubicBezTo>
                      <a:pt x="83" y="27"/>
                      <a:pt x="66" y="28"/>
                      <a:pt x="46" y="28"/>
                    </a:cubicBezTo>
                    <a:cubicBezTo>
                      <a:pt x="26" y="28"/>
                      <a:pt x="11" y="27"/>
                      <a:pt x="0" y="26"/>
                    </a:cubicBezTo>
                    <a:cubicBezTo>
                      <a:pt x="8" y="21"/>
                      <a:pt x="8" y="21"/>
                      <a:pt x="8" y="21"/>
                    </a:cubicBezTo>
                    <a:cubicBezTo>
                      <a:pt x="23" y="23"/>
                      <a:pt x="39" y="24"/>
                      <a:pt x="54" y="24"/>
                    </a:cubicBezTo>
                    <a:cubicBezTo>
                      <a:pt x="74" y="24"/>
                      <a:pt x="88" y="20"/>
                      <a:pt x="88" y="20"/>
                    </a:cubicBezTo>
                    <a:cubicBezTo>
                      <a:pt x="87" y="19"/>
                      <a:pt x="87" y="19"/>
                      <a:pt x="87" y="19"/>
                    </a:cubicBezTo>
                    <a:cubicBezTo>
                      <a:pt x="79" y="17"/>
                      <a:pt x="79" y="17"/>
                      <a:pt x="79" y="17"/>
                    </a:cubicBezTo>
                    <a:cubicBezTo>
                      <a:pt x="79" y="17"/>
                      <a:pt x="68" y="16"/>
                      <a:pt x="60" y="16"/>
                    </a:cubicBezTo>
                    <a:cubicBezTo>
                      <a:pt x="45" y="15"/>
                      <a:pt x="30" y="12"/>
                      <a:pt x="30" y="12"/>
                    </a:cubicBezTo>
                    <a:cubicBezTo>
                      <a:pt x="28" y="7"/>
                      <a:pt x="28" y="7"/>
                      <a:pt x="28" y="7"/>
                    </a:cubicBezTo>
                    <a:cubicBezTo>
                      <a:pt x="28" y="7"/>
                      <a:pt x="39" y="4"/>
                      <a:pt x="52" y="2"/>
                    </a:cubicBezTo>
                    <a:cubicBezTo>
                      <a:pt x="64" y="1"/>
                      <a:pt x="79" y="0"/>
                      <a:pt x="97" y="0"/>
                    </a:cubicBezTo>
                    <a:cubicBezTo>
                      <a:pt x="114" y="0"/>
                      <a:pt x="130" y="1"/>
                      <a:pt x="144" y="2"/>
                    </a:cubicBezTo>
                    <a:cubicBezTo>
                      <a:pt x="128" y="6"/>
                      <a:pt x="128" y="6"/>
                      <a:pt x="128" y="6"/>
                    </a:cubicBezTo>
                    <a:cubicBezTo>
                      <a:pt x="113" y="5"/>
                      <a:pt x="100" y="5"/>
                      <a:pt x="89" y="5"/>
                    </a:cubicBezTo>
                    <a:cubicBezTo>
                      <a:pt x="72" y="5"/>
                      <a:pt x="60" y="7"/>
                      <a:pt x="60" y="7"/>
                    </a:cubicBezTo>
                    <a:cubicBezTo>
                      <a:pt x="64" y="9"/>
                      <a:pt x="64" y="9"/>
                      <a:pt x="64" y="9"/>
                    </a:cubicBezTo>
                    <a:cubicBezTo>
                      <a:pt x="64" y="9"/>
                      <a:pt x="76" y="11"/>
                      <a:pt x="89" y="12"/>
                    </a:cubicBezTo>
                    <a:cubicBezTo>
                      <a:pt x="100" y="12"/>
                      <a:pt x="112" y="14"/>
                      <a:pt x="112" y="14"/>
                    </a:cubicBezTo>
                    <a:cubicBezTo>
                      <a:pt x="121" y="17"/>
                      <a:pt x="121" y="17"/>
                      <a:pt x="121" y="17"/>
                    </a:cubicBezTo>
                    <a:lnTo>
                      <a:pt x="121" y="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3" name="Freeform 421"/>
              <p:cNvSpPr>
                <a:spLocks/>
              </p:cNvSpPr>
              <p:nvPr/>
            </p:nvSpPr>
            <p:spPr bwMode="auto">
              <a:xfrm>
                <a:off x="-31335663" y="3425826"/>
                <a:ext cx="327025" cy="138113"/>
              </a:xfrm>
              <a:custGeom>
                <a:avLst/>
                <a:gdLst>
                  <a:gd name="T0" fmla="*/ 32 w 87"/>
                  <a:gd name="T1" fmla="*/ 37 h 37"/>
                  <a:gd name="T2" fmla="*/ 0 w 87"/>
                  <a:gd name="T3" fmla="*/ 37 h 37"/>
                  <a:gd name="T4" fmla="*/ 55 w 87"/>
                  <a:gd name="T5" fmla="*/ 0 h 37"/>
                  <a:gd name="T6" fmla="*/ 87 w 87"/>
                  <a:gd name="T7" fmla="*/ 0 h 37"/>
                  <a:gd name="T8" fmla="*/ 32 w 87"/>
                  <a:gd name="T9" fmla="*/ 37 h 37"/>
                </a:gdLst>
                <a:ahLst/>
                <a:cxnLst>
                  <a:cxn ang="0">
                    <a:pos x="T0" y="T1"/>
                  </a:cxn>
                  <a:cxn ang="0">
                    <a:pos x="T2" y="T3"/>
                  </a:cxn>
                  <a:cxn ang="0">
                    <a:pos x="T4" y="T5"/>
                  </a:cxn>
                  <a:cxn ang="0">
                    <a:pos x="T6" y="T7"/>
                  </a:cxn>
                  <a:cxn ang="0">
                    <a:pos x="T8" y="T9"/>
                  </a:cxn>
                </a:cxnLst>
                <a:rect l="0" t="0" r="r" b="b"/>
                <a:pathLst>
                  <a:path w="87" h="37">
                    <a:moveTo>
                      <a:pt x="32" y="37"/>
                    </a:moveTo>
                    <a:cubicBezTo>
                      <a:pt x="21" y="37"/>
                      <a:pt x="11" y="37"/>
                      <a:pt x="0" y="37"/>
                    </a:cubicBezTo>
                    <a:cubicBezTo>
                      <a:pt x="19" y="25"/>
                      <a:pt x="37" y="13"/>
                      <a:pt x="55" y="0"/>
                    </a:cubicBezTo>
                    <a:cubicBezTo>
                      <a:pt x="66" y="0"/>
                      <a:pt x="76" y="0"/>
                      <a:pt x="87" y="0"/>
                    </a:cubicBezTo>
                    <a:cubicBezTo>
                      <a:pt x="69" y="13"/>
                      <a:pt x="51" y="25"/>
                      <a:pt x="32" y="3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4" name="Freeform 422"/>
              <p:cNvSpPr>
                <a:spLocks noEditPoints="1"/>
              </p:cNvSpPr>
              <p:nvPr/>
            </p:nvSpPr>
            <p:spPr bwMode="auto">
              <a:xfrm>
                <a:off x="-31008638" y="3462338"/>
                <a:ext cx="558800" cy="106363"/>
              </a:xfrm>
              <a:custGeom>
                <a:avLst/>
                <a:gdLst>
                  <a:gd name="T0" fmla="*/ 144 w 149"/>
                  <a:gd name="T1" fmla="*/ 14 h 28"/>
                  <a:gd name="T2" fmla="*/ 111 w 149"/>
                  <a:gd name="T3" fmla="*/ 24 h 28"/>
                  <a:gd name="T4" fmla="*/ 52 w 149"/>
                  <a:gd name="T5" fmla="*/ 28 h 28"/>
                  <a:gd name="T6" fmla="*/ 17 w 149"/>
                  <a:gd name="T7" fmla="*/ 26 h 28"/>
                  <a:gd name="T8" fmla="*/ 0 w 149"/>
                  <a:gd name="T9" fmla="*/ 21 h 28"/>
                  <a:gd name="T10" fmla="*/ 2 w 149"/>
                  <a:gd name="T11" fmla="*/ 14 h 28"/>
                  <a:gd name="T12" fmla="*/ 35 w 149"/>
                  <a:gd name="T13" fmla="*/ 4 h 28"/>
                  <a:gd name="T14" fmla="*/ 93 w 149"/>
                  <a:gd name="T15" fmla="*/ 0 h 28"/>
                  <a:gd name="T16" fmla="*/ 140 w 149"/>
                  <a:gd name="T17" fmla="*/ 4 h 28"/>
                  <a:gd name="T18" fmla="*/ 144 w 149"/>
                  <a:gd name="T19" fmla="*/ 14 h 28"/>
                  <a:gd name="T20" fmla="*/ 35 w 149"/>
                  <a:gd name="T21" fmla="*/ 14 h 28"/>
                  <a:gd name="T22" fmla="*/ 60 w 149"/>
                  <a:gd name="T23" fmla="*/ 23 h 28"/>
                  <a:gd name="T24" fmla="*/ 111 w 149"/>
                  <a:gd name="T25" fmla="*/ 14 h 28"/>
                  <a:gd name="T26" fmla="*/ 86 w 149"/>
                  <a:gd name="T27" fmla="*/ 5 h 28"/>
                  <a:gd name="T28" fmla="*/ 53 w 149"/>
                  <a:gd name="T29" fmla="*/ 7 h 28"/>
                  <a:gd name="T30" fmla="*/ 35 w 149"/>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28">
                    <a:moveTo>
                      <a:pt x="144" y="14"/>
                    </a:moveTo>
                    <a:cubicBezTo>
                      <a:pt x="138" y="18"/>
                      <a:pt x="127" y="22"/>
                      <a:pt x="111" y="24"/>
                    </a:cubicBezTo>
                    <a:cubicBezTo>
                      <a:pt x="95" y="27"/>
                      <a:pt x="75" y="28"/>
                      <a:pt x="52" y="28"/>
                    </a:cubicBezTo>
                    <a:cubicBezTo>
                      <a:pt x="38" y="28"/>
                      <a:pt x="27" y="27"/>
                      <a:pt x="17" y="26"/>
                    </a:cubicBezTo>
                    <a:cubicBezTo>
                      <a:pt x="8" y="25"/>
                      <a:pt x="0" y="21"/>
                      <a:pt x="0" y="21"/>
                    </a:cubicBezTo>
                    <a:cubicBezTo>
                      <a:pt x="2" y="14"/>
                      <a:pt x="2" y="14"/>
                      <a:pt x="2" y="14"/>
                    </a:cubicBezTo>
                    <a:cubicBezTo>
                      <a:pt x="8" y="10"/>
                      <a:pt x="19" y="6"/>
                      <a:pt x="35" y="4"/>
                    </a:cubicBezTo>
                    <a:cubicBezTo>
                      <a:pt x="51" y="1"/>
                      <a:pt x="70" y="0"/>
                      <a:pt x="93" y="0"/>
                    </a:cubicBezTo>
                    <a:cubicBezTo>
                      <a:pt x="115" y="0"/>
                      <a:pt x="130" y="1"/>
                      <a:pt x="140" y="4"/>
                    </a:cubicBezTo>
                    <a:cubicBezTo>
                      <a:pt x="149" y="6"/>
                      <a:pt x="144" y="14"/>
                      <a:pt x="144" y="14"/>
                    </a:cubicBezTo>
                    <a:close/>
                    <a:moveTo>
                      <a:pt x="35" y="14"/>
                    </a:moveTo>
                    <a:cubicBezTo>
                      <a:pt x="26" y="20"/>
                      <a:pt x="34" y="23"/>
                      <a:pt x="60" y="23"/>
                    </a:cubicBezTo>
                    <a:cubicBezTo>
                      <a:pt x="85" y="23"/>
                      <a:pt x="102" y="20"/>
                      <a:pt x="111" y="14"/>
                    </a:cubicBezTo>
                    <a:cubicBezTo>
                      <a:pt x="120" y="8"/>
                      <a:pt x="112" y="5"/>
                      <a:pt x="86" y="5"/>
                    </a:cubicBezTo>
                    <a:cubicBezTo>
                      <a:pt x="73" y="5"/>
                      <a:pt x="62" y="6"/>
                      <a:pt x="53" y="7"/>
                    </a:cubicBezTo>
                    <a:cubicBezTo>
                      <a:pt x="45" y="9"/>
                      <a:pt x="35" y="14"/>
                      <a:pt x="35"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5" name="Freeform 423"/>
              <p:cNvSpPr>
                <a:spLocks/>
              </p:cNvSpPr>
              <p:nvPr/>
            </p:nvSpPr>
            <p:spPr bwMode="auto">
              <a:xfrm>
                <a:off x="-30386338" y="3462338"/>
                <a:ext cx="520700" cy="106363"/>
              </a:xfrm>
              <a:custGeom>
                <a:avLst/>
                <a:gdLst>
                  <a:gd name="T0" fmla="*/ 56 w 139"/>
                  <a:gd name="T1" fmla="*/ 28 h 28"/>
                  <a:gd name="T2" fmla="*/ 9 w 139"/>
                  <a:gd name="T3" fmla="*/ 24 h 28"/>
                  <a:gd name="T4" fmla="*/ 6 w 139"/>
                  <a:gd name="T5" fmla="*/ 14 h 28"/>
                  <a:gd name="T6" fmla="*/ 39 w 139"/>
                  <a:gd name="T7" fmla="*/ 4 h 28"/>
                  <a:gd name="T8" fmla="*/ 98 w 139"/>
                  <a:gd name="T9" fmla="*/ 0 h 28"/>
                  <a:gd name="T10" fmla="*/ 139 w 139"/>
                  <a:gd name="T11" fmla="*/ 2 h 28"/>
                  <a:gd name="T12" fmla="*/ 123 w 139"/>
                  <a:gd name="T13" fmla="*/ 6 h 28"/>
                  <a:gd name="T14" fmla="*/ 91 w 139"/>
                  <a:gd name="T15" fmla="*/ 5 h 28"/>
                  <a:gd name="T16" fmla="*/ 39 w 139"/>
                  <a:gd name="T17" fmla="*/ 14 h 28"/>
                  <a:gd name="T18" fmla="*/ 39 w 139"/>
                  <a:gd name="T19" fmla="*/ 21 h 28"/>
                  <a:gd name="T20" fmla="*/ 64 w 139"/>
                  <a:gd name="T21" fmla="*/ 23 h 28"/>
                  <a:gd name="T22" fmla="*/ 108 w 139"/>
                  <a:gd name="T23" fmla="*/ 21 h 28"/>
                  <a:gd name="T24" fmla="*/ 101 w 139"/>
                  <a:gd name="T25" fmla="*/ 26 h 28"/>
                  <a:gd name="T26" fmla="*/ 80 w 139"/>
                  <a:gd name="T27" fmla="*/ 28 h 28"/>
                  <a:gd name="T28" fmla="*/ 56 w 139"/>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28">
                    <a:moveTo>
                      <a:pt x="56" y="28"/>
                    </a:moveTo>
                    <a:cubicBezTo>
                      <a:pt x="33" y="28"/>
                      <a:pt x="18" y="27"/>
                      <a:pt x="9" y="24"/>
                    </a:cubicBezTo>
                    <a:cubicBezTo>
                      <a:pt x="1" y="22"/>
                      <a:pt x="0" y="19"/>
                      <a:pt x="6" y="14"/>
                    </a:cubicBezTo>
                    <a:cubicBezTo>
                      <a:pt x="12" y="10"/>
                      <a:pt x="23" y="6"/>
                      <a:pt x="39" y="4"/>
                    </a:cubicBezTo>
                    <a:cubicBezTo>
                      <a:pt x="55" y="1"/>
                      <a:pt x="75" y="0"/>
                      <a:pt x="98" y="0"/>
                    </a:cubicBezTo>
                    <a:cubicBezTo>
                      <a:pt x="114" y="0"/>
                      <a:pt x="127" y="1"/>
                      <a:pt x="139" y="2"/>
                    </a:cubicBezTo>
                    <a:cubicBezTo>
                      <a:pt x="123" y="6"/>
                      <a:pt x="123" y="6"/>
                      <a:pt x="123" y="6"/>
                    </a:cubicBezTo>
                    <a:cubicBezTo>
                      <a:pt x="110" y="5"/>
                      <a:pt x="100" y="5"/>
                      <a:pt x="91" y="5"/>
                    </a:cubicBezTo>
                    <a:cubicBezTo>
                      <a:pt x="65" y="5"/>
                      <a:pt x="48" y="8"/>
                      <a:pt x="39" y="14"/>
                    </a:cubicBezTo>
                    <a:cubicBezTo>
                      <a:pt x="39" y="21"/>
                      <a:pt x="39" y="21"/>
                      <a:pt x="39" y="21"/>
                    </a:cubicBezTo>
                    <a:cubicBezTo>
                      <a:pt x="39" y="21"/>
                      <a:pt x="52" y="23"/>
                      <a:pt x="64" y="23"/>
                    </a:cubicBezTo>
                    <a:cubicBezTo>
                      <a:pt x="79" y="23"/>
                      <a:pt x="93" y="22"/>
                      <a:pt x="108" y="21"/>
                    </a:cubicBezTo>
                    <a:cubicBezTo>
                      <a:pt x="101" y="26"/>
                      <a:pt x="101" y="26"/>
                      <a:pt x="101" y="26"/>
                    </a:cubicBezTo>
                    <a:cubicBezTo>
                      <a:pt x="94" y="27"/>
                      <a:pt x="87" y="27"/>
                      <a:pt x="80" y="28"/>
                    </a:cubicBezTo>
                    <a:cubicBezTo>
                      <a:pt x="74" y="28"/>
                      <a:pt x="65" y="28"/>
                      <a:pt x="56"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6" name="Freeform 424"/>
              <p:cNvSpPr>
                <a:spLocks/>
              </p:cNvSpPr>
              <p:nvPr/>
            </p:nvSpPr>
            <p:spPr bwMode="auto">
              <a:xfrm>
                <a:off x="-29879925" y="3425826"/>
                <a:ext cx="630238" cy="138113"/>
              </a:xfrm>
              <a:custGeom>
                <a:avLst/>
                <a:gdLst>
                  <a:gd name="T0" fmla="*/ 50 w 168"/>
                  <a:gd name="T1" fmla="*/ 23 h 37"/>
                  <a:gd name="T2" fmla="*/ 74 w 168"/>
                  <a:gd name="T3" fmla="*/ 19 h 37"/>
                  <a:gd name="T4" fmla="*/ 132 w 168"/>
                  <a:gd name="T5" fmla="*/ 11 h 37"/>
                  <a:gd name="T6" fmla="*/ 168 w 168"/>
                  <a:gd name="T7" fmla="*/ 11 h 37"/>
                  <a:gd name="T8" fmla="*/ 92 w 168"/>
                  <a:gd name="T9" fmla="*/ 22 h 37"/>
                  <a:gd name="T10" fmla="*/ 135 w 168"/>
                  <a:gd name="T11" fmla="*/ 37 h 37"/>
                  <a:gd name="T12" fmla="*/ 97 w 168"/>
                  <a:gd name="T13" fmla="*/ 37 h 37"/>
                  <a:gd name="T14" fmla="*/ 65 w 168"/>
                  <a:gd name="T15" fmla="*/ 26 h 37"/>
                  <a:gd name="T16" fmla="*/ 44 w 168"/>
                  <a:gd name="T17" fmla="*/ 28 h 37"/>
                  <a:gd name="T18" fmla="*/ 31 w 168"/>
                  <a:gd name="T19" fmla="*/ 37 h 37"/>
                  <a:gd name="T20" fmla="*/ 0 w 168"/>
                  <a:gd name="T21" fmla="*/ 37 h 37"/>
                  <a:gd name="T22" fmla="*/ 52 w 168"/>
                  <a:gd name="T23" fmla="*/ 0 h 37"/>
                  <a:gd name="T24" fmla="*/ 84 w 168"/>
                  <a:gd name="T25" fmla="*/ 0 h 37"/>
                  <a:gd name="T26" fmla="*/ 58 w 168"/>
                  <a:gd name="T27" fmla="*/ 18 h 37"/>
                  <a:gd name="T28" fmla="*/ 49 w 168"/>
                  <a:gd name="T29" fmla="*/ 23 h 37"/>
                  <a:gd name="T30" fmla="*/ 50 w 168"/>
                  <a:gd name="T3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37">
                    <a:moveTo>
                      <a:pt x="50" y="23"/>
                    </a:moveTo>
                    <a:cubicBezTo>
                      <a:pt x="58" y="22"/>
                      <a:pt x="66" y="21"/>
                      <a:pt x="74" y="19"/>
                    </a:cubicBezTo>
                    <a:cubicBezTo>
                      <a:pt x="93" y="16"/>
                      <a:pt x="112" y="14"/>
                      <a:pt x="132" y="11"/>
                    </a:cubicBezTo>
                    <a:cubicBezTo>
                      <a:pt x="144" y="11"/>
                      <a:pt x="156" y="11"/>
                      <a:pt x="168" y="11"/>
                    </a:cubicBezTo>
                    <a:cubicBezTo>
                      <a:pt x="143" y="15"/>
                      <a:pt x="117" y="18"/>
                      <a:pt x="92" y="22"/>
                    </a:cubicBezTo>
                    <a:cubicBezTo>
                      <a:pt x="106" y="27"/>
                      <a:pt x="121" y="32"/>
                      <a:pt x="135" y="37"/>
                    </a:cubicBezTo>
                    <a:cubicBezTo>
                      <a:pt x="123" y="37"/>
                      <a:pt x="110" y="37"/>
                      <a:pt x="97" y="37"/>
                    </a:cubicBezTo>
                    <a:cubicBezTo>
                      <a:pt x="87" y="34"/>
                      <a:pt x="76" y="30"/>
                      <a:pt x="65" y="26"/>
                    </a:cubicBezTo>
                    <a:cubicBezTo>
                      <a:pt x="58" y="27"/>
                      <a:pt x="51" y="27"/>
                      <a:pt x="44" y="28"/>
                    </a:cubicBezTo>
                    <a:cubicBezTo>
                      <a:pt x="31" y="37"/>
                      <a:pt x="31" y="37"/>
                      <a:pt x="31" y="37"/>
                    </a:cubicBezTo>
                    <a:cubicBezTo>
                      <a:pt x="21" y="37"/>
                      <a:pt x="10" y="37"/>
                      <a:pt x="0" y="37"/>
                    </a:cubicBezTo>
                    <a:cubicBezTo>
                      <a:pt x="17" y="25"/>
                      <a:pt x="35" y="13"/>
                      <a:pt x="52" y="0"/>
                    </a:cubicBezTo>
                    <a:cubicBezTo>
                      <a:pt x="63" y="0"/>
                      <a:pt x="73" y="0"/>
                      <a:pt x="84" y="0"/>
                    </a:cubicBezTo>
                    <a:cubicBezTo>
                      <a:pt x="75" y="6"/>
                      <a:pt x="67" y="12"/>
                      <a:pt x="58" y="18"/>
                    </a:cubicBezTo>
                    <a:cubicBezTo>
                      <a:pt x="49" y="23"/>
                      <a:pt x="49" y="23"/>
                      <a:pt x="49" y="23"/>
                    </a:cubicBezTo>
                    <a:lnTo>
                      <a:pt x="50" y="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7" name="Freeform 425"/>
              <p:cNvSpPr>
                <a:spLocks noEditPoints="1"/>
              </p:cNvSpPr>
              <p:nvPr/>
            </p:nvSpPr>
            <p:spPr bwMode="auto">
              <a:xfrm>
                <a:off x="39901813" y="1576388"/>
                <a:ext cx="558800" cy="123825"/>
              </a:xfrm>
              <a:custGeom>
                <a:avLst/>
                <a:gdLst>
                  <a:gd name="T0" fmla="*/ 77 w 149"/>
                  <a:gd name="T1" fmla="*/ 33 h 33"/>
                  <a:gd name="T2" fmla="*/ 32 w 149"/>
                  <a:gd name="T3" fmla="*/ 29 h 33"/>
                  <a:gd name="T4" fmla="*/ 5 w 149"/>
                  <a:gd name="T5" fmla="*/ 21 h 33"/>
                  <a:gd name="T6" fmla="*/ 7 w 149"/>
                  <a:gd name="T7" fmla="*/ 12 h 33"/>
                  <a:gd name="T8" fmla="*/ 44 w 149"/>
                  <a:gd name="T9" fmla="*/ 9 h 33"/>
                  <a:gd name="T10" fmla="*/ 91 w 149"/>
                  <a:gd name="T11" fmla="*/ 12 h 33"/>
                  <a:gd name="T12" fmla="*/ 92 w 149"/>
                  <a:gd name="T13" fmla="*/ 12 h 33"/>
                  <a:gd name="T14" fmla="*/ 84 w 149"/>
                  <a:gd name="T15" fmla="*/ 8 h 33"/>
                  <a:gd name="T16" fmla="*/ 72 w 149"/>
                  <a:gd name="T17" fmla="*/ 0 h 33"/>
                  <a:gd name="T18" fmla="*/ 102 w 149"/>
                  <a:gd name="T19" fmla="*/ 0 h 33"/>
                  <a:gd name="T20" fmla="*/ 149 w 149"/>
                  <a:gd name="T21" fmla="*/ 32 h 33"/>
                  <a:gd name="T22" fmla="*/ 126 w 149"/>
                  <a:gd name="T23" fmla="*/ 32 h 33"/>
                  <a:gd name="T24" fmla="*/ 116 w 149"/>
                  <a:gd name="T25" fmla="*/ 29 h 33"/>
                  <a:gd name="T26" fmla="*/ 115 w 149"/>
                  <a:gd name="T27" fmla="*/ 29 h 33"/>
                  <a:gd name="T28" fmla="*/ 77 w 149"/>
                  <a:gd name="T29" fmla="*/ 33 h 33"/>
                  <a:gd name="T30" fmla="*/ 80 w 149"/>
                  <a:gd name="T31" fmla="*/ 29 h 33"/>
                  <a:gd name="T32" fmla="*/ 104 w 149"/>
                  <a:gd name="T33" fmla="*/ 27 h 33"/>
                  <a:gd name="T34" fmla="*/ 105 w 149"/>
                  <a:gd name="T35" fmla="*/ 22 h 33"/>
                  <a:gd name="T36" fmla="*/ 104 w 149"/>
                  <a:gd name="T37" fmla="*/ 21 h 33"/>
                  <a:gd name="T38" fmla="*/ 86 w 149"/>
                  <a:gd name="T39" fmla="*/ 15 h 33"/>
                  <a:gd name="T40" fmla="*/ 57 w 149"/>
                  <a:gd name="T41" fmla="*/ 13 h 33"/>
                  <a:gd name="T42" fmla="*/ 36 w 149"/>
                  <a:gd name="T43" fmla="*/ 15 h 33"/>
                  <a:gd name="T44" fmla="*/ 36 w 149"/>
                  <a:gd name="T45" fmla="*/ 21 h 33"/>
                  <a:gd name="T46" fmla="*/ 52 w 149"/>
                  <a:gd name="T47" fmla="*/ 27 h 33"/>
                  <a:gd name="T48" fmla="*/ 80 w 149"/>
                  <a:gd name="T4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33">
                    <a:moveTo>
                      <a:pt x="77" y="33"/>
                    </a:moveTo>
                    <a:cubicBezTo>
                      <a:pt x="60" y="33"/>
                      <a:pt x="45" y="32"/>
                      <a:pt x="32" y="29"/>
                    </a:cubicBezTo>
                    <a:cubicBezTo>
                      <a:pt x="19" y="27"/>
                      <a:pt x="5" y="21"/>
                      <a:pt x="5" y="21"/>
                    </a:cubicBezTo>
                    <a:cubicBezTo>
                      <a:pt x="5" y="21"/>
                      <a:pt x="0" y="14"/>
                      <a:pt x="7" y="12"/>
                    </a:cubicBezTo>
                    <a:cubicBezTo>
                      <a:pt x="14" y="10"/>
                      <a:pt x="26" y="9"/>
                      <a:pt x="44" y="9"/>
                    </a:cubicBezTo>
                    <a:cubicBezTo>
                      <a:pt x="62" y="9"/>
                      <a:pt x="78" y="10"/>
                      <a:pt x="91" y="12"/>
                    </a:cubicBezTo>
                    <a:cubicBezTo>
                      <a:pt x="92" y="12"/>
                      <a:pt x="92" y="12"/>
                      <a:pt x="92" y="12"/>
                    </a:cubicBezTo>
                    <a:cubicBezTo>
                      <a:pt x="84" y="8"/>
                      <a:pt x="84" y="8"/>
                      <a:pt x="84" y="8"/>
                    </a:cubicBezTo>
                    <a:cubicBezTo>
                      <a:pt x="72" y="0"/>
                      <a:pt x="72" y="0"/>
                      <a:pt x="72" y="0"/>
                    </a:cubicBezTo>
                    <a:cubicBezTo>
                      <a:pt x="82" y="0"/>
                      <a:pt x="92" y="0"/>
                      <a:pt x="102" y="0"/>
                    </a:cubicBezTo>
                    <a:cubicBezTo>
                      <a:pt x="118" y="11"/>
                      <a:pt x="133" y="22"/>
                      <a:pt x="149" y="32"/>
                    </a:cubicBezTo>
                    <a:cubicBezTo>
                      <a:pt x="141" y="32"/>
                      <a:pt x="133" y="32"/>
                      <a:pt x="126" y="32"/>
                    </a:cubicBezTo>
                    <a:cubicBezTo>
                      <a:pt x="116" y="29"/>
                      <a:pt x="116" y="29"/>
                      <a:pt x="116" y="29"/>
                    </a:cubicBezTo>
                    <a:cubicBezTo>
                      <a:pt x="115" y="29"/>
                      <a:pt x="115" y="29"/>
                      <a:pt x="115" y="29"/>
                    </a:cubicBezTo>
                    <a:cubicBezTo>
                      <a:pt x="108" y="31"/>
                      <a:pt x="96" y="33"/>
                      <a:pt x="77" y="33"/>
                    </a:cubicBezTo>
                    <a:close/>
                    <a:moveTo>
                      <a:pt x="80" y="29"/>
                    </a:moveTo>
                    <a:cubicBezTo>
                      <a:pt x="92" y="29"/>
                      <a:pt x="104" y="27"/>
                      <a:pt x="104" y="27"/>
                    </a:cubicBezTo>
                    <a:cubicBezTo>
                      <a:pt x="105" y="22"/>
                      <a:pt x="105" y="22"/>
                      <a:pt x="105" y="22"/>
                    </a:cubicBezTo>
                    <a:cubicBezTo>
                      <a:pt x="104" y="21"/>
                      <a:pt x="104" y="21"/>
                      <a:pt x="104" y="21"/>
                    </a:cubicBezTo>
                    <a:cubicBezTo>
                      <a:pt x="104" y="21"/>
                      <a:pt x="94" y="16"/>
                      <a:pt x="86" y="15"/>
                    </a:cubicBezTo>
                    <a:cubicBezTo>
                      <a:pt x="79" y="13"/>
                      <a:pt x="69" y="13"/>
                      <a:pt x="57" y="13"/>
                    </a:cubicBezTo>
                    <a:cubicBezTo>
                      <a:pt x="46" y="13"/>
                      <a:pt x="36" y="15"/>
                      <a:pt x="36" y="15"/>
                    </a:cubicBezTo>
                    <a:cubicBezTo>
                      <a:pt x="36" y="21"/>
                      <a:pt x="36" y="21"/>
                      <a:pt x="36" y="21"/>
                    </a:cubicBezTo>
                    <a:cubicBezTo>
                      <a:pt x="36" y="21"/>
                      <a:pt x="45" y="26"/>
                      <a:pt x="52" y="27"/>
                    </a:cubicBezTo>
                    <a:cubicBezTo>
                      <a:pt x="60" y="28"/>
                      <a:pt x="69" y="29"/>
                      <a:pt x="80" y="2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8" name="Freeform 426"/>
              <p:cNvSpPr>
                <a:spLocks noEditPoints="1"/>
              </p:cNvSpPr>
              <p:nvPr/>
            </p:nvSpPr>
            <p:spPr bwMode="auto">
              <a:xfrm>
                <a:off x="40508238" y="1609726"/>
                <a:ext cx="511175" cy="90488"/>
              </a:xfrm>
              <a:custGeom>
                <a:avLst/>
                <a:gdLst>
                  <a:gd name="T0" fmla="*/ 91 w 136"/>
                  <a:gd name="T1" fmla="*/ 24 h 24"/>
                  <a:gd name="T2" fmla="*/ 35 w 136"/>
                  <a:gd name="T3" fmla="*/ 20 h 24"/>
                  <a:gd name="T4" fmla="*/ 4 w 136"/>
                  <a:gd name="T5" fmla="*/ 12 h 24"/>
                  <a:gd name="T6" fmla="*/ 9 w 136"/>
                  <a:gd name="T7" fmla="*/ 3 h 24"/>
                  <a:gd name="T8" fmla="*/ 51 w 136"/>
                  <a:gd name="T9" fmla="*/ 0 h 24"/>
                  <a:gd name="T10" fmla="*/ 98 w 136"/>
                  <a:gd name="T11" fmla="*/ 3 h 24"/>
                  <a:gd name="T12" fmla="*/ 126 w 136"/>
                  <a:gd name="T13" fmla="*/ 10 h 24"/>
                  <a:gd name="T14" fmla="*/ 129 w 136"/>
                  <a:gd name="T15" fmla="*/ 13 h 24"/>
                  <a:gd name="T16" fmla="*/ 36 w 136"/>
                  <a:gd name="T17" fmla="*/ 13 h 24"/>
                  <a:gd name="T18" fmla="*/ 55 w 136"/>
                  <a:gd name="T19" fmla="*/ 18 h 24"/>
                  <a:gd name="T20" fmla="*/ 87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6 w 136"/>
                  <a:gd name="T33" fmla="*/ 4 h 24"/>
                  <a:gd name="T34" fmla="*/ 36 w 136"/>
                  <a:gd name="T35" fmla="*/ 5 h 24"/>
                  <a:gd name="T36" fmla="*/ 32 w 136"/>
                  <a:gd name="T37" fmla="*/ 9 h 24"/>
                  <a:gd name="T38" fmla="*/ 95 w 136"/>
                  <a:gd name="T39" fmla="*/ 9 h 24"/>
                  <a:gd name="T40" fmla="*/ 80 w 136"/>
                  <a:gd name="T41" fmla="*/ 5 h 24"/>
                  <a:gd name="T42" fmla="*/ 56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1" y="23"/>
                      <a:pt x="35" y="20"/>
                    </a:cubicBezTo>
                    <a:cubicBezTo>
                      <a:pt x="20" y="18"/>
                      <a:pt x="4" y="12"/>
                      <a:pt x="4" y="12"/>
                    </a:cubicBezTo>
                    <a:cubicBezTo>
                      <a:pt x="4" y="12"/>
                      <a:pt x="0" y="5"/>
                      <a:pt x="9" y="3"/>
                    </a:cubicBezTo>
                    <a:cubicBezTo>
                      <a:pt x="17" y="1"/>
                      <a:pt x="31" y="0"/>
                      <a:pt x="51" y="0"/>
                    </a:cubicBezTo>
                    <a:cubicBezTo>
                      <a:pt x="69" y="0"/>
                      <a:pt x="85" y="1"/>
                      <a:pt x="98" y="3"/>
                    </a:cubicBezTo>
                    <a:cubicBezTo>
                      <a:pt x="112" y="4"/>
                      <a:pt x="126" y="10"/>
                      <a:pt x="126" y="10"/>
                    </a:cubicBezTo>
                    <a:cubicBezTo>
                      <a:pt x="129" y="13"/>
                      <a:pt x="129" y="13"/>
                      <a:pt x="129" y="13"/>
                    </a:cubicBezTo>
                    <a:cubicBezTo>
                      <a:pt x="98" y="13"/>
                      <a:pt x="67" y="13"/>
                      <a:pt x="36" y="13"/>
                    </a:cubicBezTo>
                    <a:cubicBezTo>
                      <a:pt x="36" y="13"/>
                      <a:pt x="46" y="17"/>
                      <a:pt x="55" y="18"/>
                    </a:cubicBezTo>
                    <a:cubicBezTo>
                      <a:pt x="63" y="19"/>
                      <a:pt x="74" y="20"/>
                      <a:pt x="87" y="20"/>
                    </a:cubicBezTo>
                    <a:cubicBezTo>
                      <a:pt x="95" y="20"/>
                      <a:pt x="103" y="20"/>
                      <a:pt x="109" y="19"/>
                    </a:cubicBezTo>
                    <a:cubicBezTo>
                      <a:pt x="116" y="19"/>
                      <a:pt x="123" y="19"/>
                      <a:pt x="130" y="18"/>
                    </a:cubicBezTo>
                    <a:cubicBezTo>
                      <a:pt x="136" y="22"/>
                      <a:pt x="136" y="22"/>
                      <a:pt x="136" y="22"/>
                    </a:cubicBezTo>
                    <a:cubicBezTo>
                      <a:pt x="130" y="23"/>
                      <a:pt x="123" y="23"/>
                      <a:pt x="116" y="23"/>
                    </a:cubicBezTo>
                    <a:cubicBezTo>
                      <a:pt x="109" y="23"/>
                      <a:pt x="101" y="24"/>
                      <a:pt x="91" y="24"/>
                    </a:cubicBezTo>
                    <a:close/>
                    <a:moveTo>
                      <a:pt x="56" y="4"/>
                    </a:moveTo>
                    <a:cubicBezTo>
                      <a:pt x="47" y="4"/>
                      <a:pt x="36" y="5"/>
                      <a:pt x="36" y="5"/>
                    </a:cubicBezTo>
                    <a:cubicBezTo>
                      <a:pt x="32" y="9"/>
                      <a:pt x="32" y="9"/>
                      <a:pt x="32" y="9"/>
                    </a:cubicBezTo>
                    <a:cubicBezTo>
                      <a:pt x="53" y="9"/>
                      <a:pt x="74" y="9"/>
                      <a:pt x="95" y="9"/>
                    </a:cubicBezTo>
                    <a:cubicBezTo>
                      <a:pt x="95" y="9"/>
                      <a:pt x="87" y="6"/>
                      <a:pt x="80" y="5"/>
                    </a:cubicBezTo>
                    <a:cubicBezTo>
                      <a:pt x="74" y="4"/>
                      <a:pt x="66"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9" name="Freeform 427"/>
              <p:cNvSpPr>
                <a:spLocks/>
              </p:cNvSpPr>
              <p:nvPr/>
            </p:nvSpPr>
            <p:spPr bwMode="auto">
              <a:xfrm>
                <a:off x="41000363" y="1576388"/>
                <a:ext cx="288925" cy="119063"/>
              </a:xfrm>
              <a:custGeom>
                <a:avLst/>
                <a:gdLst>
                  <a:gd name="T0" fmla="*/ 77 w 77"/>
                  <a:gd name="T1" fmla="*/ 32 h 32"/>
                  <a:gd name="T2" fmla="*/ 48 w 77"/>
                  <a:gd name="T3" fmla="*/ 32 h 32"/>
                  <a:gd name="T4" fmla="*/ 0 w 77"/>
                  <a:gd name="T5" fmla="*/ 0 h 32"/>
                  <a:gd name="T6" fmla="*/ 30 w 77"/>
                  <a:gd name="T7" fmla="*/ 0 h 32"/>
                  <a:gd name="T8" fmla="*/ 77 w 77"/>
                  <a:gd name="T9" fmla="*/ 32 h 32"/>
                </a:gdLst>
                <a:ahLst/>
                <a:cxnLst>
                  <a:cxn ang="0">
                    <a:pos x="T0" y="T1"/>
                  </a:cxn>
                  <a:cxn ang="0">
                    <a:pos x="T2" y="T3"/>
                  </a:cxn>
                  <a:cxn ang="0">
                    <a:pos x="T4" y="T5"/>
                  </a:cxn>
                  <a:cxn ang="0">
                    <a:pos x="T6" y="T7"/>
                  </a:cxn>
                  <a:cxn ang="0">
                    <a:pos x="T8" y="T9"/>
                  </a:cxn>
                </a:cxnLst>
                <a:rect l="0" t="0" r="r" b="b"/>
                <a:pathLst>
                  <a:path w="77" h="32">
                    <a:moveTo>
                      <a:pt x="77" y="32"/>
                    </a:moveTo>
                    <a:cubicBezTo>
                      <a:pt x="68" y="32"/>
                      <a:pt x="58" y="32"/>
                      <a:pt x="48" y="32"/>
                    </a:cubicBezTo>
                    <a:cubicBezTo>
                      <a:pt x="32" y="21"/>
                      <a:pt x="16" y="11"/>
                      <a:pt x="0" y="0"/>
                    </a:cubicBezTo>
                    <a:cubicBezTo>
                      <a:pt x="10" y="0"/>
                      <a:pt x="20" y="0"/>
                      <a:pt x="30" y="0"/>
                    </a:cubicBezTo>
                    <a:cubicBezTo>
                      <a:pt x="45" y="11"/>
                      <a:pt x="61" y="22"/>
                      <a:pt x="77"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0" name="Freeform 428"/>
              <p:cNvSpPr>
                <a:spLocks noEditPoints="1"/>
              </p:cNvSpPr>
              <p:nvPr/>
            </p:nvSpPr>
            <p:spPr bwMode="auto">
              <a:xfrm>
                <a:off x="41341675" y="1609726"/>
                <a:ext cx="509588" cy="90488"/>
              </a:xfrm>
              <a:custGeom>
                <a:avLst/>
                <a:gdLst>
                  <a:gd name="T0" fmla="*/ 91 w 136"/>
                  <a:gd name="T1" fmla="*/ 24 h 24"/>
                  <a:gd name="T2" fmla="*/ 35 w 136"/>
                  <a:gd name="T3" fmla="*/ 20 h 24"/>
                  <a:gd name="T4" fmla="*/ 4 w 136"/>
                  <a:gd name="T5" fmla="*/ 12 h 24"/>
                  <a:gd name="T6" fmla="*/ 8 w 136"/>
                  <a:gd name="T7" fmla="*/ 3 h 24"/>
                  <a:gd name="T8" fmla="*/ 50 w 136"/>
                  <a:gd name="T9" fmla="*/ 0 h 24"/>
                  <a:gd name="T10" fmla="*/ 97 w 136"/>
                  <a:gd name="T11" fmla="*/ 3 h 24"/>
                  <a:gd name="T12" fmla="*/ 125 w 136"/>
                  <a:gd name="T13" fmla="*/ 10 h 24"/>
                  <a:gd name="T14" fmla="*/ 129 w 136"/>
                  <a:gd name="T15" fmla="*/ 13 h 24"/>
                  <a:gd name="T16" fmla="*/ 36 w 136"/>
                  <a:gd name="T17" fmla="*/ 13 h 24"/>
                  <a:gd name="T18" fmla="*/ 54 w 136"/>
                  <a:gd name="T19" fmla="*/ 18 h 24"/>
                  <a:gd name="T20" fmla="*/ 86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5 w 136"/>
                  <a:gd name="T33" fmla="*/ 4 h 24"/>
                  <a:gd name="T34" fmla="*/ 35 w 136"/>
                  <a:gd name="T35" fmla="*/ 5 h 24"/>
                  <a:gd name="T36" fmla="*/ 31 w 136"/>
                  <a:gd name="T37" fmla="*/ 9 h 24"/>
                  <a:gd name="T38" fmla="*/ 94 w 136"/>
                  <a:gd name="T39" fmla="*/ 9 h 24"/>
                  <a:gd name="T40" fmla="*/ 80 w 136"/>
                  <a:gd name="T41" fmla="*/ 5 h 24"/>
                  <a:gd name="T42" fmla="*/ 55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0" y="23"/>
                      <a:pt x="35" y="20"/>
                    </a:cubicBezTo>
                    <a:cubicBezTo>
                      <a:pt x="20" y="18"/>
                      <a:pt x="4" y="12"/>
                      <a:pt x="4" y="12"/>
                    </a:cubicBezTo>
                    <a:cubicBezTo>
                      <a:pt x="4" y="12"/>
                      <a:pt x="0" y="5"/>
                      <a:pt x="8" y="3"/>
                    </a:cubicBezTo>
                    <a:cubicBezTo>
                      <a:pt x="16" y="1"/>
                      <a:pt x="30" y="0"/>
                      <a:pt x="50" y="0"/>
                    </a:cubicBezTo>
                    <a:cubicBezTo>
                      <a:pt x="68" y="0"/>
                      <a:pt x="84" y="1"/>
                      <a:pt x="97" y="3"/>
                    </a:cubicBezTo>
                    <a:cubicBezTo>
                      <a:pt x="111" y="4"/>
                      <a:pt x="125" y="10"/>
                      <a:pt x="125" y="10"/>
                    </a:cubicBezTo>
                    <a:cubicBezTo>
                      <a:pt x="129" y="13"/>
                      <a:pt x="129" y="13"/>
                      <a:pt x="129" y="13"/>
                    </a:cubicBezTo>
                    <a:cubicBezTo>
                      <a:pt x="98" y="13"/>
                      <a:pt x="67" y="13"/>
                      <a:pt x="36" y="13"/>
                    </a:cubicBezTo>
                    <a:cubicBezTo>
                      <a:pt x="36" y="13"/>
                      <a:pt x="46" y="17"/>
                      <a:pt x="54" y="18"/>
                    </a:cubicBezTo>
                    <a:cubicBezTo>
                      <a:pt x="63" y="19"/>
                      <a:pt x="74" y="20"/>
                      <a:pt x="86" y="20"/>
                    </a:cubicBezTo>
                    <a:cubicBezTo>
                      <a:pt x="95" y="20"/>
                      <a:pt x="102" y="20"/>
                      <a:pt x="109" y="19"/>
                    </a:cubicBezTo>
                    <a:cubicBezTo>
                      <a:pt x="115" y="19"/>
                      <a:pt x="123" y="19"/>
                      <a:pt x="130" y="18"/>
                    </a:cubicBezTo>
                    <a:cubicBezTo>
                      <a:pt x="136" y="22"/>
                      <a:pt x="136" y="22"/>
                      <a:pt x="136" y="22"/>
                    </a:cubicBezTo>
                    <a:cubicBezTo>
                      <a:pt x="130" y="23"/>
                      <a:pt x="123" y="23"/>
                      <a:pt x="116" y="23"/>
                    </a:cubicBezTo>
                    <a:cubicBezTo>
                      <a:pt x="109" y="23"/>
                      <a:pt x="100" y="24"/>
                      <a:pt x="91" y="24"/>
                    </a:cubicBezTo>
                    <a:close/>
                    <a:moveTo>
                      <a:pt x="55" y="4"/>
                    </a:moveTo>
                    <a:cubicBezTo>
                      <a:pt x="46" y="4"/>
                      <a:pt x="35" y="5"/>
                      <a:pt x="35" y="5"/>
                    </a:cubicBezTo>
                    <a:cubicBezTo>
                      <a:pt x="31" y="9"/>
                      <a:pt x="31" y="9"/>
                      <a:pt x="31" y="9"/>
                    </a:cubicBezTo>
                    <a:cubicBezTo>
                      <a:pt x="52" y="9"/>
                      <a:pt x="73" y="9"/>
                      <a:pt x="94" y="9"/>
                    </a:cubicBezTo>
                    <a:cubicBezTo>
                      <a:pt x="94" y="9"/>
                      <a:pt x="86" y="6"/>
                      <a:pt x="80" y="5"/>
                    </a:cubicBezTo>
                    <a:cubicBezTo>
                      <a:pt x="73" y="4"/>
                      <a:pt x="65" y="4"/>
                      <a:pt x="5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1" name="Freeform 429"/>
              <p:cNvSpPr>
                <a:spLocks/>
              </p:cNvSpPr>
              <p:nvPr/>
            </p:nvSpPr>
            <p:spPr bwMode="auto">
              <a:xfrm>
                <a:off x="41829038" y="1590676"/>
                <a:ext cx="457200" cy="109538"/>
              </a:xfrm>
              <a:custGeom>
                <a:avLst/>
                <a:gdLst>
                  <a:gd name="T0" fmla="*/ 95 w 122"/>
                  <a:gd name="T1" fmla="*/ 25 h 29"/>
                  <a:gd name="T2" fmla="*/ 116 w 122"/>
                  <a:gd name="T3" fmla="*/ 24 h 29"/>
                  <a:gd name="T4" fmla="*/ 122 w 122"/>
                  <a:gd name="T5" fmla="*/ 28 h 29"/>
                  <a:gd name="T6" fmla="*/ 110 w 122"/>
                  <a:gd name="T7" fmla="*/ 28 h 29"/>
                  <a:gd name="T8" fmla="*/ 94 w 122"/>
                  <a:gd name="T9" fmla="*/ 29 h 29"/>
                  <a:gd name="T10" fmla="*/ 41 w 122"/>
                  <a:gd name="T11" fmla="*/ 21 h 29"/>
                  <a:gd name="T12" fmla="*/ 22 w 122"/>
                  <a:gd name="T13" fmla="*/ 9 h 29"/>
                  <a:gd name="T14" fmla="*/ 3 w 122"/>
                  <a:gd name="T15" fmla="*/ 9 h 29"/>
                  <a:gd name="T16" fmla="*/ 0 w 122"/>
                  <a:gd name="T17" fmla="*/ 7 h 29"/>
                  <a:gd name="T18" fmla="*/ 17 w 122"/>
                  <a:gd name="T19" fmla="*/ 5 h 29"/>
                  <a:gd name="T20" fmla="*/ 20 w 122"/>
                  <a:gd name="T21" fmla="*/ 0 h 29"/>
                  <a:gd name="T22" fmla="*/ 38 w 122"/>
                  <a:gd name="T23" fmla="*/ 0 h 29"/>
                  <a:gd name="T24" fmla="*/ 46 w 122"/>
                  <a:gd name="T25" fmla="*/ 5 h 29"/>
                  <a:gd name="T26" fmla="*/ 86 w 122"/>
                  <a:gd name="T27" fmla="*/ 5 h 29"/>
                  <a:gd name="T28" fmla="*/ 92 w 122"/>
                  <a:gd name="T29" fmla="*/ 9 h 29"/>
                  <a:gd name="T30" fmla="*/ 52 w 122"/>
                  <a:gd name="T31" fmla="*/ 9 h 29"/>
                  <a:gd name="T32" fmla="*/ 70 w 122"/>
                  <a:gd name="T33" fmla="*/ 21 h 29"/>
                  <a:gd name="T34" fmla="*/ 80 w 122"/>
                  <a:gd name="T35" fmla="*/ 24 h 29"/>
                  <a:gd name="T36" fmla="*/ 95 w 122"/>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29">
                    <a:moveTo>
                      <a:pt x="95" y="25"/>
                    </a:moveTo>
                    <a:cubicBezTo>
                      <a:pt x="102" y="25"/>
                      <a:pt x="109" y="24"/>
                      <a:pt x="116" y="24"/>
                    </a:cubicBezTo>
                    <a:cubicBezTo>
                      <a:pt x="122" y="28"/>
                      <a:pt x="122" y="28"/>
                      <a:pt x="122" y="28"/>
                    </a:cubicBezTo>
                    <a:cubicBezTo>
                      <a:pt x="110" y="28"/>
                      <a:pt x="110" y="28"/>
                      <a:pt x="110" y="28"/>
                    </a:cubicBezTo>
                    <a:cubicBezTo>
                      <a:pt x="94" y="29"/>
                      <a:pt x="94" y="29"/>
                      <a:pt x="94" y="29"/>
                    </a:cubicBezTo>
                    <a:cubicBezTo>
                      <a:pt x="66" y="29"/>
                      <a:pt x="48" y="26"/>
                      <a:pt x="41" y="21"/>
                    </a:cubicBezTo>
                    <a:cubicBezTo>
                      <a:pt x="34" y="17"/>
                      <a:pt x="28" y="13"/>
                      <a:pt x="22" y="9"/>
                    </a:cubicBezTo>
                    <a:cubicBezTo>
                      <a:pt x="16" y="9"/>
                      <a:pt x="9" y="9"/>
                      <a:pt x="3" y="9"/>
                    </a:cubicBezTo>
                    <a:cubicBezTo>
                      <a:pt x="0" y="7"/>
                      <a:pt x="0" y="7"/>
                      <a:pt x="0" y="7"/>
                    </a:cubicBezTo>
                    <a:cubicBezTo>
                      <a:pt x="17" y="5"/>
                      <a:pt x="17" y="5"/>
                      <a:pt x="17" y="5"/>
                    </a:cubicBezTo>
                    <a:cubicBezTo>
                      <a:pt x="20" y="0"/>
                      <a:pt x="20" y="0"/>
                      <a:pt x="20" y="0"/>
                    </a:cubicBezTo>
                    <a:cubicBezTo>
                      <a:pt x="26" y="0"/>
                      <a:pt x="32" y="0"/>
                      <a:pt x="38" y="0"/>
                    </a:cubicBezTo>
                    <a:cubicBezTo>
                      <a:pt x="46" y="5"/>
                      <a:pt x="46" y="5"/>
                      <a:pt x="46" y="5"/>
                    </a:cubicBezTo>
                    <a:cubicBezTo>
                      <a:pt x="59" y="5"/>
                      <a:pt x="73" y="5"/>
                      <a:pt x="86" y="5"/>
                    </a:cubicBezTo>
                    <a:cubicBezTo>
                      <a:pt x="92" y="9"/>
                      <a:pt x="92" y="9"/>
                      <a:pt x="92" y="9"/>
                    </a:cubicBezTo>
                    <a:cubicBezTo>
                      <a:pt x="78" y="9"/>
                      <a:pt x="65" y="9"/>
                      <a:pt x="52" y="9"/>
                    </a:cubicBezTo>
                    <a:cubicBezTo>
                      <a:pt x="58" y="13"/>
                      <a:pt x="64" y="17"/>
                      <a:pt x="70" y="21"/>
                    </a:cubicBezTo>
                    <a:cubicBezTo>
                      <a:pt x="80" y="24"/>
                      <a:pt x="80" y="24"/>
                      <a:pt x="80" y="24"/>
                    </a:cubicBezTo>
                    <a:lnTo>
                      <a:pt x="9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2" name="Freeform 430"/>
              <p:cNvSpPr>
                <a:spLocks noEditPoints="1"/>
              </p:cNvSpPr>
              <p:nvPr/>
            </p:nvSpPr>
            <p:spPr bwMode="auto">
              <a:xfrm>
                <a:off x="42279888" y="1609726"/>
                <a:ext cx="512763" cy="90488"/>
              </a:xfrm>
              <a:custGeom>
                <a:avLst/>
                <a:gdLst>
                  <a:gd name="T0" fmla="*/ 92 w 137"/>
                  <a:gd name="T1" fmla="*/ 24 h 24"/>
                  <a:gd name="T2" fmla="*/ 36 w 137"/>
                  <a:gd name="T3" fmla="*/ 20 h 24"/>
                  <a:gd name="T4" fmla="*/ 5 w 137"/>
                  <a:gd name="T5" fmla="*/ 12 h 24"/>
                  <a:gd name="T6" fmla="*/ 8 w 137"/>
                  <a:gd name="T7" fmla="*/ 3 h 24"/>
                  <a:gd name="T8" fmla="*/ 50 w 137"/>
                  <a:gd name="T9" fmla="*/ 0 h 24"/>
                  <a:gd name="T10" fmla="*/ 98 w 137"/>
                  <a:gd name="T11" fmla="*/ 3 h 24"/>
                  <a:gd name="T12" fmla="*/ 126 w 137"/>
                  <a:gd name="T13" fmla="*/ 10 h 24"/>
                  <a:gd name="T14" fmla="*/ 130 w 137"/>
                  <a:gd name="T15" fmla="*/ 13 h 24"/>
                  <a:gd name="T16" fmla="*/ 37 w 137"/>
                  <a:gd name="T17" fmla="*/ 13 h 24"/>
                  <a:gd name="T18" fmla="*/ 55 w 137"/>
                  <a:gd name="T19" fmla="*/ 18 h 24"/>
                  <a:gd name="T20" fmla="*/ 87 w 137"/>
                  <a:gd name="T21" fmla="*/ 20 h 24"/>
                  <a:gd name="T22" fmla="*/ 110 w 137"/>
                  <a:gd name="T23" fmla="*/ 19 h 24"/>
                  <a:gd name="T24" fmla="*/ 131 w 137"/>
                  <a:gd name="T25" fmla="*/ 18 h 24"/>
                  <a:gd name="T26" fmla="*/ 137 w 137"/>
                  <a:gd name="T27" fmla="*/ 22 h 24"/>
                  <a:gd name="T28" fmla="*/ 117 w 137"/>
                  <a:gd name="T29" fmla="*/ 23 h 24"/>
                  <a:gd name="T30" fmla="*/ 92 w 137"/>
                  <a:gd name="T31" fmla="*/ 24 h 24"/>
                  <a:gd name="T32" fmla="*/ 56 w 137"/>
                  <a:gd name="T33" fmla="*/ 4 h 24"/>
                  <a:gd name="T34" fmla="*/ 35 w 137"/>
                  <a:gd name="T35" fmla="*/ 5 h 24"/>
                  <a:gd name="T36" fmla="*/ 32 w 137"/>
                  <a:gd name="T37" fmla="*/ 9 h 24"/>
                  <a:gd name="T38" fmla="*/ 95 w 137"/>
                  <a:gd name="T39" fmla="*/ 9 h 24"/>
                  <a:gd name="T40" fmla="*/ 80 w 137"/>
                  <a:gd name="T41" fmla="*/ 5 h 24"/>
                  <a:gd name="T42" fmla="*/ 56 w 137"/>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24">
                    <a:moveTo>
                      <a:pt x="92" y="24"/>
                    </a:moveTo>
                    <a:cubicBezTo>
                      <a:pt x="70" y="24"/>
                      <a:pt x="52" y="23"/>
                      <a:pt x="36" y="20"/>
                    </a:cubicBezTo>
                    <a:cubicBezTo>
                      <a:pt x="21" y="18"/>
                      <a:pt x="5" y="12"/>
                      <a:pt x="5" y="12"/>
                    </a:cubicBezTo>
                    <a:cubicBezTo>
                      <a:pt x="5" y="12"/>
                      <a:pt x="0" y="5"/>
                      <a:pt x="8" y="3"/>
                    </a:cubicBezTo>
                    <a:cubicBezTo>
                      <a:pt x="16" y="1"/>
                      <a:pt x="30" y="0"/>
                      <a:pt x="50" y="0"/>
                    </a:cubicBezTo>
                    <a:cubicBezTo>
                      <a:pt x="69" y="0"/>
                      <a:pt x="84" y="1"/>
                      <a:pt x="98" y="3"/>
                    </a:cubicBezTo>
                    <a:cubicBezTo>
                      <a:pt x="111" y="4"/>
                      <a:pt x="126" y="10"/>
                      <a:pt x="126" y="10"/>
                    </a:cubicBezTo>
                    <a:cubicBezTo>
                      <a:pt x="130" y="13"/>
                      <a:pt x="130" y="13"/>
                      <a:pt x="130" y="13"/>
                    </a:cubicBezTo>
                    <a:cubicBezTo>
                      <a:pt x="99" y="13"/>
                      <a:pt x="68" y="13"/>
                      <a:pt x="37" y="13"/>
                    </a:cubicBezTo>
                    <a:cubicBezTo>
                      <a:pt x="37" y="13"/>
                      <a:pt x="47" y="17"/>
                      <a:pt x="55" y="18"/>
                    </a:cubicBezTo>
                    <a:cubicBezTo>
                      <a:pt x="64" y="19"/>
                      <a:pt x="75" y="20"/>
                      <a:pt x="87" y="20"/>
                    </a:cubicBezTo>
                    <a:cubicBezTo>
                      <a:pt x="96" y="20"/>
                      <a:pt x="103" y="20"/>
                      <a:pt x="110" y="19"/>
                    </a:cubicBezTo>
                    <a:cubicBezTo>
                      <a:pt x="117" y="19"/>
                      <a:pt x="124" y="19"/>
                      <a:pt x="131" y="18"/>
                    </a:cubicBezTo>
                    <a:cubicBezTo>
                      <a:pt x="137" y="22"/>
                      <a:pt x="137" y="22"/>
                      <a:pt x="137" y="22"/>
                    </a:cubicBezTo>
                    <a:cubicBezTo>
                      <a:pt x="131" y="23"/>
                      <a:pt x="124" y="23"/>
                      <a:pt x="117" y="23"/>
                    </a:cubicBezTo>
                    <a:cubicBezTo>
                      <a:pt x="110" y="23"/>
                      <a:pt x="102" y="24"/>
                      <a:pt x="92" y="24"/>
                    </a:cubicBezTo>
                    <a:close/>
                    <a:moveTo>
                      <a:pt x="56" y="4"/>
                    </a:moveTo>
                    <a:cubicBezTo>
                      <a:pt x="46" y="4"/>
                      <a:pt x="35" y="5"/>
                      <a:pt x="35" y="5"/>
                    </a:cubicBezTo>
                    <a:cubicBezTo>
                      <a:pt x="32" y="9"/>
                      <a:pt x="32" y="9"/>
                      <a:pt x="32" y="9"/>
                    </a:cubicBezTo>
                    <a:cubicBezTo>
                      <a:pt x="53" y="9"/>
                      <a:pt x="74" y="9"/>
                      <a:pt x="95" y="9"/>
                    </a:cubicBezTo>
                    <a:cubicBezTo>
                      <a:pt x="95" y="9"/>
                      <a:pt x="87" y="6"/>
                      <a:pt x="80" y="5"/>
                    </a:cubicBezTo>
                    <a:cubicBezTo>
                      <a:pt x="73" y="4"/>
                      <a:pt x="65"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3" name="Freeform 431"/>
              <p:cNvSpPr>
                <a:spLocks/>
              </p:cNvSpPr>
              <p:nvPr/>
            </p:nvSpPr>
            <p:spPr bwMode="auto">
              <a:xfrm>
                <a:off x="42437050" y="3448051"/>
                <a:ext cx="363538" cy="104775"/>
              </a:xfrm>
              <a:custGeom>
                <a:avLst/>
                <a:gdLst>
                  <a:gd name="T0" fmla="*/ 76 w 97"/>
                  <a:gd name="T1" fmla="*/ 0 h 28"/>
                  <a:gd name="T2" fmla="*/ 92 w 97"/>
                  <a:gd name="T3" fmla="*/ 0 h 28"/>
                  <a:gd name="T4" fmla="*/ 97 w 97"/>
                  <a:gd name="T5" fmla="*/ 6 h 28"/>
                  <a:gd name="T6" fmla="*/ 82 w 97"/>
                  <a:gd name="T7" fmla="*/ 5 h 28"/>
                  <a:gd name="T8" fmla="*/ 54 w 97"/>
                  <a:gd name="T9" fmla="*/ 8 h 28"/>
                  <a:gd name="T10" fmla="*/ 51 w 97"/>
                  <a:gd name="T11" fmla="*/ 14 h 28"/>
                  <a:gd name="T12" fmla="*/ 71 w 97"/>
                  <a:gd name="T13" fmla="*/ 28 h 28"/>
                  <a:gd name="T14" fmla="*/ 39 w 97"/>
                  <a:gd name="T15" fmla="*/ 28 h 28"/>
                  <a:gd name="T16" fmla="*/ 0 w 97"/>
                  <a:gd name="T17" fmla="*/ 1 h 28"/>
                  <a:gd name="T18" fmla="*/ 26 w 97"/>
                  <a:gd name="T19" fmla="*/ 1 h 28"/>
                  <a:gd name="T20" fmla="*/ 36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3" y="0"/>
                      <a:pt x="92" y="0"/>
                      <a:pt x="92" y="0"/>
                    </a:cubicBezTo>
                    <a:cubicBezTo>
                      <a:pt x="97" y="6"/>
                      <a:pt x="97" y="6"/>
                      <a:pt x="97" y="6"/>
                    </a:cubicBezTo>
                    <a:cubicBezTo>
                      <a:pt x="82" y="5"/>
                      <a:pt x="82" y="5"/>
                      <a:pt x="82" y="5"/>
                    </a:cubicBezTo>
                    <a:cubicBezTo>
                      <a:pt x="69" y="5"/>
                      <a:pt x="54" y="8"/>
                      <a:pt x="54" y="8"/>
                    </a:cubicBezTo>
                    <a:cubicBezTo>
                      <a:pt x="51" y="14"/>
                      <a:pt x="51" y="14"/>
                      <a:pt x="51" y="14"/>
                    </a:cubicBezTo>
                    <a:cubicBezTo>
                      <a:pt x="57" y="18"/>
                      <a:pt x="64" y="23"/>
                      <a:pt x="71" y="28"/>
                    </a:cubicBezTo>
                    <a:cubicBezTo>
                      <a:pt x="60" y="28"/>
                      <a:pt x="49" y="28"/>
                      <a:pt x="39" y="28"/>
                    </a:cubicBezTo>
                    <a:cubicBezTo>
                      <a:pt x="26" y="19"/>
                      <a:pt x="13" y="9"/>
                      <a:pt x="0" y="1"/>
                    </a:cubicBezTo>
                    <a:cubicBezTo>
                      <a:pt x="9" y="1"/>
                      <a:pt x="17" y="1"/>
                      <a:pt x="26" y="1"/>
                    </a:cubicBezTo>
                    <a:cubicBezTo>
                      <a:pt x="36" y="5"/>
                      <a:pt x="36" y="5"/>
                      <a:pt x="36"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4" name="Freeform 432"/>
              <p:cNvSpPr>
                <a:spLocks noEditPoints="1"/>
              </p:cNvSpPr>
              <p:nvPr/>
            </p:nvSpPr>
            <p:spPr bwMode="auto">
              <a:xfrm>
                <a:off x="42905363" y="3448051"/>
                <a:ext cx="558800" cy="104775"/>
              </a:xfrm>
              <a:custGeom>
                <a:avLst/>
                <a:gdLst>
                  <a:gd name="T0" fmla="*/ 101 w 149"/>
                  <a:gd name="T1" fmla="*/ 28 h 28"/>
                  <a:gd name="T2" fmla="*/ 40 w 149"/>
                  <a:gd name="T3" fmla="*/ 24 h 28"/>
                  <a:gd name="T4" fmla="*/ 6 w 149"/>
                  <a:gd name="T5" fmla="*/ 14 h 28"/>
                  <a:gd name="T6" fmla="*/ 10 w 149"/>
                  <a:gd name="T7" fmla="*/ 4 h 28"/>
                  <a:gd name="T8" fmla="*/ 55 w 149"/>
                  <a:gd name="T9" fmla="*/ 0 h 28"/>
                  <a:gd name="T10" fmla="*/ 107 w 149"/>
                  <a:gd name="T11" fmla="*/ 3 h 28"/>
                  <a:gd name="T12" fmla="*/ 137 w 149"/>
                  <a:gd name="T13" fmla="*/ 12 h 28"/>
                  <a:gd name="T14" fmla="*/ 141 w 149"/>
                  <a:gd name="T15" fmla="*/ 15 h 28"/>
                  <a:gd name="T16" fmla="*/ 41 w 149"/>
                  <a:gd name="T17" fmla="*/ 15 h 28"/>
                  <a:gd name="T18" fmla="*/ 61 w 149"/>
                  <a:gd name="T19" fmla="*/ 21 h 28"/>
                  <a:gd name="T20" fmla="*/ 96 w 149"/>
                  <a:gd name="T21" fmla="*/ 23 h 28"/>
                  <a:gd name="T22" fmla="*/ 120 w 149"/>
                  <a:gd name="T23" fmla="*/ 23 h 28"/>
                  <a:gd name="T24" fmla="*/ 143 w 149"/>
                  <a:gd name="T25" fmla="*/ 21 h 28"/>
                  <a:gd name="T26" fmla="*/ 149 w 149"/>
                  <a:gd name="T27" fmla="*/ 26 h 28"/>
                  <a:gd name="T28" fmla="*/ 128 w 149"/>
                  <a:gd name="T29" fmla="*/ 28 h 28"/>
                  <a:gd name="T30" fmla="*/ 101 w 149"/>
                  <a:gd name="T31" fmla="*/ 28 h 28"/>
                  <a:gd name="T32" fmla="*/ 61 w 149"/>
                  <a:gd name="T33" fmla="*/ 4 h 28"/>
                  <a:gd name="T34" fmla="*/ 39 w 149"/>
                  <a:gd name="T35" fmla="*/ 6 h 28"/>
                  <a:gd name="T36" fmla="*/ 35 w 149"/>
                  <a:gd name="T37" fmla="*/ 11 h 28"/>
                  <a:gd name="T38" fmla="*/ 103 w 149"/>
                  <a:gd name="T39" fmla="*/ 11 h 28"/>
                  <a:gd name="T40" fmla="*/ 87 w 149"/>
                  <a:gd name="T41" fmla="*/ 6 h 28"/>
                  <a:gd name="T42" fmla="*/ 61 w 149"/>
                  <a:gd name="T4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9" h="28">
                    <a:moveTo>
                      <a:pt x="101" y="28"/>
                    </a:moveTo>
                    <a:cubicBezTo>
                      <a:pt x="77" y="28"/>
                      <a:pt x="57" y="27"/>
                      <a:pt x="40" y="24"/>
                    </a:cubicBezTo>
                    <a:cubicBezTo>
                      <a:pt x="24" y="22"/>
                      <a:pt x="12" y="19"/>
                      <a:pt x="6" y="14"/>
                    </a:cubicBezTo>
                    <a:cubicBezTo>
                      <a:pt x="0" y="10"/>
                      <a:pt x="1" y="7"/>
                      <a:pt x="10" y="4"/>
                    </a:cubicBezTo>
                    <a:cubicBezTo>
                      <a:pt x="18" y="2"/>
                      <a:pt x="33" y="0"/>
                      <a:pt x="55" y="0"/>
                    </a:cubicBezTo>
                    <a:cubicBezTo>
                      <a:pt x="75" y="0"/>
                      <a:pt x="92" y="1"/>
                      <a:pt x="107" y="3"/>
                    </a:cubicBezTo>
                    <a:cubicBezTo>
                      <a:pt x="121" y="6"/>
                      <a:pt x="137" y="12"/>
                      <a:pt x="137" y="12"/>
                    </a:cubicBezTo>
                    <a:cubicBezTo>
                      <a:pt x="141" y="15"/>
                      <a:pt x="141" y="15"/>
                      <a:pt x="141" y="15"/>
                    </a:cubicBezTo>
                    <a:cubicBezTo>
                      <a:pt x="108" y="15"/>
                      <a:pt x="74" y="15"/>
                      <a:pt x="41" y="15"/>
                    </a:cubicBezTo>
                    <a:cubicBezTo>
                      <a:pt x="41" y="15"/>
                      <a:pt x="52" y="20"/>
                      <a:pt x="61" y="21"/>
                    </a:cubicBezTo>
                    <a:cubicBezTo>
                      <a:pt x="71" y="23"/>
                      <a:pt x="82" y="23"/>
                      <a:pt x="96" y="23"/>
                    </a:cubicBezTo>
                    <a:cubicBezTo>
                      <a:pt x="105" y="23"/>
                      <a:pt x="113" y="23"/>
                      <a:pt x="120" y="23"/>
                    </a:cubicBezTo>
                    <a:cubicBezTo>
                      <a:pt x="127" y="23"/>
                      <a:pt x="135" y="22"/>
                      <a:pt x="143" y="21"/>
                    </a:cubicBezTo>
                    <a:cubicBezTo>
                      <a:pt x="149" y="26"/>
                      <a:pt x="149" y="26"/>
                      <a:pt x="149" y="26"/>
                    </a:cubicBezTo>
                    <a:cubicBezTo>
                      <a:pt x="143" y="27"/>
                      <a:pt x="135" y="27"/>
                      <a:pt x="128" y="28"/>
                    </a:cubicBezTo>
                    <a:cubicBezTo>
                      <a:pt x="120" y="28"/>
                      <a:pt x="111" y="28"/>
                      <a:pt x="101" y="28"/>
                    </a:cubicBezTo>
                    <a:close/>
                    <a:moveTo>
                      <a:pt x="61" y="4"/>
                    </a:moveTo>
                    <a:cubicBezTo>
                      <a:pt x="51" y="4"/>
                      <a:pt x="39" y="6"/>
                      <a:pt x="39" y="6"/>
                    </a:cubicBezTo>
                    <a:cubicBezTo>
                      <a:pt x="35" y="11"/>
                      <a:pt x="35" y="11"/>
                      <a:pt x="35" y="11"/>
                    </a:cubicBezTo>
                    <a:cubicBezTo>
                      <a:pt x="58" y="11"/>
                      <a:pt x="81" y="11"/>
                      <a:pt x="103" y="11"/>
                    </a:cubicBezTo>
                    <a:cubicBezTo>
                      <a:pt x="103" y="11"/>
                      <a:pt x="95" y="8"/>
                      <a:pt x="87" y="6"/>
                    </a:cubicBezTo>
                    <a:cubicBezTo>
                      <a:pt x="80" y="5"/>
                      <a:pt x="71" y="4"/>
                      <a:pt x="6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5" name="Freeform 433"/>
              <p:cNvSpPr>
                <a:spLocks/>
              </p:cNvSpPr>
              <p:nvPr/>
            </p:nvSpPr>
            <p:spPr bwMode="auto">
              <a:xfrm>
                <a:off x="43434000" y="3429001"/>
                <a:ext cx="498475" cy="123825"/>
              </a:xfrm>
              <a:custGeom>
                <a:avLst/>
                <a:gdLst>
                  <a:gd name="T0" fmla="*/ 104 w 133"/>
                  <a:gd name="T1" fmla="*/ 28 h 33"/>
                  <a:gd name="T2" fmla="*/ 127 w 133"/>
                  <a:gd name="T3" fmla="*/ 28 h 33"/>
                  <a:gd name="T4" fmla="*/ 133 w 133"/>
                  <a:gd name="T5" fmla="*/ 32 h 33"/>
                  <a:gd name="T6" fmla="*/ 121 w 133"/>
                  <a:gd name="T7" fmla="*/ 33 h 33"/>
                  <a:gd name="T8" fmla="*/ 103 w 133"/>
                  <a:gd name="T9" fmla="*/ 33 h 33"/>
                  <a:gd name="T10" fmla="*/ 45 w 133"/>
                  <a:gd name="T11" fmla="*/ 24 h 33"/>
                  <a:gd name="T12" fmla="*/ 24 w 133"/>
                  <a:gd name="T13" fmla="*/ 10 h 33"/>
                  <a:gd name="T14" fmla="*/ 4 w 133"/>
                  <a:gd name="T15" fmla="*/ 10 h 33"/>
                  <a:gd name="T16" fmla="*/ 0 w 133"/>
                  <a:gd name="T17" fmla="*/ 8 h 33"/>
                  <a:gd name="T18" fmla="*/ 19 w 133"/>
                  <a:gd name="T19" fmla="*/ 5 h 33"/>
                  <a:gd name="T20" fmla="*/ 22 w 133"/>
                  <a:gd name="T21" fmla="*/ 0 h 33"/>
                  <a:gd name="T22" fmla="*/ 41 w 133"/>
                  <a:gd name="T23" fmla="*/ 0 h 33"/>
                  <a:gd name="T24" fmla="*/ 50 w 133"/>
                  <a:gd name="T25" fmla="*/ 6 h 33"/>
                  <a:gd name="T26" fmla="*/ 93 w 133"/>
                  <a:gd name="T27" fmla="*/ 6 h 33"/>
                  <a:gd name="T28" fmla="*/ 99 w 133"/>
                  <a:gd name="T29" fmla="*/ 10 h 33"/>
                  <a:gd name="T30" fmla="*/ 56 w 133"/>
                  <a:gd name="T31" fmla="*/ 10 h 33"/>
                  <a:gd name="T32" fmla="*/ 77 w 133"/>
                  <a:gd name="T33" fmla="*/ 24 h 33"/>
                  <a:gd name="T34" fmla="*/ 88 w 133"/>
                  <a:gd name="T35" fmla="*/ 27 h 33"/>
                  <a:gd name="T36" fmla="*/ 104 w 133"/>
                  <a:gd name="T3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33">
                    <a:moveTo>
                      <a:pt x="104" y="28"/>
                    </a:moveTo>
                    <a:cubicBezTo>
                      <a:pt x="112" y="28"/>
                      <a:pt x="120" y="28"/>
                      <a:pt x="127" y="28"/>
                    </a:cubicBezTo>
                    <a:cubicBezTo>
                      <a:pt x="133" y="32"/>
                      <a:pt x="133" y="32"/>
                      <a:pt x="133" y="32"/>
                    </a:cubicBezTo>
                    <a:cubicBezTo>
                      <a:pt x="121" y="33"/>
                      <a:pt x="121" y="33"/>
                      <a:pt x="121" y="33"/>
                    </a:cubicBezTo>
                    <a:cubicBezTo>
                      <a:pt x="103" y="33"/>
                      <a:pt x="103" y="33"/>
                      <a:pt x="103" y="33"/>
                    </a:cubicBezTo>
                    <a:cubicBezTo>
                      <a:pt x="73" y="33"/>
                      <a:pt x="54" y="30"/>
                      <a:pt x="45" y="24"/>
                    </a:cubicBezTo>
                    <a:cubicBezTo>
                      <a:pt x="38" y="20"/>
                      <a:pt x="31" y="15"/>
                      <a:pt x="24" y="10"/>
                    </a:cubicBezTo>
                    <a:cubicBezTo>
                      <a:pt x="17" y="10"/>
                      <a:pt x="11" y="10"/>
                      <a:pt x="4" y="10"/>
                    </a:cubicBezTo>
                    <a:cubicBezTo>
                      <a:pt x="0" y="8"/>
                      <a:pt x="0" y="8"/>
                      <a:pt x="0" y="8"/>
                    </a:cubicBezTo>
                    <a:cubicBezTo>
                      <a:pt x="6" y="7"/>
                      <a:pt x="13" y="6"/>
                      <a:pt x="19" y="5"/>
                    </a:cubicBezTo>
                    <a:cubicBezTo>
                      <a:pt x="22" y="0"/>
                      <a:pt x="22" y="0"/>
                      <a:pt x="22" y="0"/>
                    </a:cubicBezTo>
                    <a:cubicBezTo>
                      <a:pt x="28" y="0"/>
                      <a:pt x="35" y="0"/>
                      <a:pt x="41" y="0"/>
                    </a:cubicBezTo>
                    <a:cubicBezTo>
                      <a:pt x="50" y="6"/>
                      <a:pt x="50" y="6"/>
                      <a:pt x="50" y="6"/>
                    </a:cubicBezTo>
                    <a:cubicBezTo>
                      <a:pt x="64" y="6"/>
                      <a:pt x="79" y="6"/>
                      <a:pt x="93" y="6"/>
                    </a:cubicBezTo>
                    <a:cubicBezTo>
                      <a:pt x="99" y="10"/>
                      <a:pt x="99" y="10"/>
                      <a:pt x="99" y="10"/>
                    </a:cubicBezTo>
                    <a:cubicBezTo>
                      <a:pt x="85" y="10"/>
                      <a:pt x="71" y="10"/>
                      <a:pt x="56" y="10"/>
                    </a:cubicBezTo>
                    <a:cubicBezTo>
                      <a:pt x="63" y="15"/>
                      <a:pt x="71" y="20"/>
                      <a:pt x="77" y="24"/>
                    </a:cubicBezTo>
                    <a:cubicBezTo>
                      <a:pt x="88" y="27"/>
                      <a:pt x="88" y="27"/>
                      <a:pt x="88" y="27"/>
                    </a:cubicBezTo>
                    <a:cubicBezTo>
                      <a:pt x="88" y="27"/>
                      <a:pt x="98" y="28"/>
                      <a:pt x="10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6" name="Freeform 434"/>
              <p:cNvSpPr>
                <a:spLocks/>
              </p:cNvSpPr>
              <p:nvPr/>
            </p:nvSpPr>
            <p:spPr bwMode="auto">
              <a:xfrm>
                <a:off x="43895963" y="3451226"/>
                <a:ext cx="649288" cy="101600"/>
              </a:xfrm>
              <a:custGeom>
                <a:avLst/>
                <a:gdLst>
                  <a:gd name="T0" fmla="*/ 148 w 173"/>
                  <a:gd name="T1" fmla="*/ 27 h 27"/>
                  <a:gd name="T2" fmla="*/ 138 w 173"/>
                  <a:gd name="T3" fmla="*/ 23 h 27"/>
                  <a:gd name="T4" fmla="*/ 136 w 173"/>
                  <a:gd name="T5" fmla="*/ 23 h 27"/>
                  <a:gd name="T6" fmla="*/ 121 w 173"/>
                  <a:gd name="T7" fmla="*/ 26 h 27"/>
                  <a:gd name="T8" fmla="*/ 95 w 173"/>
                  <a:gd name="T9" fmla="*/ 27 h 27"/>
                  <a:gd name="T10" fmla="*/ 50 w 173"/>
                  <a:gd name="T11" fmla="*/ 24 h 27"/>
                  <a:gd name="T12" fmla="*/ 26 w 173"/>
                  <a:gd name="T13" fmla="*/ 17 h 27"/>
                  <a:gd name="T14" fmla="*/ 0 w 173"/>
                  <a:gd name="T15" fmla="*/ 0 h 27"/>
                  <a:gd name="T16" fmla="*/ 32 w 173"/>
                  <a:gd name="T17" fmla="*/ 0 h 27"/>
                  <a:gd name="T18" fmla="*/ 57 w 173"/>
                  <a:gd name="T19" fmla="*/ 16 h 27"/>
                  <a:gd name="T20" fmla="*/ 71 w 173"/>
                  <a:gd name="T21" fmla="*/ 21 h 27"/>
                  <a:gd name="T22" fmla="*/ 95 w 173"/>
                  <a:gd name="T23" fmla="*/ 22 h 27"/>
                  <a:gd name="T24" fmla="*/ 122 w 173"/>
                  <a:gd name="T25" fmla="*/ 20 h 27"/>
                  <a:gd name="T26" fmla="*/ 120 w 173"/>
                  <a:gd name="T27" fmla="*/ 13 h 27"/>
                  <a:gd name="T28" fmla="*/ 101 w 173"/>
                  <a:gd name="T29" fmla="*/ 0 h 27"/>
                  <a:gd name="T30" fmla="*/ 133 w 173"/>
                  <a:gd name="T31" fmla="*/ 0 h 27"/>
                  <a:gd name="T32" fmla="*/ 173 w 173"/>
                  <a:gd name="T33" fmla="*/ 27 h 27"/>
                  <a:gd name="T34" fmla="*/ 148 w 173"/>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3" h="27">
                    <a:moveTo>
                      <a:pt x="148" y="27"/>
                    </a:moveTo>
                    <a:cubicBezTo>
                      <a:pt x="138" y="23"/>
                      <a:pt x="138" y="23"/>
                      <a:pt x="138" y="23"/>
                    </a:cubicBezTo>
                    <a:cubicBezTo>
                      <a:pt x="136" y="23"/>
                      <a:pt x="136" y="23"/>
                      <a:pt x="136" y="23"/>
                    </a:cubicBezTo>
                    <a:cubicBezTo>
                      <a:pt x="136" y="23"/>
                      <a:pt x="129" y="25"/>
                      <a:pt x="121" y="26"/>
                    </a:cubicBezTo>
                    <a:cubicBezTo>
                      <a:pt x="114" y="27"/>
                      <a:pt x="106" y="27"/>
                      <a:pt x="95" y="27"/>
                    </a:cubicBezTo>
                    <a:cubicBezTo>
                      <a:pt x="77" y="27"/>
                      <a:pt x="62" y="26"/>
                      <a:pt x="50" y="24"/>
                    </a:cubicBezTo>
                    <a:cubicBezTo>
                      <a:pt x="39" y="23"/>
                      <a:pt x="26" y="17"/>
                      <a:pt x="26" y="17"/>
                    </a:cubicBezTo>
                    <a:cubicBezTo>
                      <a:pt x="17" y="11"/>
                      <a:pt x="9" y="6"/>
                      <a:pt x="0" y="0"/>
                    </a:cubicBezTo>
                    <a:cubicBezTo>
                      <a:pt x="11" y="0"/>
                      <a:pt x="21" y="0"/>
                      <a:pt x="32" y="0"/>
                    </a:cubicBezTo>
                    <a:cubicBezTo>
                      <a:pt x="41" y="5"/>
                      <a:pt x="49" y="10"/>
                      <a:pt x="57" y="16"/>
                    </a:cubicBezTo>
                    <a:cubicBezTo>
                      <a:pt x="71" y="21"/>
                      <a:pt x="71" y="21"/>
                      <a:pt x="71" y="21"/>
                    </a:cubicBezTo>
                    <a:cubicBezTo>
                      <a:pt x="77" y="22"/>
                      <a:pt x="85" y="22"/>
                      <a:pt x="95" y="22"/>
                    </a:cubicBezTo>
                    <a:cubicBezTo>
                      <a:pt x="109" y="22"/>
                      <a:pt x="122" y="20"/>
                      <a:pt x="122" y="20"/>
                    </a:cubicBezTo>
                    <a:cubicBezTo>
                      <a:pt x="120" y="13"/>
                      <a:pt x="120" y="13"/>
                      <a:pt x="120" y="13"/>
                    </a:cubicBezTo>
                    <a:cubicBezTo>
                      <a:pt x="114" y="9"/>
                      <a:pt x="107" y="4"/>
                      <a:pt x="101" y="0"/>
                    </a:cubicBezTo>
                    <a:cubicBezTo>
                      <a:pt x="111" y="0"/>
                      <a:pt x="122" y="0"/>
                      <a:pt x="133" y="0"/>
                    </a:cubicBezTo>
                    <a:cubicBezTo>
                      <a:pt x="146" y="9"/>
                      <a:pt x="159" y="18"/>
                      <a:pt x="173" y="27"/>
                    </a:cubicBezTo>
                    <a:cubicBezTo>
                      <a:pt x="164" y="27"/>
                      <a:pt x="156" y="27"/>
                      <a:pt x="148"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7" name="Freeform 435"/>
              <p:cNvSpPr>
                <a:spLocks/>
              </p:cNvSpPr>
              <p:nvPr/>
            </p:nvSpPr>
            <p:spPr bwMode="auto">
              <a:xfrm>
                <a:off x="44562713" y="3448051"/>
                <a:ext cx="365125" cy="104775"/>
              </a:xfrm>
              <a:custGeom>
                <a:avLst/>
                <a:gdLst>
                  <a:gd name="T0" fmla="*/ 76 w 97"/>
                  <a:gd name="T1" fmla="*/ 0 h 28"/>
                  <a:gd name="T2" fmla="*/ 92 w 97"/>
                  <a:gd name="T3" fmla="*/ 0 h 28"/>
                  <a:gd name="T4" fmla="*/ 97 w 97"/>
                  <a:gd name="T5" fmla="*/ 6 h 28"/>
                  <a:gd name="T6" fmla="*/ 82 w 97"/>
                  <a:gd name="T7" fmla="*/ 5 h 28"/>
                  <a:gd name="T8" fmla="*/ 55 w 97"/>
                  <a:gd name="T9" fmla="*/ 8 h 28"/>
                  <a:gd name="T10" fmla="*/ 51 w 97"/>
                  <a:gd name="T11" fmla="*/ 14 h 28"/>
                  <a:gd name="T12" fmla="*/ 73 w 97"/>
                  <a:gd name="T13" fmla="*/ 28 h 28"/>
                  <a:gd name="T14" fmla="*/ 41 w 97"/>
                  <a:gd name="T15" fmla="*/ 28 h 28"/>
                  <a:gd name="T16" fmla="*/ 0 w 97"/>
                  <a:gd name="T17" fmla="*/ 1 h 28"/>
                  <a:gd name="T18" fmla="*/ 25 w 97"/>
                  <a:gd name="T19" fmla="*/ 1 h 28"/>
                  <a:gd name="T20" fmla="*/ 37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2" y="0"/>
                      <a:pt x="92" y="0"/>
                      <a:pt x="92" y="0"/>
                    </a:cubicBezTo>
                    <a:cubicBezTo>
                      <a:pt x="97" y="6"/>
                      <a:pt x="97" y="6"/>
                      <a:pt x="97" y="6"/>
                    </a:cubicBezTo>
                    <a:cubicBezTo>
                      <a:pt x="82" y="5"/>
                      <a:pt x="82" y="5"/>
                      <a:pt x="82" y="5"/>
                    </a:cubicBezTo>
                    <a:cubicBezTo>
                      <a:pt x="70" y="5"/>
                      <a:pt x="55" y="8"/>
                      <a:pt x="55" y="8"/>
                    </a:cubicBezTo>
                    <a:cubicBezTo>
                      <a:pt x="51" y="14"/>
                      <a:pt x="51" y="14"/>
                      <a:pt x="51" y="14"/>
                    </a:cubicBezTo>
                    <a:cubicBezTo>
                      <a:pt x="58" y="18"/>
                      <a:pt x="66" y="23"/>
                      <a:pt x="73" y="28"/>
                    </a:cubicBezTo>
                    <a:cubicBezTo>
                      <a:pt x="62" y="28"/>
                      <a:pt x="51" y="28"/>
                      <a:pt x="41" y="28"/>
                    </a:cubicBezTo>
                    <a:cubicBezTo>
                      <a:pt x="27" y="19"/>
                      <a:pt x="14" y="9"/>
                      <a:pt x="0" y="1"/>
                    </a:cubicBezTo>
                    <a:cubicBezTo>
                      <a:pt x="9" y="1"/>
                      <a:pt x="17" y="1"/>
                      <a:pt x="25" y="1"/>
                    </a:cubicBezTo>
                    <a:cubicBezTo>
                      <a:pt x="37" y="5"/>
                      <a:pt x="37" y="5"/>
                      <a:pt x="37"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8" name="Freeform 436"/>
              <p:cNvSpPr>
                <a:spLocks/>
              </p:cNvSpPr>
              <p:nvPr/>
            </p:nvSpPr>
            <p:spPr bwMode="auto">
              <a:xfrm>
                <a:off x="45013563" y="3448051"/>
                <a:ext cx="652463" cy="104775"/>
              </a:xfrm>
              <a:custGeom>
                <a:avLst/>
                <a:gdLst>
                  <a:gd name="T0" fmla="*/ 174 w 174"/>
                  <a:gd name="T1" fmla="*/ 28 h 28"/>
                  <a:gd name="T2" fmla="*/ 142 w 174"/>
                  <a:gd name="T3" fmla="*/ 28 h 28"/>
                  <a:gd name="T4" fmla="*/ 116 w 174"/>
                  <a:gd name="T5" fmla="*/ 11 h 28"/>
                  <a:gd name="T6" fmla="*/ 102 w 174"/>
                  <a:gd name="T7" fmla="*/ 6 h 28"/>
                  <a:gd name="T8" fmla="*/ 78 w 174"/>
                  <a:gd name="T9" fmla="*/ 5 h 28"/>
                  <a:gd name="T10" fmla="*/ 51 w 174"/>
                  <a:gd name="T11" fmla="*/ 7 h 28"/>
                  <a:gd name="T12" fmla="*/ 53 w 174"/>
                  <a:gd name="T13" fmla="*/ 14 h 28"/>
                  <a:gd name="T14" fmla="*/ 73 w 174"/>
                  <a:gd name="T15" fmla="*/ 28 h 28"/>
                  <a:gd name="T16" fmla="*/ 41 w 174"/>
                  <a:gd name="T17" fmla="*/ 28 h 28"/>
                  <a:gd name="T18" fmla="*/ 0 w 174"/>
                  <a:gd name="T19" fmla="*/ 1 h 28"/>
                  <a:gd name="T20" fmla="*/ 25 w 174"/>
                  <a:gd name="T21" fmla="*/ 1 h 28"/>
                  <a:gd name="T22" fmla="*/ 35 w 174"/>
                  <a:gd name="T23" fmla="*/ 4 h 28"/>
                  <a:gd name="T24" fmla="*/ 37 w 174"/>
                  <a:gd name="T25" fmla="*/ 4 h 28"/>
                  <a:gd name="T26" fmla="*/ 52 w 174"/>
                  <a:gd name="T27" fmla="*/ 1 h 28"/>
                  <a:gd name="T28" fmla="*/ 78 w 174"/>
                  <a:gd name="T29" fmla="*/ 0 h 28"/>
                  <a:gd name="T30" fmla="*/ 147 w 174"/>
                  <a:gd name="T31" fmla="*/ 10 h 28"/>
                  <a:gd name="T32" fmla="*/ 174 w 174"/>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28">
                    <a:moveTo>
                      <a:pt x="174" y="28"/>
                    </a:moveTo>
                    <a:cubicBezTo>
                      <a:pt x="163" y="28"/>
                      <a:pt x="153" y="28"/>
                      <a:pt x="142" y="28"/>
                    </a:cubicBezTo>
                    <a:cubicBezTo>
                      <a:pt x="133" y="22"/>
                      <a:pt x="125" y="16"/>
                      <a:pt x="116" y="11"/>
                    </a:cubicBezTo>
                    <a:cubicBezTo>
                      <a:pt x="116" y="11"/>
                      <a:pt x="108" y="8"/>
                      <a:pt x="102" y="6"/>
                    </a:cubicBezTo>
                    <a:cubicBezTo>
                      <a:pt x="96" y="5"/>
                      <a:pt x="88" y="5"/>
                      <a:pt x="78" y="5"/>
                    </a:cubicBezTo>
                    <a:cubicBezTo>
                      <a:pt x="64" y="5"/>
                      <a:pt x="51" y="7"/>
                      <a:pt x="51" y="7"/>
                    </a:cubicBezTo>
                    <a:cubicBezTo>
                      <a:pt x="53" y="14"/>
                      <a:pt x="53" y="14"/>
                      <a:pt x="53" y="14"/>
                    </a:cubicBezTo>
                    <a:cubicBezTo>
                      <a:pt x="60" y="19"/>
                      <a:pt x="66" y="23"/>
                      <a:pt x="73" y="28"/>
                    </a:cubicBezTo>
                    <a:cubicBezTo>
                      <a:pt x="62" y="28"/>
                      <a:pt x="52" y="28"/>
                      <a:pt x="41" y="28"/>
                    </a:cubicBezTo>
                    <a:cubicBezTo>
                      <a:pt x="27" y="19"/>
                      <a:pt x="14" y="9"/>
                      <a:pt x="0" y="1"/>
                    </a:cubicBezTo>
                    <a:cubicBezTo>
                      <a:pt x="9" y="1"/>
                      <a:pt x="17" y="1"/>
                      <a:pt x="25" y="1"/>
                    </a:cubicBezTo>
                    <a:cubicBezTo>
                      <a:pt x="35" y="4"/>
                      <a:pt x="35" y="4"/>
                      <a:pt x="35" y="4"/>
                    </a:cubicBezTo>
                    <a:cubicBezTo>
                      <a:pt x="37" y="4"/>
                      <a:pt x="37" y="4"/>
                      <a:pt x="37" y="4"/>
                    </a:cubicBezTo>
                    <a:cubicBezTo>
                      <a:pt x="37" y="4"/>
                      <a:pt x="44" y="2"/>
                      <a:pt x="52" y="1"/>
                    </a:cubicBezTo>
                    <a:cubicBezTo>
                      <a:pt x="59" y="1"/>
                      <a:pt x="68" y="0"/>
                      <a:pt x="78" y="0"/>
                    </a:cubicBezTo>
                    <a:cubicBezTo>
                      <a:pt x="114" y="0"/>
                      <a:pt x="137" y="4"/>
                      <a:pt x="147" y="10"/>
                    </a:cubicBezTo>
                    <a:cubicBezTo>
                      <a:pt x="156" y="16"/>
                      <a:pt x="165" y="22"/>
                      <a:pt x="17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9" name="Freeform 437"/>
              <p:cNvSpPr>
                <a:spLocks noEditPoints="1"/>
              </p:cNvSpPr>
              <p:nvPr/>
            </p:nvSpPr>
            <p:spPr bwMode="auto">
              <a:xfrm>
                <a:off x="42883138" y="2986088"/>
                <a:ext cx="423863" cy="77788"/>
              </a:xfrm>
              <a:custGeom>
                <a:avLst/>
                <a:gdLst>
                  <a:gd name="T0" fmla="*/ 76 w 113"/>
                  <a:gd name="T1" fmla="*/ 21 h 21"/>
                  <a:gd name="T2" fmla="*/ 30 w 113"/>
                  <a:gd name="T3" fmla="*/ 18 h 21"/>
                  <a:gd name="T4" fmla="*/ 4 w 113"/>
                  <a:gd name="T5" fmla="*/ 11 h 21"/>
                  <a:gd name="T6" fmla="*/ 7 w 113"/>
                  <a:gd name="T7" fmla="*/ 3 h 21"/>
                  <a:gd name="T8" fmla="*/ 41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0 w 113"/>
                  <a:gd name="T23" fmla="*/ 17 h 21"/>
                  <a:gd name="T24" fmla="*/ 107 w 113"/>
                  <a:gd name="T25" fmla="*/ 16 h 21"/>
                  <a:gd name="T26" fmla="*/ 113 w 113"/>
                  <a:gd name="T27" fmla="*/ 20 h 21"/>
                  <a:gd name="T28" fmla="*/ 96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6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8" y="21"/>
                      <a:pt x="43" y="20"/>
                      <a:pt x="30" y="18"/>
                    </a:cubicBezTo>
                    <a:cubicBezTo>
                      <a:pt x="17" y="17"/>
                      <a:pt x="4" y="11"/>
                      <a:pt x="4" y="11"/>
                    </a:cubicBezTo>
                    <a:cubicBezTo>
                      <a:pt x="4" y="11"/>
                      <a:pt x="0" y="5"/>
                      <a:pt x="7" y="3"/>
                    </a:cubicBezTo>
                    <a:cubicBezTo>
                      <a:pt x="13" y="1"/>
                      <a:pt x="24" y="0"/>
                      <a:pt x="41" y="0"/>
                    </a:cubicBezTo>
                    <a:cubicBezTo>
                      <a:pt x="56"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0" y="17"/>
                      <a:pt x="90" y="17"/>
                    </a:cubicBezTo>
                    <a:cubicBezTo>
                      <a:pt x="90" y="17"/>
                      <a:pt x="102" y="17"/>
                      <a:pt x="107" y="16"/>
                    </a:cubicBezTo>
                    <a:cubicBezTo>
                      <a:pt x="113" y="20"/>
                      <a:pt x="113" y="20"/>
                      <a:pt x="113" y="20"/>
                    </a:cubicBezTo>
                    <a:cubicBezTo>
                      <a:pt x="96" y="21"/>
                      <a:pt x="96" y="21"/>
                      <a:pt x="96" y="21"/>
                    </a:cubicBezTo>
                    <a:cubicBezTo>
                      <a:pt x="96" y="21"/>
                      <a:pt x="84" y="21"/>
                      <a:pt x="76" y="21"/>
                    </a:cubicBezTo>
                    <a:close/>
                    <a:moveTo>
                      <a:pt x="45" y="4"/>
                    </a:moveTo>
                    <a:cubicBezTo>
                      <a:pt x="38" y="4"/>
                      <a:pt x="29" y="5"/>
                      <a:pt x="29" y="5"/>
                    </a:cubicBezTo>
                    <a:cubicBezTo>
                      <a:pt x="26" y="9"/>
                      <a:pt x="26" y="9"/>
                      <a:pt x="26" y="9"/>
                    </a:cubicBezTo>
                    <a:cubicBezTo>
                      <a:pt x="43" y="9"/>
                      <a:pt x="61" y="9"/>
                      <a:pt x="78" y="9"/>
                    </a:cubicBezTo>
                    <a:cubicBezTo>
                      <a:pt x="66" y="5"/>
                      <a:pt x="66" y="5"/>
                      <a:pt x="66" y="5"/>
                    </a:cubicBezTo>
                    <a:cubicBezTo>
                      <a:pt x="66"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0" name="Freeform 438"/>
              <p:cNvSpPr>
                <a:spLocks/>
              </p:cNvSpPr>
              <p:nvPr/>
            </p:nvSpPr>
            <p:spPr bwMode="auto">
              <a:xfrm>
                <a:off x="43326050" y="2986088"/>
                <a:ext cx="487363" cy="77788"/>
              </a:xfrm>
              <a:custGeom>
                <a:avLst/>
                <a:gdLst>
                  <a:gd name="T0" fmla="*/ 130 w 130"/>
                  <a:gd name="T1" fmla="*/ 21 h 21"/>
                  <a:gd name="T2" fmla="*/ 106 w 130"/>
                  <a:gd name="T3" fmla="*/ 21 h 21"/>
                  <a:gd name="T4" fmla="*/ 88 w 130"/>
                  <a:gd name="T5" fmla="*/ 8 h 21"/>
                  <a:gd name="T6" fmla="*/ 77 w 130"/>
                  <a:gd name="T7" fmla="*/ 5 h 21"/>
                  <a:gd name="T8" fmla="*/ 58 w 130"/>
                  <a:gd name="T9" fmla="*/ 4 h 21"/>
                  <a:gd name="T10" fmla="*/ 38 w 130"/>
                  <a:gd name="T11" fmla="*/ 5 h 21"/>
                  <a:gd name="T12" fmla="*/ 39 w 130"/>
                  <a:gd name="T13" fmla="*/ 11 h 21"/>
                  <a:gd name="T14" fmla="*/ 54 w 130"/>
                  <a:gd name="T15" fmla="*/ 21 h 21"/>
                  <a:gd name="T16" fmla="*/ 30 w 130"/>
                  <a:gd name="T17" fmla="*/ 21 h 21"/>
                  <a:gd name="T18" fmla="*/ 0 w 130"/>
                  <a:gd name="T19" fmla="*/ 1 h 21"/>
                  <a:gd name="T20" fmla="*/ 19 w 130"/>
                  <a:gd name="T21" fmla="*/ 1 h 21"/>
                  <a:gd name="T22" fmla="*/ 26 w 130"/>
                  <a:gd name="T23" fmla="*/ 4 h 21"/>
                  <a:gd name="T24" fmla="*/ 27 w 130"/>
                  <a:gd name="T25" fmla="*/ 4 h 21"/>
                  <a:gd name="T26" fmla="*/ 39 w 130"/>
                  <a:gd name="T27" fmla="*/ 1 h 21"/>
                  <a:gd name="T28" fmla="*/ 59 w 130"/>
                  <a:gd name="T29" fmla="*/ 0 h 21"/>
                  <a:gd name="T30" fmla="*/ 111 w 130"/>
                  <a:gd name="T31" fmla="*/ 8 h 21"/>
                  <a:gd name="T32" fmla="*/ 130 w 13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1">
                    <a:moveTo>
                      <a:pt x="130" y="21"/>
                    </a:moveTo>
                    <a:cubicBezTo>
                      <a:pt x="122" y="21"/>
                      <a:pt x="114" y="21"/>
                      <a:pt x="106" y="21"/>
                    </a:cubicBezTo>
                    <a:cubicBezTo>
                      <a:pt x="100" y="17"/>
                      <a:pt x="94" y="13"/>
                      <a:pt x="88" y="8"/>
                    </a:cubicBezTo>
                    <a:cubicBezTo>
                      <a:pt x="77" y="5"/>
                      <a:pt x="77" y="5"/>
                      <a:pt x="77" y="5"/>
                    </a:cubicBezTo>
                    <a:cubicBezTo>
                      <a:pt x="77" y="5"/>
                      <a:pt x="66" y="4"/>
                      <a:pt x="58" y="4"/>
                    </a:cubicBezTo>
                    <a:cubicBezTo>
                      <a:pt x="48" y="4"/>
                      <a:pt x="38" y="5"/>
                      <a:pt x="38" y="5"/>
                    </a:cubicBezTo>
                    <a:cubicBezTo>
                      <a:pt x="39" y="11"/>
                      <a:pt x="39" y="11"/>
                      <a:pt x="39" y="11"/>
                    </a:cubicBezTo>
                    <a:cubicBezTo>
                      <a:pt x="54" y="21"/>
                      <a:pt x="54" y="21"/>
                      <a:pt x="54" y="21"/>
                    </a:cubicBezTo>
                    <a:cubicBezTo>
                      <a:pt x="46" y="21"/>
                      <a:pt x="38" y="21"/>
                      <a:pt x="30" y="21"/>
                    </a:cubicBezTo>
                    <a:cubicBezTo>
                      <a:pt x="20" y="14"/>
                      <a:pt x="10" y="7"/>
                      <a:pt x="0" y="1"/>
                    </a:cubicBezTo>
                    <a:cubicBezTo>
                      <a:pt x="6" y="1"/>
                      <a:pt x="13" y="1"/>
                      <a:pt x="19" y="1"/>
                    </a:cubicBezTo>
                    <a:cubicBezTo>
                      <a:pt x="26" y="4"/>
                      <a:pt x="26" y="4"/>
                      <a:pt x="26" y="4"/>
                    </a:cubicBezTo>
                    <a:cubicBezTo>
                      <a:pt x="27" y="4"/>
                      <a:pt x="27" y="4"/>
                      <a:pt x="27" y="4"/>
                    </a:cubicBezTo>
                    <a:cubicBezTo>
                      <a:pt x="39" y="1"/>
                      <a:pt x="39" y="1"/>
                      <a:pt x="39" y="1"/>
                    </a:cubicBezTo>
                    <a:cubicBezTo>
                      <a:pt x="39" y="1"/>
                      <a:pt x="51" y="0"/>
                      <a:pt x="59" y="0"/>
                    </a:cubicBezTo>
                    <a:cubicBezTo>
                      <a:pt x="86" y="0"/>
                      <a:pt x="104" y="3"/>
                      <a:pt x="111" y="8"/>
                    </a:cubicBezTo>
                    <a:cubicBezTo>
                      <a:pt x="117" y="12"/>
                      <a:pt x="124" y="16"/>
                      <a:pt x="13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1" name="Freeform 439"/>
              <p:cNvSpPr>
                <a:spLocks/>
              </p:cNvSpPr>
              <p:nvPr/>
            </p:nvSpPr>
            <p:spPr bwMode="auto">
              <a:xfrm>
                <a:off x="43786425" y="2973388"/>
                <a:ext cx="379413" cy="90488"/>
              </a:xfrm>
              <a:custGeom>
                <a:avLst/>
                <a:gdLst>
                  <a:gd name="T0" fmla="*/ 79 w 101"/>
                  <a:gd name="T1" fmla="*/ 21 h 24"/>
                  <a:gd name="T2" fmla="*/ 96 w 101"/>
                  <a:gd name="T3" fmla="*/ 20 h 24"/>
                  <a:gd name="T4" fmla="*/ 101 w 101"/>
                  <a:gd name="T5" fmla="*/ 23 h 24"/>
                  <a:gd name="T6" fmla="*/ 92 w 101"/>
                  <a:gd name="T7" fmla="*/ 24 h 24"/>
                  <a:gd name="T8" fmla="*/ 79 w 101"/>
                  <a:gd name="T9" fmla="*/ 24 h 24"/>
                  <a:gd name="T10" fmla="*/ 34 w 101"/>
                  <a:gd name="T11" fmla="*/ 18 h 24"/>
                  <a:gd name="T12" fmla="*/ 18 w 101"/>
                  <a:gd name="T13" fmla="*/ 7 h 24"/>
                  <a:gd name="T14" fmla="*/ 3 w 101"/>
                  <a:gd name="T15" fmla="*/ 7 h 24"/>
                  <a:gd name="T16" fmla="*/ 0 w 101"/>
                  <a:gd name="T17" fmla="*/ 5 h 24"/>
                  <a:gd name="T18" fmla="*/ 14 w 101"/>
                  <a:gd name="T19" fmla="*/ 4 h 24"/>
                  <a:gd name="T20" fmla="*/ 16 w 101"/>
                  <a:gd name="T21" fmla="*/ 0 h 24"/>
                  <a:gd name="T22" fmla="*/ 31 w 101"/>
                  <a:gd name="T23" fmla="*/ 0 h 24"/>
                  <a:gd name="T24" fmla="*/ 38 w 101"/>
                  <a:gd name="T25" fmla="*/ 4 h 24"/>
                  <a:gd name="T26" fmla="*/ 70 w 101"/>
                  <a:gd name="T27" fmla="*/ 4 h 24"/>
                  <a:gd name="T28" fmla="*/ 75 w 101"/>
                  <a:gd name="T29" fmla="*/ 7 h 24"/>
                  <a:gd name="T30" fmla="*/ 43 w 101"/>
                  <a:gd name="T31" fmla="*/ 7 h 24"/>
                  <a:gd name="T32" fmla="*/ 59 w 101"/>
                  <a:gd name="T33" fmla="*/ 18 h 24"/>
                  <a:gd name="T34" fmla="*/ 67 w 101"/>
                  <a:gd name="T35" fmla="*/ 20 h 24"/>
                  <a:gd name="T36" fmla="*/ 79 w 101"/>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24">
                    <a:moveTo>
                      <a:pt x="79" y="21"/>
                    </a:moveTo>
                    <a:cubicBezTo>
                      <a:pt x="96" y="20"/>
                      <a:pt x="96" y="20"/>
                      <a:pt x="96" y="20"/>
                    </a:cubicBezTo>
                    <a:cubicBezTo>
                      <a:pt x="101" y="23"/>
                      <a:pt x="101" y="23"/>
                      <a:pt x="101" y="23"/>
                    </a:cubicBezTo>
                    <a:cubicBezTo>
                      <a:pt x="92" y="24"/>
                      <a:pt x="92" y="24"/>
                      <a:pt x="92" y="24"/>
                    </a:cubicBezTo>
                    <a:cubicBezTo>
                      <a:pt x="79" y="24"/>
                      <a:pt x="79" y="24"/>
                      <a:pt x="79" y="24"/>
                    </a:cubicBezTo>
                    <a:cubicBezTo>
                      <a:pt x="55" y="24"/>
                      <a:pt x="41" y="22"/>
                      <a:pt x="34" y="18"/>
                    </a:cubicBezTo>
                    <a:cubicBezTo>
                      <a:pt x="18" y="7"/>
                      <a:pt x="18" y="7"/>
                      <a:pt x="18" y="7"/>
                    </a:cubicBezTo>
                    <a:cubicBezTo>
                      <a:pt x="3" y="7"/>
                      <a:pt x="3" y="7"/>
                      <a:pt x="3" y="7"/>
                    </a:cubicBezTo>
                    <a:cubicBezTo>
                      <a:pt x="0" y="5"/>
                      <a:pt x="0" y="5"/>
                      <a:pt x="0" y="5"/>
                    </a:cubicBezTo>
                    <a:cubicBezTo>
                      <a:pt x="14" y="4"/>
                      <a:pt x="14" y="4"/>
                      <a:pt x="14" y="4"/>
                    </a:cubicBezTo>
                    <a:cubicBezTo>
                      <a:pt x="16" y="0"/>
                      <a:pt x="16" y="0"/>
                      <a:pt x="16" y="0"/>
                    </a:cubicBezTo>
                    <a:cubicBezTo>
                      <a:pt x="31" y="0"/>
                      <a:pt x="31" y="0"/>
                      <a:pt x="31" y="0"/>
                    </a:cubicBezTo>
                    <a:cubicBezTo>
                      <a:pt x="38" y="4"/>
                      <a:pt x="38" y="4"/>
                      <a:pt x="38" y="4"/>
                    </a:cubicBezTo>
                    <a:cubicBezTo>
                      <a:pt x="49" y="4"/>
                      <a:pt x="59" y="4"/>
                      <a:pt x="70" y="4"/>
                    </a:cubicBezTo>
                    <a:cubicBezTo>
                      <a:pt x="75" y="7"/>
                      <a:pt x="75" y="7"/>
                      <a:pt x="75" y="7"/>
                    </a:cubicBezTo>
                    <a:cubicBezTo>
                      <a:pt x="65" y="7"/>
                      <a:pt x="53" y="7"/>
                      <a:pt x="43" y="7"/>
                    </a:cubicBezTo>
                    <a:cubicBezTo>
                      <a:pt x="59" y="18"/>
                      <a:pt x="59" y="18"/>
                      <a:pt x="59" y="18"/>
                    </a:cubicBezTo>
                    <a:cubicBezTo>
                      <a:pt x="67" y="20"/>
                      <a:pt x="67" y="20"/>
                      <a:pt x="67" y="20"/>
                    </a:cubicBezTo>
                    <a:lnTo>
                      <a:pt x="79"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2" name="Freeform 440"/>
              <p:cNvSpPr>
                <a:spLocks noEditPoints="1"/>
              </p:cNvSpPr>
              <p:nvPr/>
            </p:nvSpPr>
            <p:spPr bwMode="auto">
              <a:xfrm>
                <a:off x="44157900" y="2986088"/>
                <a:ext cx="423863" cy="77788"/>
              </a:xfrm>
              <a:custGeom>
                <a:avLst/>
                <a:gdLst>
                  <a:gd name="T0" fmla="*/ 76 w 113"/>
                  <a:gd name="T1" fmla="*/ 21 h 21"/>
                  <a:gd name="T2" fmla="*/ 30 w 113"/>
                  <a:gd name="T3" fmla="*/ 18 h 21"/>
                  <a:gd name="T4" fmla="*/ 4 w 113"/>
                  <a:gd name="T5" fmla="*/ 11 h 21"/>
                  <a:gd name="T6" fmla="*/ 6 w 113"/>
                  <a:gd name="T7" fmla="*/ 3 h 21"/>
                  <a:gd name="T8" fmla="*/ 40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1 w 113"/>
                  <a:gd name="T23" fmla="*/ 17 h 21"/>
                  <a:gd name="T24" fmla="*/ 108 w 113"/>
                  <a:gd name="T25" fmla="*/ 16 h 21"/>
                  <a:gd name="T26" fmla="*/ 113 w 113"/>
                  <a:gd name="T27" fmla="*/ 20 h 21"/>
                  <a:gd name="T28" fmla="*/ 97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5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9" y="21"/>
                      <a:pt x="43" y="20"/>
                      <a:pt x="30" y="18"/>
                    </a:cubicBezTo>
                    <a:cubicBezTo>
                      <a:pt x="18" y="17"/>
                      <a:pt x="4" y="11"/>
                      <a:pt x="4" y="11"/>
                    </a:cubicBezTo>
                    <a:cubicBezTo>
                      <a:pt x="4" y="11"/>
                      <a:pt x="0" y="5"/>
                      <a:pt x="6" y="3"/>
                    </a:cubicBezTo>
                    <a:cubicBezTo>
                      <a:pt x="13" y="1"/>
                      <a:pt x="24" y="0"/>
                      <a:pt x="40" y="0"/>
                    </a:cubicBezTo>
                    <a:cubicBezTo>
                      <a:pt x="55"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1" y="17"/>
                      <a:pt x="91" y="17"/>
                    </a:cubicBezTo>
                    <a:cubicBezTo>
                      <a:pt x="108" y="16"/>
                      <a:pt x="108" y="16"/>
                      <a:pt x="108" y="16"/>
                    </a:cubicBezTo>
                    <a:cubicBezTo>
                      <a:pt x="113" y="20"/>
                      <a:pt x="113" y="20"/>
                      <a:pt x="113" y="20"/>
                    </a:cubicBezTo>
                    <a:cubicBezTo>
                      <a:pt x="97" y="21"/>
                      <a:pt x="97" y="21"/>
                      <a:pt x="97" y="21"/>
                    </a:cubicBezTo>
                    <a:cubicBezTo>
                      <a:pt x="97" y="21"/>
                      <a:pt x="84" y="21"/>
                      <a:pt x="76" y="21"/>
                    </a:cubicBezTo>
                    <a:close/>
                    <a:moveTo>
                      <a:pt x="45" y="4"/>
                    </a:moveTo>
                    <a:cubicBezTo>
                      <a:pt x="37" y="4"/>
                      <a:pt x="29" y="5"/>
                      <a:pt x="29" y="5"/>
                    </a:cubicBezTo>
                    <a:cubicBezTo>
                      <a:pt x="26" y="9"/>
                      <a:pt x="26" y="9"/>
                      <a:pt x="26" y="9"/>
                    </a:cubicBezTo>
                    <a:cubicBezTo>
                      <a:pt x="43" y="9"/>
                      <a:pt x="61" y="9"/>
                      <a:pt x="78" y="9"/>
                    </a:cubicBezTo>
                    <a:cubicBezTo>
                      <a:pt x="65" y="5"/>
                      <a:pt x="65" y="5"/>
                      <a:pt x="65" y="5"/>
                    </a:cubicBezTo>
                    <a:cubicBezTo>
                      <a:pt x="65"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3" name="Freeform 441"/>
              <p:cNvSpPr>
                <a:spLocks/>
              </p:cNvSpPr>
              <p:nvPr/>
            </p:nvSpPr>
            <p:spPr bwMode="auto">
              <a:xfrm>
                <a:off x="44597638" y="2986088"/>
                <a:ext cx="276225" cy="77788"/>
              </a:xfrm>
              <a:custGeom>
                <a:avLst/>
                <a:gdLst>
                  <a:gd name="T0" fmla="*/ 58 w 74"/>
                  <a:gd name="T1" fmla="*/ 0 h 21"/>
                  <a:gd name="T2" fmla="*/ 70 w 74"/>
                  <a:gd name="T3" fmla="*/ 1 h 21"/>
                  <a:gd name="T4" fmla="*/ 74 w 74"/>
                  <a:gd name="T5" fmla="*/ 5 h 21"/>
                  <a:gd name="T6" fmla="*/ 63 w 74"/>
                  <a:gd name="T7" fmla="*/ 4 h 21"/>
                  <a:gd name="T8" fmla="*/ 42 w 74"/>
                  <a:gd name="T9" fmla="*/ 6 h 21"/>
                  <a:gd name="T10" fmla="*/ 39 w 74"/>
                  <a:gd name="T11" fmla="*/ 10 h 21"/>
                  <a:gd name="T12" fmla="*/ 55 w 74"/>
                  <a:gd name="T13" fmla="*/ 21 h 21"/>
                  <a:gd name="T14" fmla="*/ 31 w 74"/>
                  <a:gd name="T15" fmla="*/ 21 h 21"/>
                  <a:gd name="T16" fmla="*/ 0 w 74"/>
                  <a:gd name="T17" fmla="*/ 1 h 21"/>
                  <a:gd name="T18" fmla="*/ 19 w 74"/>
                  <a:gd name="T19" fmla="*/ 1 h 21"/>
                  <a:gd name="T20" fmla="*/ 28 w 74"/>
                  <a:gd name="T21" fmla="*/ 4 h 21"/>
                  <a:gd name="T22" fmla="*/ 29 w 74"/>
                  <a:gd name="T23" fmla="*/ 4 h 21"/>
                  <a:gd name="T24" fmla="*/ 40 w 74"/>
                  <a:gd name="T25" fmla="*/ 1 h 21"/>
                  <a:gd name="T26" fmla="*/ 58 w 74"/>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21">
                    <a:moveTo>
                      <a:pt x="58" y="0"/>
                    </a:moveTo>
                    <a:cubicBezTo>
                      <a:pt x="70" y="1"/>
                      <a:pt x="70" y="1"/>
                      <a:pt x="70" y="1"/>
                    </a:cubicBezTo>
                    <a:cubicBezTo>
                      <a:pt x="74" y="5"/>
                      <a:pt x="74" y="5"/>
                      <a:pt x="74" y="5"/>
                    </a:cubicBezTo>
                    <a:cubicBezTo>
                      <a:pt x="63" y="4"/>
                      <a:pt x="63" y="4"/>
                      <a:pt x="63" y="4"/>
                    </a:cubicBezTo>
                    <a:cubicBezTo>
                      <a:pt x="53" y="4"/>
                      <a:pt x="42" y="6"/>
                      <a:pt x="42" y="6"/>
                    </a:cubicBezTo>
                    <a:cubicBezTo>
                      <a:pt x="39" y="10"/>
                      <a:pt x="39" y="10"/>
                      <a:pt x="39" y="10"/>
                    </a:cubicBezTo>
                    <a:cubicBezTo>
                      <a:pt x="55" y="21"/>
                      <a:pt x="55" y="21"/>
                      <a:pt x="55" y="21"/>
                    </a:cubicBezTo>
                    <a:cubicBezTo>
                      <a:pt x="47" y="21"/>
                      <a:pt x="39" y="21"/>
                      <a:pt x="31" y="21"/>
                    </a:cubicBezTo>
                    <a:cubicBezTo>
                      <a:pt x="21" y="14"/>
                      <a:pt x="11" y="7"/>
                      <a:pt x="0" y="1"/>
                    </a:cubicBezTo>
                    <a:cubicBezTo>
                      <a:pt x="7" y="1"/>
                      <a:pt x="13" y="1"/>
                      <a:pt x="19" y="1"/>
                    </a:cubicBezTo>
                    <a:cubicBezTo>
                      <a:pt x="28" y="4"/>
                      <a:pt x="28" y="4"/>
                      <a:pt x="28" y="4"/>
                    </a:cubicBezTo>
                    <a:cubicBezTo>
                      <a:pt x="29" y="4"/>
                      <a:pt x="29" y="4"/>
                      <a:pt x="29" y="4"/>
                    </a:cubicBezTo>
                    <a:cubicBezTo>
                      <a:pt x="40" y="1"/>
                      <a:pt x="40" y="1"/>
                      <a:pt x="40" y="1"/>
                    </a:cubicBezTo>
                    <a:cubicBezTo>
                      <a:pt x="40" y="1"/>
                      <a:pt x="51" y="0"/>
                      <a:pt x="5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4" name="Freeform 442"/>
              <p:cNvSpPr>
                <a:spLocks/>
              </p:cNvSpPr>
              <p:nvPr/>
            </p:nvSpPr>
            <p:spPr bwMode="auto">
              <a:xfrm>
                <a:off x="-32070675" y="2466976"/>
                <a:ext cx="401638" cy="112713"/>
              </a:xfrm>
              <a:custGeom>
                <a:avLst/>
                <a:gdLst>
                  <a:gd name="T0" fmla="*/ 53 w 107"/>
                  <a:gd name="T1" fmla="*/ 26 h 30"/>
                  <a:gd name="T2" fmla="*/ 77 w 107"/>
                  <a:gd name="T3" fmla="*/ 25 h 30"/>
                  <a:gd name="T4" fmla="*/ 71 w 107"/>
                  <a:gd name="T5" fmla="*/ 29 h 30"/>
                  <a:gd name="T6" fmla="*/ 56 w 107"/>
                  <a:gd name="T7" fmla="*/ 30 h 30"/>
                  <a:gd name="T8" fmla="*/ 39 w 107"/>
                  <a:gd name="T9" fmla="*/ 30 h 30"/>
                  <a:gd name="T10" fmla="*/ 8 w 107"/>
                  <a:gd name="T11" fmla="*/ 22 h 30"/>
                  <a:gd name="T12" fmla="*/ 29 w 107"/>
                  <a:gd name="T13" fmla="*/ 9 h 30"/>
                  <a:gd name="T14" fmla="*/ 9 w 107"/>
                  <a:gd name="T15" fmla="*/ 9 h 30"/>
                  <a:gd name="T16" fmla="*/ 12 w 107"/>
                  <a:gd name="T17" fmla="*/ 7 h 30"/>
                  <a:gd name="T18" fmla="*/ 36 w 107"/>
                  <a:gd name="T19" fmla="*/ 5 h 30"/>
                  <a:gd name="T20" fmla="*/ 55 w 107"/>
                  <a:gd name="T21" fmla="*/ 0 h 30"/>
                  <a:gd name="T22" fmla="*/ 74 w 107"/>
                  <a:gd name="T23" fmla="*/ 0 h 30"/>
                  <a:gd name="T24" fmla="*/ 66 w 107"/>
                  <a:gd name="T25" fmla="*/ 5 h 30"/>
                  <a:gd name="T26" fmla="*/ 107 w 107"/>
                  <a:gd name="T27" fmla="*/ 5 h 30"/>
                  <a:gd name="T28" fmla="*/ 101 w 107"/>
                  <a:gd name="T29" fmla="*/ 9 h 30"/>
                  <a:gd name="T30" fmla="*/ 59 w 107"/>
                  <a:gd name="T31" fmla="*/ 9 h 30"/>
                  <a:gd name="T32" fmla="*/ 39 w 107"/>
                  <a:gd name="T33" fmla="*/ 22 h 30"/>
                  <a:gd name="T34" fmla="*/ 40 w 107"/>
                  <a:gd name="T35" fmla="*/ 25 h 30"/>
                  <a:gd name="T36" fmla="*/ 53 w 107"/>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30">
                    <a:moveTo>
                      <a:pt x="53" y="26"/>
                    </a:moveTo>
                    <a:cubicBezTo>
                      <a:pt x="61" y="26"/>
                      <a:pt x="69" y="26"/>
                      <a:pt x="77" y="25"/>
                    </a:cubicBezTo>
                    <a:cubicBezTo>
                      <a:pt x="71" y="29"/>
                      <a:pt x="71" y="29"/>
                      <a:pt x="71" y="29"/>
                    </a:cubicBezTo>
                    <a:cubicBezTo>
                      <a:pt x="56" y="30"/>
                      <a:pt x="56" y="30"/>
                      <a:pt x="56" y="30"/>
                    </a:cubicBezTo>
                    <a:cubicBezTo>
                      <a:pt x="39" y="30"/>
                      <a:pt x="39" y="30"/>
                      <a:pt x="39" y="30"/>
                    </a:cubicBezTo>
                    <a:cubicBezTo>
                      <a:pt x="10" y="30"/>
                      <a:pt x="0" y="28"/>
                      <a:pt x="8" y="22"/>
                    </a:cubicBezTo>
                    <a:cubicBezTo>
                      <a:pt x="15" y="18"/>
                      <a:pt x="22" y="14"/>
                      <a:pt x="29" y="9"/>
                    </a:cubicBezTo>
                    <a:cubicBezTo>
                      <a:pt x="22" y="9"/>
                      <a:pt x="15" y="9"/>
                      <a:pt x="9" y="9"/>
                    </a:cubicBezTo>
                    <a:cubicBezTo>
                      <a:pt x="12" y="7"/>
                      <a:pt x="12" y="7"/>
                      <a:pt x="12" y="7"/>
                    </a:cubicBezTo>
                    <a:cubicBezTo>
                      <a:pt x="21" y="6"/>
                      <a:pt x="28" y="5"/>
                      <a:pt x="36" y="5"/>
                    </a:cubicBezTo>
                    <a:cubicBezTo>
                      <a:pt x="43" y="3"/>
                      <a:pt x="49" y="2"/>
                      <a:pt x="55" y="0"/>
                    </a:cubicBezTo>
                    <a:cubicBezTo>
                      <a:pt x="61" y="0"/>
                      <a:pt x="68" y="0"/>
                      <a:pt x="74" y="0"/>
                    </a:cubicBezTo>
                    <a:cubicBezTo>
                      <a:pt x="66" y="5"/>
                      <a:pt x="66" y="5"/>
                      <a:pt x="66" y="5"/>
                    </a:cubicBezTo>
                    <a:cubicBezTo>
                      <a:pt x="79" y="5"/>
                      <a:pt x="93" y="5"/>
                      <a:pt x="107" y="5"/>
                    </a:cubicBezTo>
                    <a:cubicBezTo>
                      <a:pt x="101" y="9"/>
                      <a:pt x="101" y="9"/>
                      <a:pt x="101" y="9"/>
                    </a:cubicBezTo>
                    <a:cubicBezTo>
                      <a:pt x="87" y="9"/>
                      <a:pt x="73" y="9"/>
                      <a:pt x="59" y="9"/>
                    </a:cubicBezTo>
                    <a:cubicBezTo>
                      <a:pt x="53" y="14"/>
                      <a:pt x="46" y="18"/>
                      <a:pt x="39" y="22"/>
                    </a:cubicBezTo>
                    <a:cubicBezTo>
                      <a:pt x="40" y="25"/>
                      <a:pt x="40" y="25"/>
                      <a:pt x="40" y="25"/>
                    </a:cubicBezTo>
                    <a:cubicBezTo>
                      <a:pt x="40" y="25"/>
                      <a:pt x="47" y="26"/>
                      <a:pt x="53"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5" name="Freeform 443"/>
              <p:cNvSpPr>
                <a:spLocks noEditPoints="1"/>
              </p:cNvSpPr>
              <p:nvPr/>
            </p:nvSpPr>
            <p:spPr bwMode="auto">
              <a:xfrm>
                <a:off x="-31696025" y="2486026"/>
                <a:ext cx="525463" cy="93663"/>
              </a:xfrm>
              <a:custGeom>
                <a:avLst/>
                <a:gdLst>
                  <a:gd name="T0" fmla="*/ 90 w 140"/>
                  <a:gd name="T1" fmla="*/ 25 h 25"/>
                  <a:gd name="T2" fmla="*/ 89 w 140"/>
                  <a:gd name="T3" fmla="*/ 21 h 25"/>
                  <a:gd name="T4" fmla="*/ 88 w 140"/>
                  <a:gd name="T5" fmla="*/ 21 h 25"/>
                  <a:gd name="T6" fmla="*/ 62 w 140"/>
                  <a:gd name="T7" fmla="*/ 24 h 25"/>
                  <a:gd name="T8" fmla="*/ 34 w 140"/>
                  <a:gd name="T9" fmla="*/ 25 h 25"/>
                  <a:gd name="T10" fmla="*/ 3 w 140"/>
                  <a:gd name="T11" fmla="*/ 23 h 25"/>
                  <a:gd name="T12" fmla="*/ 0 w 140"/>
                  <a:gd name="T13" fmla="*/ 18 h 25"/>
                  <a:gd name="T14" fmla="*/ 25 w 140"/>
                  <a:gd name="T15" fmla="*/ 12 h 25"/>
                  <a:gd name="T16" fmla="*/ 79 w 140"/>
                  <a:gd name="T17" fmla="*/ 10 h 25"/>
                  <a:gd name="T18" fmla="*/ 104 w 140"/>
                  <a:gd name="T19" fmla="*/ 10 h 25"/>
                  <a:gd name="T20" fmla="*/ 106 w 140"/>
                  <a:gd name="T21" fmla="*/ 9 h 25"/>
                  <a:gd name="T22" fmla="*/ 105 w 140"/>
                  <a:gd name="T23" fmla="*/ 5 h 25"/>
                  <a:gd name="T24" fmla="*/ 87 w 140"/>
                  <a:gd name="T25" fmla="*/ 4 h 25"/>
                  <a:gd name="T26" fmla="*/ 65 w 140"/>
                  <a:gd name="T27" fmla="*/ 4 h 25"/>
                  <a:gd name="T28" fmla="*/ 43 w 140"/>
                  <a:gd name="T29" fmla="*/ 6 h 25"/>
                  <a:gd name="T30" fmla="*/ 39 w 140"/>
                  <a:gd name="T31" fmla="*/ 2 h 25"/>
                  <a:gd name="T32" fmla="*/ 67 w 140"/>
                  <a:gd name="T33" fmla="*/ 0 h 25"/>
                  <a:gd name="T34" fmla="*/ 94 w 140"/>
                  <a:gd name="T35" fmla="*/ 0 h 25"/>
                  <a:gd name="T36" fmla="*/ 133 w 140"/>
                  <a:gd name="T37" fmla="*/ 2 h 25"/>
                  <a:gd name="T38" fmla="*/ 137 w 140"/>
                  <a:gd name="T39" fmla="*/ 8 h 25"/>
                  <a:gd name="T40" fmla="*/ 112 w 140"/>
                  <a:gd name="T41" fmla="*/ 25 h 25"/>
                  <a:gd name="T42" fmla="*/ 90 w 140"/>
                  <a:gd name="T43" fmla="*/ 25 h 25"/>
                  <a:gd name="T44" fmla="*/ 50 w 140"/>
                  <a:gd name="T45" fmla="*/ 21 h 25"/>
                  <a:gd name="T46" fmla="*/ 79 w 140"/>
                  <a:gd name="T47" fmla="*/ 20 h 25"/>
                  <a:gd name="T48" fmla="*/ 96 w 140"/>
                  <a:gd name="T49" fmla="*/ 15 h 25"/>
                  <a:gd name="T50" fmla="*/ 99 w 140"/>
                  <a:gd name="T51" fmla="*/ 13 h 25"/>
                  <a:gd name="T52" fmla="*/ 80 w 140"/>
                  <a:gd name="T53" fmla="*/ 13 h 25"/>
                  <a:gd name="T54" fmla="*/ 47 w 140"/>
                  <a:gd name="T55" fmla="*/ 14 h 25"/>
                  <a:gd name="T56" fmla="*/ 32 w 140"/>
                  <a:gd name="T57" fmla="*/ 18 h 25"/>
                  <a:gd name="T58" fmla="*/ 34 w 140"/>
                  <a:gd name="T59" fmla="*/ 20 h 25"/>
                  <a:gd name="T60" fmla="*/ 50 w 140"/>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25">
                    <a:moveTo>
                      <a:pt x="90" y="25"/>
                    </a:moveTo>
                    <a:cubicBezTo>
                      <a:pt x="89" y="21"/>
                      <a:pt x="89" y="21"/>
                      <a:pt x="89" y="21"/>
                    </a:cubicBezTo>
                    <a:cubicBezTo>
                      <a:pt x="88" y="21"/>
                      <a:pt x="88" y="21"/>
                      <a:pt x="88" y="21"/>
                    </a:cubicBezTo>
                    <a:cubicBezTo>
                      <a:pt x="79" y="23"/>
                      <a:pt x="70" y="24"/>
                      <a:pt x="62" y="24"/>
                    </a:cubicBezTo>
                    <a:cubicBezTo>
                      <a:pt x="54" y="25"/>
                      <a:pt x="45" y="25"/>
                      <a:pt x="34" y="25"/>
                    </a:cubicBezTo>
                    <a:cubicBezTo>
                      <a:pt x="19" y="25"/>
                      <a:pt x="3" y="23"/>
                      <a:pt x="3" y="23"/>
                    </a:cubicBezTo>
                    <a:cubicBezTo>
                      <a:pt x="0" y="18"/>
                      <a:pt x="0" y="18"/>
                      <a:pt x="0" y="18"/>
                    </a:cubicBezTo>
                    <a:cubicBezTo>
                      <a:pt x="0" y="18"/>
                      <a:pt x="12" y="13"/>
                      <a:pt x="25" y="12"/>
                    </a:cubicBezTo>
                    <a:cubicBezTo>
                      <a:pt x="39" y="11"/>
                      <a:pt x="56" y="10"/>
                      <a:pt x="79" y="10"/>
                    </a:cubicBezTo>
                    <a:cubicBezTo>
                      <a:pt x="88" y="10"/>
                      <a:pt x="96" y="10"/>
                      <a:pt x="104" y="10"/>
                    </a:cubicBezTo>
                    <a:cubicBezTo>
                      <a:pt x="106" y="9"/>
                      <a:pt x="106" y="9"/>
                      <a:pt x="106" y="9"/>
                    </a:cubicBezTo>
                    <a:cubicBezTo>
                      <a:pt x="105" y="5"/>
                      <a:pt x="105" y="5"/>
                      <a:pt x="105" y="5"/>
                    </a:cubicBezTo>
                    <a:cubicBezTo>
                      <a:pt x="105" y="5"/>
                      <a:pt x="96" y="4"/>
                      <a:pt x="87" y="4"/>
                    </a:cubicBezTo>
                    <a:cubicBezTo>
                      <a:pt x="80" y="4"/>
                      <a:pt x="72" y="4"/>
                      <a:pt x="65" y="4"/>
                    </a:cubicBezTo>
                    <a:cubicBezTo>
                      <a:pt x="58" y="5"/>
                      <a:pt x="50" y="5"/>
                      <a:pt x="43" y="6"/>
                    </a:cubicBezTo>
                    <a:cubicBezTo>
                      <a:pt x="39" y="2"/>
                      <a:pt x="39" y="2"/>
                      <a:pt x="39" y="2"/>
                    </a:cubicBezTo>
                    <a:cubicBezTo>
                      <a:pt x="48" y="1"/>
                      <a:pt x="57" y="1"/>
                      <a:pt x="67" y="0"/>
                    </a:cubicBezTo>
                    <a:cubicBezTo>
                      <a:pt x="77" y="0"/>
                      <a:pt x="86" y="0"/>
                      <a:pt x="94" y="0"/>
                    </a:cubicBezTo>
                    <a:cubicBezTo>
                      <a:pt x="113" y="0"/>
                      <a:pt x="126" y="0"/>
                      <a:pt x="133" y="2"/>
                    </a:cubicBezTo>
                    <a:cubicBezTo>
                      <a:pt x="140" y="3"/>
                      <a:pt x="137" y="8"/>
                      <a:pt x="137" y="8"/>
                    </a:cubicBezTo>
                    <a:cubicBezTo>
                      <a:pt x="129" y="14"/>
                      <a:pt x="120" y="19"/>
                      <a:pt x="112" y="25"/>
                    </a:cubicBezTo>
                    <a:cubicBezTo>
                      <a:pt x="105" y="25"/>
                      <a:pt x="97" y="25"/>
                      <a:pt x="90" y="25"/>
                    </a:cubicBezTo>
                    <a:close/>
                    <a:moveTo>
                      <a:pt x="50" y="21"/>
                    </a:moveTo>
                    <a:cubicBezTo>
                      <a:pt x="61" y="21"/>
                      <a:pt x="71" y="21"/>
                      <a:pt x="79" y="20"/>
                    </a:cubicBezTo>
                    <a:cubicBezTo>
                      <a:pt x="87" y="19"/>
                      <a:pt x="96" y="15"/>
                      <a:pt x="96" y="15"/>
                    </a:cubicBezTo>
                    <a:cubicBezTo>
                      <a:pt x="99" y="13"/>
                      <a:pt x="99" y="13"/>
                      <a:pt x="99" y="13"/>
                    </a:cubicBezTo>
                    <a:cubicBezTo>
                      <a:pt x="93" y="13"/>
                      <a:pt x="87" y="13"/>
                      <a:pt x="80" y="13"/>
                    </a:cubicBezTo>
                    <a:cubicBezTo>
                      <a:pt x="66" y="13"/>
                      <a:pt x="54" y="14"/>
                      <a:pt x="47" y="14"/>
                    </a:cubicBezTo>
                    <a:cubicBezTo>
                      <a:pt x="39" y="15"/>
                      <a:pt x="32" y="18"/>
                      <a:pt x="32" y="18"/>
                    </a:cubicBezTo>
                    <a:cubicBezTo>
                      <a:pt x="34" y="20"/>
                      <a:pt x="34" y="20"/>
                      <a:pt x="34" y="20"/>
                    </a:cubicBezTo>
                    <a:cubicBezTo>
                      <a:pt x="34" y="20"/>
                      <a:pt x="42" y="21"/>
                      <a:pt x="5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6" name="Freeform 444"/>
              <p:cNvSpPr>
                <a:spLocks noEditPoints="1"/>
              </p:cNvSpPr>
              <p:nvPr/>
            </p:nvSpPr>
            <p:spPr bwMode="auto">
              <a:xfrm>
                <a:off x="-31115000" y="2447926"/>
                <a:ext cx="585788" cy="131763"/>
              </a:xfrm>
              <a:custGeom>
                <a:avLst/>
                <a:gdLst>
                  <a:gd name="T0" fmla="*/ 112 w 156"/>
                  <a:gd name="T1" fmla="*/ 10 h 35"/>
                  <a:gd name="T2" fmla="*/ 149 w 156"/>
                  <a:gd name="T3" fmla="*/ 13 h 35"/>
                  <a:gd name="T4" fmla="*/ 150 w 156"/>
                  <a:gd name="T5" fmla="*/ 22 h 35"/>
                  <a:gd name="T6" fmla="*/ 121 w 156"/>
                  <a:gd name="T7" fmla="*/ 32 h 35"/>
                  <a:gd name="T8" fmla="*/ 73 w 156"/>
                  <a:gd name="T9" fmla="*/ 35 h 35"/>
                  <a:gd name="T10" fmla="*/ 35 w 156"/>
                  <a:gd name="T11" fmla="*/ 32 h 35"/>
                  <a:gd name="T12" fmla="*/ 33 w 156"/>
                  <a:gd name="T13" fmla="*/ 32 h 35"/>
                  <a:gd name="T14" fmla="*/ 23 w 156"/>
                  <a:gd name="T15" fmla="*/ 35 h 35"/>
                  <a:gd name="T16" fmla="*/ 0 w 156"/>
                  <a:gd name="T17" fmla="*/ 35 h 35"/>
                  <a:gd name="T18" fmla="*/ 53 w 156"/>
                  <a:gd name="T19" fmla="*/ 0 h 35"/>
                  <a:gd name="T20" fmla="*/ 83 w 156"/>
                  <a:gd name="T21" fmla="*/ 0 h 35"/>
                  <a:gd name="T22" fmla="*/ 71 w 156"/>
                  <a:gd name="T23" fmla="*/ 8 h 35"/>
                  <a:gd name="T24" fmla="*/ 66 w 156"/>
                  <a:gd name="T25" fmla="*/ 11 h 35"/>
                  <a:gd name="T26" fmla="*/ 62 w 156"/>
                  <a:gd name="T27" fmla="*/ 13 h 35"/>
                  <a:gd name="T28" fmla="*/ 63 w 156"/>
                  <a:gd name="T29" fmla="*/ 13 h 35"/>
                  <a:gd name="T30" fmla="*/ 112 w 156"/>
                  <a:gd name="T31" fmla="*/ 10 h 35"/>
                  <a:gd name="T32" fmla="*/ 98 w 156"/>
                  <a:gd name="T33" fmla="*/ 14 h 35"/>
                  <a:gd name="T34" fmla="*/ 68 w 156"/>
                  <a:gd name="T35" fmla="*/ 16 h 35"/>
                  <a:gd name="T36" fmla="*/ 50 w 156"/>
                  <a:gd name="T37" fmla="*/ 22 h 35"/>
                  <a:gd name="T38" fmla="*/ 50 w 156"/>
                  <a:gd name="T39" fmla="*/ 22 h 35"/>
                  <a:gd name="T40" fmla="*/ 48 w 156"/>
                  <a:gd name="T41" fmla="*/ 29 h 35"/>
                  <a:gd name="T42" fmla="*/ 73 w 156"/>
                  <a:gd name="T43" fmla="*/ 31 h 35"/>
                  <a:gd name="T44" fmla="*/ 101 w 156"/>
                  <a:gd name="T45" fmla="*/ 29 h 35"/>
                  <a:gd name="T46" fmla="*/ 119 w 156"/>
                  <a:gd name="T47" fmla="*/ 22 h 35"/>
                  <a:gd name="T48" fmla="*/ 98 w 156"/>
                  <a:gd name="T49"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35">
                    <a:moveTo>
                      <a:pt x="112" y="10"/>
                    </a:moveTo>
                    <a:cubicBezTo>
                      <a:pt x="130" y="10"/>
                      <a:pt x="143" y="11"/>
                      <a:pt x="149" y="13"/>
                    </a:cubicBezTo>
                    <a:cubicBezTo>
                      <a:pt x="156" y="15"/>
                      <a:pt x="150" y="22"/>
                      <a:pt x="150" y="22"/>
                    </a:cubicBezTo>
                    <a:cubicBezTo>
                      <a:pt x="144" y="27"/>
                      <a:pt x="135" y="30"/>
                      <a:pt x="121" y="32"/>
                    </a:cubicBezTo>
                    <a:cubicBezTo>
                      <a:pt x="107" y="34"/>
                      <a:pt x="91" y="35"/>
                      <a:pt x="73" y="35"/>
                    </a:cubicBezTo>
                    <a:cubicBezTo>
                      <a:pt x="55" y="35"/>
                      <a:pt x="42" y="34"/>
                      <a:pt x="35" y="32"/>
                    </a:cubicBezTo>
                    <a:cubicBezTo>
                      <a:pt x="33" y="32"/>
                      <a:pt x="33" y="32"/>
                      <a:pt x="33" y="32"/>
                    </a:cubicBezTo>
                    <a:cubicBezTo>
                      <a:pt x="23" y="35"/>
                      <a:pt x="23" y="35"/>
                      <a:pt x="23" y="35"/>
                    </a:cubicBezTo>
                    <a:cubicBezTo>
                      <a:pt x="15" y="35"/>
                      <a:pt x="8" y="35"/>
                      <a:pt x="0" y="35"/>
                    </a:cubicBezTo>
                    <a:cubicBezTo>
                      <a:pt x="18" y="23"/>
                      <a:pt x="35" y="12"/>
                      <a:pt x="53" y="0"/>
                    </a:cubicBezTo>
                    <a:cubicBezTo>
                      <a:pt x="63" y="0"/>
                      <a:pt x="73" y="0"/>
                      <a:pt x="83" y="0"/>
                    </a:cubicBezTo>
                    <a:cubicBezTo>
                      <a:pt x="71" y="8"/>
                      <a:pt x="71" y="8"/>
                      <a:pt x="71" y="8"/>
                    </a:cubicBezTo>
                    <a:cubicBezTo>
                      <a:pt x="66" y="11"/>
                      <a:pt x="66" y="11"/>
                      <a:pt x="66" y="11"/>
                    </a:cubicBezTo>
                    <a:cubicBezTo>
                      <a:pt x="62" y="13"/>
                      <a:pt x="62" y="13"/>
                      <a:pt x="62" y="13"/>
                    </a:cubicBezTo>
                    <a:cubicBezTo>
                      <a:pt x="63" y="13"/>
                      <a:pt x="63" y="13"/>
                      <a:pt x="63" y="13"/>
                    </a:cubicBezTo>
                    <a:cubicBezTo>
                      <a:pt x="77" y="11"/>
                      <a:pt x="93" y="10"/>
                      <a:pt x="112" y="10"/>
                    </a:cubicBezTo>
                    <a:close/>
                    <a:moveTo>
                      <a:pt x="98" y="14"/>
                    </a:moveTo>
                    <a:cubicBezTo>
                      <a:pt x="85" y="14"/>
                      <a:pt x="75" y="15"/>
                      <a:pt x="68" y="16"/>
                    </a:cubicBezTo>
                    <a:cubicBezTo>
                      <a:pt x="61" y="17"/>
                      <a:pt x="50" y="22"/>
                      <a:pt x="50" y="22"/>
                    </a:cubicBezTo>
                    <a:cubicBezTo>
                      <a:pt x="50" y="22"/>
                      <a:pt x="50" y="22"/>
                      <a:pt x="50" y="22"/>
                    </a:cubicBezTo>
                    <a:cubicBezTo>
                      <a:pt x="48" y="29"/>
                      <a:pt x="48" y="29"/>
                      <a:pt x="48" y="29"/>
                    </a:cubicBezTo>
                    <a:cubicBezTo>
                      <a:pt x="48" y="29"/>
                      <a:pt x="60" y="31"/>
                      <a:pt x="73" y="31"/>
                    </a:cubicBezTo>
                    <a:cubicBezTo>
                      <a:pt x="84" y="31"/>
                      <a:pt x="93" y="30"/>
                      <a:pt x="101" y="29"/>
                    </a:cubicBezTo>
                    <a:cubicBezTo>
                      <a:pt x="109" y="27"/>
                      <a:pt x="119" y="22"/>
                      <a:pt x="119" y="22"/>
                    </a:cubicBezTo>
                    <a:cubicBezTo>
                      <a:pt x="127" y="17"/>
                      <a:pt x="120" y="14"/>
                      <a:pt x="98"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7" name="Freeform 445"/>
              <p:cNvSpPr>
                <a:spLocks/>
              </p:cNvSpPr>
              <p:nvPr/>
            </p:nvSpPr>
            <p:spPr bwMode="auto">
              <a:xfrm>
                <a:off x="-15073313" y="4135438"/>
                <a:ext cx="1316038" cy="244475"/>
              </a:xfrm>
              <a:custGeom>
                <a:avLst/>
                <a:gdLst>
                  <a:gd name="T0" fmla="*/ 311 w 351"/>
                  <a:gd name="T1" fmla="*/ 65 h 65"/>
                  <a:gd name="T2" fmla="*/ 243 w 351"/>
                  <a:gd name="T3" fmla="*/ 65 h 65"/>
                  <a:gd name="T4" fmla="*/ 174 w 351"/>
                  <a:gd name="T5" fmla="*/ 38 h 65"/>
                  <a:gd name="T6" fmla="*/ 63 w 351"/>
                  <a:gd name="T7" fmla="*/ 65 h 65"/>
                  <a:gd name="T8" fmla="*/ 0 w 351"/>
                  <a:gd name="T9" fmla="*/ 65 h 65"/>
                  <a:gd name="T10" fmla="*/ 145 w 351"/>
                  <a:gd name="T11" fmla="*/ 31 h 65"/>
                  <a:gd name="T12" fmla="*/ 60 w 351"/>
                  <a:gd name="T13" fmla="*/ 0 h 65"/>
                  <a:gd name="T14" fmla="*/ 124 w 351"/>
                  <a:gd name="T15" fmla="*/ 0 h 65"/>
                  <a:gd name="T16" fmla="*/ 187 w 351"/>
                  <a:gd name="T17" fmla="*/ 24 h 65"/>
                  <a:gd name="T18" fmla="*/ 289 w 351"/>
                  <a:gd name="T19" fmla="*/ 0 h 65"/>
                  <a:gd name="T20" fmla="*/ 351 w 351"/>
                  <a:gd name="T21" fmla="*/ 0 h 65"/>
                  <a:gd name="T22" fmla="*/ 216 w 351"/>
                  <a:gd name="T23" fmla="*/ 31 h 65"/>
                  <a:gd name="T24" fmla="*/ 311 w 351"/>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65">
                    <a:moveTo>
                      <a:pt x="311" y="65"/>
                    </a:moveTo>
                    <a:cubicBezTo>
                      <a:pt x="288" y="65"/>
                      <a:pt x="266" y="65"/>
                      <a:pt x="243" y="65"/>
                    </a:cubicBezTo>
                    <a:cubicBezTo>
                      <a:pt x="220" y="56"/>
                      <a:pt x="197" y="47"/>
                      <a:pt x="174" y="38"/>
                    </a:cubicBezTo>
                    <a:cubicBezTo>
                      <a:pt x="137" y="47"/>
                      <a:pt x="100" y="56"/>
                      <a:pt x="63" y="65"/>
                    </a:cubicBezTo>
                    <a:cubicBezTo>
                      <a:pt x="42" y="65"/>
                      <a:pt x="21" y="65"/>
                      <a:pt x="0" y="65"/>
                    </a:cubicBezTo>
                    <a:cubicBezTo>
                      <a:pt x="48" y="53"/>
                      <a:pt x="97" y="42"/>
                      <a:pt x="145" y="31"/>
                    </a:cubicBezTo>
                    <a:cubicBezTo>
                      <a:pt x="117" y="20"/>
                      <a:pt x="88" y="10"/>
                      <a:pt x="60" y="0"/>
                    </a:cubicBezTo>
                    <a:cubicBezTo>
                      <a:pt x="81" y="0"/>
                      <a:pt x="103" y="0"/>
                      <a:pt x="124" y="0"/>
                    </a:cubicBezTo>
                    <a:cubicBezTo>
                      <a:pt x="145" y="8"/>
                      <a:pt x="166" y="16"/>
                      <a:pt x="187" y="24"/>
                    </a:cubicBezTo>
                    <a:cubicBezTo>
                      <a:pt x="221" y="16"/>
                      <a:pt x="255" y="8"/>
                      <a:pt x="289" y="0"/>
                    </a:cubicBezTo>
                    <a:cubicBezTo>
                      <a:pt x="309" y="0"/>
                      <a:pt x="330" y="0"/>
                      <a:pt x="351" y="0"/>
                    </a:cubicBezTo>
                    <a:cubicBezTo>
                      <a:pt x="306" y="10"/>
                      <a:pt x="261" y="21"/>
                      <a:pt x="216" y="31"/>
                    </a:cubicBezTo>
                    <a:cubicBezTo>
                      <a:pt x="247" y="42"/>
                      <a:pt x="279" y="54"/>
                      <a:pt x="311"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8" name="Freeform 446"/>
              <p:cNvSpPr>
                <a:spLocks/>
              </p:cNvSpPr>
              <p:nvPr/>
            </p:nvSpPr>
            <p:spPr bwMode="auto">
              <a:xfrm>
                <a:off x="-9117013" y="4132263"/>
                <a:ext cx="1098550" cy="250825"/>
              </a:xfrm>
              <a:custGeom>
                <a:avLst/>
                <a:gdLst>
                  <a:gd name="T0" fmla="*/ 189 w 293"/>
                  <a:gd name="T1" fmla="*/ 9 h 67"/>
                  <a:gd name="T2" fmla="*/ 106 w 293"/>
                  <a:gd name="T3" fmla="*/ 15 h 67"/>
                  <a:gd name="T4" fmla="*/ 67 w 293"/>
                  <a:gd name="T5" fmla="*/ 33 h 67"/>
                  <a:gd name="T6" fmla="*/ 85 w 293"/>
                  <a:gd name="T7" fmla="*/ 51 h 67"/>
                  <a:gd name="T8" fmla="*/ 162 w 293"/>
                  <a:gd name="T9" fmla="*/ 57 h 67"/>
                  <a:gd name="T10" fmla="*/ 207 w 293"/>
                  <a:gd name="T11" fmla="*/ 57 h 67"/>
                  <a:gd name="T12" fmla="*/ 252 w 293"/>
                  <a:gd name="T13" fmla="*/ 55 h 67"/>
                  <a:gd name="T14" fmla="*/ 247 w 293"/>
                  <a:gd name="T15" fmla="*/ 64 h 67"/>
                  <a:gd name="T16" fmla="*/ 150 w 293"/>
                  <a:gd name="T17" fmla="*/ 67 h 67"/>
                  <a:gd name="T18" fmla="*/ 34 w 293"/>
                  <a:gd name="T19" fmla="*/ 58 h 67"/>
                  <a:gd name="T20" fmla="*/ 6 w 293"/>
                  <a:gd name="T21" fmla="*/ 33 h 67"/>
                  <a:gd name="T22" fmla="*/ 37 w 293"/>
                  <a:gd name="T23" fmla="*/ 15 h 67"/>
                  <a:gd name="T24" fmla="*/ 102 w 293"/>
                  <a:gd name="T25" fmla="*/ 4 h 67"/>
                  <a:gd name="T26" fmla="*/ 195 w 293"/>
                  <a:gd name="T27" fmla="*/ 0 h 67"/>
                  <a:gd name="T28" fmla="*/ 293 w 293"/>
                  <a:gd name="T29" fmla="*/ 4 h 67"/>
                  <a:gd name="T30" fmla="*/ 267 w 293"/>
                  <a:gd name="T31" fmla="*/ 13 h 67"/>
                  <a:gd name="T32" fmla="*/ 231 w 293"/>
                  <a:gd name="T33" fmla="*/ 10 h 67"/>
                  <a:gd name="T34" fmla="*/ 189 w 293"/>
                  <a:gd name="T35"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67">
                    <a:moveTo>
                      <a:pt x="189" y="9"/>
                    </a:moveTo>
                    <a:cubicBezTo>
                      <a:pt x="155" y="9"/>
                      <a:pt x="128" y="11"/>
                      <a:pt x="106" y="15"/>
                    </a:cubicBezTo>
                    <a:cubicBezTo>
                      <a:pt x="85" y="20"/>
                      <a:pt x="72" y="26"/>
                      <a:pt x="67" y="33"/>
                    </a:cubicBezTo>
                    <a:cubicBezTo>
                      <a:pt x="63" y="41"/>
                      <a:pt x="69" y="47"/>
                      <a:pt x="85" y="51"/>
                    </a:cubicBezTo>
                    <a:cubicBezTo>
                      <a:pt x="101" y="56"/>
                      <a:pt x="127" y="57"/>
                      <a:pt x="162" y="57"/>
                    </a:cubicBezTo>
                    <a:cubicBezTo>
                      <a:pt x="177" y="57"/>
                      <a:pt x="192" y="57"/>
                      <a:pt x="207" y="57"/>
                    </a:cubicBezTo>
                    <a:cubicBezTo>
                      <a:pt x="221" y="56"/>
                      <a:pt x="236" y="56"/>
                      <a:pt x="252" y="55"/>
                    </a:cubicBezTo>
                    <a:cubicBezTo>
                      <a:pt x="247" y="64"/>
                      <a:pt x="247" y="64"/>
                      <a:pt x="247" y="64"/>
                    </a:cubicBezTo>
                    <a:cubicBezTo>
                      <a:pt x="218" y="66"/>
                      <a:pt x="185" y="67"/>
                      <a:pt x="150" y="67"/>
                    </a:cubicBezTo>
                    <a:cubicBezTo>
                      <a:pt x="97" y="67"/>
                      <a:pt x="59" y="64"/>
                      <a:pt x="34" y="58"/>
                    </a:cubicBezTo>
                    <a:cubicBezTo>
                      <a:pt x="9" y="52"/>
                      <a:pt x="0" y="44"/>
                      <a:pt x="6" y="33"/>
                    </a:cubicBezTo>
                    <a:cubicBezTo>
                      <a:pt x="10" y="26"/>
                      <a:pt x="20" y="20"/>
                      <a:pt x="37" y="15"/>
                    </a:cubicBezTo>
                    <a:cubicBezTo>
                      <a:pt x="53" y="10"/>
                      <a:pt x="75" y="6"/>
                      <a:pt x="102" y="4"/>
                    </a:cubicBezTo>
                    <a:cubicBezTo>
                      <a:pt x="129" y="1"/>
                      <a:pt x="160" y="0"/>
                      <a:pt x="195" y="0"/>
                    </a:cubicBezTo>
                    <a:cubicBezTo>
                      <a:pt x="231" y="0"/>
                      <a:pt x="264" y="1"/>
                      <a:pt x="293" y="4"/>
                    </a:cubicBezTo>
                    <a:cubicBezTo>
                      <a:pt x="284" y="7"/>
                      <a:pt x="276" y="10"/>
                      <a:pt x="267" y="13"/>
                    </a:cubicBezTo>
                    <a:cubicBezTo>
                      <a:pt x="256" y="12"/>
                      <a:pt x="243" y="11"/>
                      <a:pt x="231" y="10"/>
                    </a:cubicBezTo>
                    <a:cubicBezTo>
                      <a:pt x="218" y="9"/>
                      <a:pt x="204" y="9"/>
                      <a:pt x="189"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9" name="Freeform 447"/>
              <p:cNvSpPr>
                <a:spLocks/>
              </p:cNvSpPr>
              <p:nvPr/>
            </p:nvSpPr>
            <p:spPr bwMode="auto">
              <a:xfrm>
                <a:off x="-3300413" y="4135438"/>
                <a:ext cx="1162050" cy="244475"/>
              </a:xfrm>
              <a:custGeom>
                <a:avLst/>
                <a:gdLst>
                  <a:gd name="T0" fmla="*/ 249 w 310"/>
                  <a:gd name="T1" fmla="*/ 0 h 65"/>
                  <a:gd name="T2" fmla="*/ 310 w 310"/>
                  <a:gd name="T3" fmla="*/ 0 h 65"/>
                  <a:gd name="T4" fmla="*/ 164 w 310"/>
                  <a:gd name="T5" fmla="*/ 65 h 65"/>
                  <a:gd name="T6" fmla="*/ 102 w 310"/>
                  <a:gd name="T7" fmla="*/ 65 h 65"/>
                  <a:gd name="T8" fmla="*/ 0 w 310"/>
                  <a:gd name="T9" fmla="*/ 0 h 65"/>
                  <a:gd name="T10" fmla="*/ 60 w 310"/>
                  <a:gd name="T11" fmla="*/ 0 h 65"/>
                  <a:gd name="T12" fmla="*/ 120 w 310"/>
                  <a:gd name="T13" fmla="*/ 40 h 65"/>
                  <a:gd name="T14" fmla="*/ 130 w 310"/>
                  <a:gd name="T15" fmla="*/ 48 h 65"/>
                  <a:gd name="T16" fmla="*/ 136 w 310"/>
                  <a:gd name="T17" fmla="*/ 54 h 65"/>
                  <a:gd name="T18" fmla="*/ 149 w 310"/>
                  <a:gd name="T19" fmla="*/ 46 h 65"/>
                  <a:gd name="T20" fmla="*/ 162 w 310"/>
                  <a:gd name="T21" fmla="*/ 40 h 65"/>
                  <a:gd name="T22" fmla="*/ 249 w 310"/>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65">
                    <a:moveTo>
                      <a:pt x="249" y="0"/>
                    </a:moveTo>
                    <a:cubicBezTo>
                      <a:pt x="269" y="0"/>
                      <a:pt x="290" y="0"/>
                      <a:pt x="310" y="0"/>
                    </a:cubicBezTo>
                    <a:cubicBezTo>
                      <a:pt x="261" y="21"/>
                      <a:pt x="212" y="43"/>
                      <a:pt x="164" y="65"/>
                    </a:cubicBezTo>
                    <a:cubicBezTo>
                      <a:pt x="143" y="65"/>
                      <a:pt x="122" y="65"/>
                      <a:pt x="102" y="65"/>
                    </a:cubicBezTo>
                    <a:cubicBezTo>
                      <a:pt x="67" y="43"/>
                      <a:pt x="34" y="21"/>
                      <a:pt x="0" y="0"/>
                    </a:cubicBezTo>
                    <a:cubicBezTo>
                      <a:pt x="20" y="0"/>
                      <a:pt x="40" y="0"/>
                      <a:pt x="60" y="0"/>
                    </a:cubicBezTo>
                    <a:cubicBezTo>
                      <a:pt x="80" y="13"/>
                      <a:pt x="100" y="26"/>
                      <a:pt x="120" y="40"/>
                    </a:cubicBezTo>
                    <a:cubicBezTo>
                      <a:pt x="130" y="48"/>
                      <a:pt x="130" y="48"/>
                      <a:pt x="130" y="48"/>
                    </a:cubicBezTo>
                    <a:cubicBezTo>
                      <a:pt x="136" y="54"/>
                      <a:pt x="136" y="54"/>
                      <a:pt x="136" y="54"/>
                    </a:cubicBezTo>
                    <a:cubicBezTo>
                      <a:pt x="149" y="46"/>
                      <a:pt x="149" y="46"/>
                      <a:pt x="149" y="46"/>
                    </a:cubicBezTo>
                    <a:cubicBezTo>
                      <a:pt x="162" y="40"/>
                      <a:pt x="162" y="40"/>
                      <a:pt x="162" y="40"/>
                    </a:cubicBezTo>
                    <a:cubicBezTo>
                      <a:pt x="191" y="26"/>
                      <a:pt x="220" y="13"/>
                      <a:pt x="249"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0" name="Freeform 448"/>
              <p:cNvSpPr>
                <a:spLocks noEditPoints="1"/>
              </p:cNvSpPr>
              <p:nvPr/>
            </p:nvSpPr>
            <p:spPr bwMode="auto">
              <a:xfrm>
                <a:off x="2565400" y="4135438"/>
                <a:ext cx="971550" cy="244475"/>
              </a:xfrm>
              <a:custGeom>
                <a:avLst/>
                <a:gdLst>
                  <a:gd name="T0" fmla="*/ 8 w 259"/>
                  <a:gd name="T1" fmla="*/ 0 h 65"/>
                  <a:gd name="T2" fmla="*/ 114 w 259"/>
                  <a:gd name="T3" fmla="*/ 0 h 65"/>
                  <a:gd name="T4" fmla="*/ 220 w 259"/>
                  <a:gd name="T5" fmla="*/ 4 h 65"/>
                  <a:gd name="T6" fmla="*/ 251 w 259"/>
                  <a:gd name="T7" fmla="*/ 16 h 65"/>
                  <a:gd name="T8" fmla="*/ 234 w 259"/>
                  <a:gd name="T9" fmla="*/ 25 h 65"/>
                  <a:gd name="T10" fmla="*/ 187 w 259"/>
                  <a:gd name="T11" fmla="*/ 30 h 65"/>
                  <a:gd name="T12" fmla="*/ 187 w 259"/>
                  <a:gd name="T13" fmla="*/ 30 h 65"/>
                  <a:gd name="T14" fmla="*/ 242 w 259"/>
                  <a:gd name="T15" fmla="*/ 36 h 65"/>
                  <a:gd name="T16" fmla="*/ 259 w 259"/>
                  <a:gd name="T17" fmla="*/ 46 h 65"/>
                  <a:gd name="T18" fmla="*/ 224 w 259"/>
                  <a:gd name="T19" fmla="*/ 60 h 65"/>
                  <a:gd name="T20" fmla="*/ 129 w 259"/>
                  <a:gd name="T21" fmla="*/ 65 h 65"/>
                  <a:gd name="T22" fmla="*/ 0 w 259"/>
                  <a:gd name="T23" fmla="*/ 65 h 65"/>
                  <a:gd name="T24" fmla="*/ 8 w 259"/>
                  <a:gd name="T25" fmla="*/ 0 h 65"/>
                  <a:gd name="T26" fmla="*/ 63 w 259"/>
                  <a:gd name="T27" fmla="*/ 26 h 65"/>
                  <a:gd name="T28" fmla="*/ 119 w 259"/>
                  <a:gd name="T29" fmla="*/ 26 h 65"/>
                  <a:gd name="T30" fmla="*/ 173 w 259"/>
                  <a:gd name="T31" fmla="*/ 24 h 65"/>
                  <a:gd name="T32" fmla="*/ 191 w 259"/>
                  <a:gd name="T33" fmla="*/ 17 h 65"/>
                  <a:gd name="T34" fmla="*/ 173 w 259"/>
                  <a:gd name="T35" fmla="*/ 11 h 65"/>
                  <a:gd name="T36" fmla="*/ 116 w 259"/>
                  <a:gd name="T37" fmla="*/ 9 h 65"/>
                  <a:gd name="T38" fmla="*/ 65 w 259"/>
                  <a:gd name="T39" fmla="*/ 9 h 65"/>
                  <a:gd name="T40" fmla="*/ 63 w 259"/>
                  <a:gd name="T41" fmla="*/ 26 h 65"/>
                  <a:gd name="T42" fmla="*/ 62 w 259"/>
                  <a:gd name="T43" fmla="*/ 35 h 65"/>
                  <a:gd name="T44" fmla="*/ 59 w 259"/>
                  <a:gd name="T45" fmla="*/ 56 h 65"/>
                  <a:gd name="T46" fmla="*/ 122 w 259"/>
                  <a:gd name="T47" fmla="*/ 56 h 65"/>
                  <a:gd name="T48" fmla="*/ 178 w 259"/>
                  <a:gd name="T49" fmla="*/ 53 h 65"/>
                  <a:gd name="T50" fmla="*/ 197 w 259"/>
                  <a:gd name="T51" fmla="*/ 45 h 65"/>
                  <a:gd name="T52" fmla="*/ 179 w 259"/>
                  <a:gd name="T53" fmla="*/ 38 h 65"/>
                  <a:gd name="T54" fmla="*/ 121 w 259"/>
                  <a:gd name="T55" fmla="*/ 35 h 65"/>
                  <a:gd name="T56" fmla="*/ 62 w 259"/>
                  <a:gd name="T57" fmla="*/ 3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65">
                    <a:moveTo>
                      <a:pt x="8" y="0"/>
                    </a:moveTo>
                    <a:cubicBezTo>
                      <a:pt x="44" y="0"/>
                      <a:pt x="79" y="0"/>
                      <a:pt x="114" y="0"/>
                    </a:cubicBezTo>
                    <a:cubicBezTo>
                      <a:pt x="163" y="0"/>
                      <a:pt x="198" y="1"/>
                      <a:pt x="220" y="4"/>
                    </a:cubicBezTo>
                    <a:cubicBezTo>
                      <a:pt x="241" y="6"/>
                      <a:pt x="251" y="16"/>
                      <a:pt x="251" y="16"/>
                    </a:cubicBezTo>
                    <a:cubicBezTo>
                      <a:pt x="251" y="16"/>
                      <a:pt x="245" y="23"/>
                      <a:pt x="234" y="25"/>
                    </a:cubicBezTo>
                    <a:cubicBezTo>
                      <a:pt x="223" y="28"/>
                      <a:pt x="208" y="29"/>
                      <a:pt x="187" y="30"/>
                    </a:cubicBezTo>
                    <a:cubicBezTo>
                      <a:pt x="187" y="30"/>
                      <a:pt x="187" y="30"/>
                      <a:pt x="187" y="30"/>
                    </a:cubicBezTo>
                    <a:cubicBezTo>
                      <a:pt x="212" y="31"/>
                      <a:pt x="231" y="33"/>
                      <a:pt x="242" y="36"/>
                    </a:cubicBezTo>
                    <a:cubicBezTo>
                      <a:pt x="254" y="38"/>
                      <a:pt x="259" y="46"/>
                      <a:pt x="259" y="46"/>
                    </a:cubicBezTo>
                    <a:cubicBezTo>
                      <a:pt x="259" y="46"/>
                      <a:pt x="246" y="56"/>
                      <a:pt x="224" y="60"/>
                    </a:cubicBezTo>
                    <a:cubicBezTo>
                      <a:pt x="201" y="63"/>
                      <a:pt x="169" y="65"/>
                      <a:pt x="129" y="65"/>
                    </a:cubicBezTo>
                    <a:cubicBezTo>
                      <a:pt x="86" y="65"/>
                      <a:pt x="43" y="65"/>
                      <a:pt x="0" y="65"/>
                    </a:cubicBezTo>
                    <a:cubicBezTo>
                      <a:pt x="3" y="43"/>
                      <a:pt x="6" y="21"/>
                      <a:pt x="8" y="0"/>
                    </a:cubicBezTo>
                    <a:close/>
                    <a:moveTo>
                      <a:pt x="63" y="26"/>
                    </a:moveTo>
                    <a:cubicBezTo>
                      <a:pt x="82" y="26"/>
                      <a:pt x="101" y="26"/>
                      <a:pt x="119" y="26"/>
                    </a:cubicBezTo>
                    <a:cubicBezTo>
                      <a:pt x="144" y="26"/>
                      <a:pt x="162" y="26"/>
                      <a:pt x="173" y="24"/>
                    </a:cubicBezTo>
                    <a:cubicBezTo>
                      <a:pt x="184" y="23"/>
                      <a:pt x="191" y="17"/>
                      <a:pt x="191" y="17"/>
                    </a:cubicBezTo>
                    <a:cubicBezTo>
                      <a:pt x="191" y="17"/>
                      <a:pt x="185" y="12"/>
                      <a:pt x="173" y="11"/>
                    </a:cubicBezTo>
                    <a:cubicBezTo>
                      <a:pt x="161" y="9"/>
                      <a:pt x="142" y="9"/>
                      <a:pt x="116" y="9"/>
                    </a:cubicBezTo>
                    <a:cubicBezTo>
                      <a:pt x="99" y="9"/>
                      <a:pt x="82" y="9"/>
                      <a:pt x="65" y="9"/>
                    </a:cubicBezTo>
                    <a:cubicBezTo>
                      <a:pt x="65" y="14"/>
                      <a:pt x="64" y="20"/>
                      <a:pt x="63" y="26"/>
                    </a:cubicBezTo>
                    <a:close/>
                    <a:moveTo>
                      <a:pt x="62" y="35"/>
                    </a:moveTo>
                    <a:cubicBezTo>
                      <a:pt x="61" y="42"/>
                      <a:pt x="60" y="49"/>
                      <a:pt x="59" y="56"/>
                    </a:cubicBezTo>
                    <a:cubicBezTo>
                      <a:pt x="80" y="56"/>
                      <a:pt x="101" y="56"/>
                      <a:pt x="122" y="56"/>
                    </a:cubicBezTo>
                    <a:cubicBezTo>
                      <a:pt x="146" y="56"/>
                      <a:pt x="165" y="55"/>
                      <a:pt x="178" y="53"/>
                    </a:cubicBezTo>
                    <a:cubicBezTo>
                      <a:pt x="190" y="51"/>
                      <a:pt x="197" y="45"/>
                      <a:pt x="197" y="45"/>
                    </a:cubicBezTo>
                    <a:cubicBezTo>
                      <a:pt x="197" y="45"/>
                      <a:pt x="191" y="39"/>
                      <a:pt x="179" y="38"/>
                    </a:cubicBezTo>
                    <a:cubicBezTo>
                      <a:pt x="166" y="36"/>
                      <a:pt x="147" y="35"/>
                      <a:pt x="121" y="35"/>
                    </a:cubicBezTo>
                    <a:cubicBezTo>
                      <a:pt x="102" y="35"/>
                      <a:pt x="82" y="35"/>
                      <a:pt x="62"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1" name="Freeform 449"/>
              <p:cNvSpPr>
                <a:spLocks/>
              </p:cNvSpPr>
              <p:nvPr/>
            </p:nvSpPr>
            <p:spPr bwMode="auto">
              <a:xfrm>
                <a:off x="8175625" y="4135438"/>
                <a:ext cx="1139825" cy="244475"/>
              </a:xfrm>
              <a:custGeom>
                <a:avLst/>
                <a:gdLst>
                  <a:gd name="T0" fmla="*/ 304 w 304"/>
                  <a:gd name="T1" fmla="*/ 65 h 65"/>
                  <a:gd name="T2" fmla="*/ 232 w 304"/>
                  <a:gd name="T3" fmla="*/ 65 h 65"/>
                  <a:gd name="T4" fmla="*/ 51 w 304"/>
                  <a:gd name="T5" fmla="*/ 13 h 65"/>
                  <a:gd name="T6" fmla="*/ 49 w 304"/>
                  <a:gd name="T7" fmla="*/ 13 h 65"/>
                  <a:gd name="T8" fmla="*/ 50 w 304"/>
                  <a:gd name="T9" fmla="*/ 16 h 65"/>
                  <a:gd name="T10" fmla="*/ 55 w 304"/>
                  <a:gd name="T11" fmla="*/ 31 h 65"/>
                  <a:gd name="T12" fmla="*/ 58 w 304"/>
                  <a:gd name="T13" fmla="*/ 65 h 65"/>
                  <a:gd name="T14" fmla="*/ 5 w 304"/>
                  <a:gd name="T15" fmla="*/ 65 h 65"/>
                  <a:gd name="T16" fmla="*/ 0 w 304"/>
                  <a:gd name="T17" fmla="*/ 0 h 65"/>
                  <a:gd name="T18" fmla="*/ 70 w 304"/>
                  <a:gd name="T19" fmla="*/ 0 h 65"/>
                  <a:gd name="T20" fmla="*/ 250 w 304"/>
                  <a:gd name="T21" fmla="*/ 51 h 65"/>
                  <a:gd name="T22" fmla="*/ 252 w 304"/>
                  <a:gd name="T23" fmla="*/ 51 h 65"/>
                  <a:gd name="T24" fmla="*/ 249 w 304"/>
                  <a:gd name="T25" fmla="*/ 44 h 65"/>
                  <a:gd name="T26" fmla="*/ 246 w 304"/>
                  <a:gd name="T27" fmla="*/ 34 h 65"/>
                  <a:gd name="T28" fmla="*/ 242 w 304"/>
                  <a:gd name="T29" fmla="*/ 0 h 65"/>
                  <a:gd name="T30" fmla="*/ 296 w 304"/>
                  <a:gd name="T31" fmla="*/ 0 h 65"/>
                  <a:gd name="T32" fmla="*/ 304 w 304"/>
                  <a:gd name="T3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65">
                    <a:moveTo>
                      <a:pt x="304" y="65"/>
                    </a:moveTo>
                    <a:cubicBezTo>
                      <a:pt x="280" y="65"/>
                      <a:pt x="256" y="65"/>
                      <a:pt x="232" y="65"/>
                    </a:cubicBezTo>
                    <a:cubicBezTo>
                      <a:pt x="171" y="48"/>
                      <a:pt x="111" y="30"/>
                      <a:pt x="51" y="13"/>
                    </a:cubicBezTo>
                    <a:cubicBezTo>
                      <a:pt x="49" y="13"/>
                      <a:pt x="49" y="13"/>
                      <a:pt x="49" y="13"/>
                    </a:cubicBezTo>
                    <a:cubicBezTo>
                      <a:pt x="50" y="16"/>
                      <a:pt x="50" y="16"/>
                      <a:pt x="50" y="16"/>
                    </a:cubicBezTo>
                    <a:cubicBezTo>
                      <a:pt x="55" y="31"/>
                      <a:pt x="55" y="31"/>
                      <a:pt x="55" y="31"/>
                    </a:cubicBezTo>
                    <a:cubicBezTo>
                      <a:pt x="56" y="42"/>
                      <a:pt x="57" y="53"/>
                      <a:pt x="58" y="65"/>
                    </a:cubicBezTo>
                    <a:cubicBezTo>
                      <a:pt x="40" y="65"/>
                      <a:pt x="22" y="65"/>
                      <a:pt x="5" y="65"/>
                    </a:cubicBezTo>
                    <a:cubicBezTo>
                      <a:pt x="3" y="43"/>
                      <a:pt x="1" y="21"/>
                      <a:pt x="0" y="0"/>
                    </a:cubicBezTo>
                    <a:cubicBezTo>
                      <a:pt x="23" y="0"/>
                      <a:pt x="46" y="0"/>
                      <a:pt x="70" y="0"/>
                    </a:cubicBezTo>
                    <a:cubicBezTo>
                      <a:pt x="130" y="17"/>
                      <a:pt x="190" y="34"/>
                      <a:pt x="250" y="51"/>
                    </a:cubicBezTo>
                    <a:cubicBezTo>
                      <a:pt x="252" y="51"/>
                      <a:pt x="252" y="51"/>
                      <a:pt x="252" y="51"/>
                    </a:cubicBezTo>
                    <a:cubicBezTo>
                      <a:pt x="249" y="44"/>
                      <a:pt x="249" y="44"/>
                      <a:pt x="249" y="44"/>
                    </a:cubicBezTo>
                    <a:cubicBezTo>
                      <a:pt x="246" y="34"/>
                      <a:pt x="246" y="34"/>
                      <a:pt x="246" y="34"/>
                    </a:cubicBezTo>
                    <a:cubicBezTo>
                      <a:pt x="245" y="22"/>
                      <a:pt x="244" y="11"/>
                      <a:pt x="242" y="0"/>
                    </a:cubicBezTo>
                    <a:cubicBezTo>
                      <a:pt x="260" y="0"/>
                      <a:pt x="278" y="0"/>
                      <a:pt x="296" y="0"/>
                    </a:cubicBezTo>
                    <a:cubicBezTo>
                      <a:pt x="298" y="21"/>
                      <a:pt x="301" y="43"/>
                      <a:pt x="304"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2" name="Freeform 450"/>
              <p:cNvSpPr>
                <a:spLocks/>
              </p:cNvSpPr>
              <p:nvPr/>
            </p:nvSpPr>
            <p:spPr bwMode="auto">
              <a:xfrm>
                <a:off x="13911263" y="4135438"/>
                <a:ext cx="1458913" cy="244475"/>
              </a:xfrm>
              <a:custGeom>
                <a:avLst/>
                <a:gdLst>
                  <a:gd name="T0" fmla="*/ 175 w 389"/>
                  <a:gd name="T1" fmla="*/ 65 h 65"/>
                  <a:gd name="T2" fmla="*/ 54 w 389"/>
                  <a:gd name="T3" fmla="*/ 10 h 65"/>
                  <a:gd name="T4" fmla="*/ 52 w 389"/>
                  <a:gd name="T5" fmla="*/ 10 h 65"/>
                  <a:gd name="T6" fmla="*/ 63 w 389"/>
                  <a:gd name="T7" fmla="*/ 33 h 65"/>
                  <a:gd name="T8" fmla="*/ 73 w 389"/>
                  <a:gd name="T9" fmla="*/ 65 h 65"/>
                  <a:gd name="T10" fmla="*/ 19 w 389"/>
                  <a:gd name="T11" fmla="*/ 65 h 65"/>
                  <a:gd name="T12" fmla="*/ 0 w 389"/>
                  <a:gd name="T13" fmla="*/ 0 h 65"/>
                  <a:gd name="T14" fmla="*/ 82 w 389"/>
                  <a:gd name="T15" fmla="*/ 0 h 65"/>
                  <a:gd name="T16" fmla="*/ 198 w 389"/>
                  <a:gd name="T17" fmla="*/ 51 h 65"/>
                  <a:gd name="T18" fmla="*/ 199 w 389"/>
                  <a:gd name="T19" fmla="*/ 51 h 65"/>
                  <a:gd name="T20" fmla="*/ 284 w 389"/>
                  <a:gd name="T21" fmla="*/ 0 h 65"/>
                  <a:gd name="T22" fmla="*/ 366 w 389"/>
                  <a:gd name="T23" fmla="*/ 0 h 65"/>
                  <a:gd name="T24" fmla="*/ 389 w 389"/>
                  <a:gd name="T25" fmla="*/ 65 h 65"/>
                  <a:gd name="T26" fmla="*/ 332 w 389"/>
                  <a:gd name="T27" fmla="*/ 65 h 65"/>
                  <a:gd name="T28" fmla="*/ 321 w 389"/>
                  <a:gd name="T29" fmla="*/ 33 h 65"/>
                  <a:gd name="T30" fmla="*/ 318 w 389"/>
                  <a:gd name="T31" fmla="*/ 20 h 65"/>
                  <a:gd name="T32" fmla="*/ 317 w 389"/>
                  <a:gd name="T33" fmla="*/ 10 h 65"/>
                  <a:gd name="T34" fmla="*/ 315 w 389"/>
                  <a:gd name="T35" fmla="*/ 10 h 65"/>
                  <a:gd name="T36" fmla="*/ 226 w 389"/>
                  <a:gd name="T37" fmla="*/ 65 h 65"/>
                  <a:gd name="T38" fmla="*/ 175 w 389"/>
                  <a:gd name="T3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65">
                    <a:moveTo>
                      <a:pt x="175" y="65"/>
                    </a:moveTo>
                    <a:cubicBezTo>
                      <a:pt x="134" y="46"/>
                      <a:pt x="94" y="29"/>
                      <a:pt x="54" y="10"/>
                    </a:cubicBezTo>
                    <a:cubicBezTo>
                      <a:pt x="52" y="10"/>
                      <a:pt x="52" y="10"/>
                      <a:pt x="52" y="10"/>
                    </a:cubicBezTo>
                    <a:cubicBezTo>
                      <a:pt x="57" y="18"/>
                      <a:pt x="61" y="26"/>
                      <a:pt x="63" y="33"/>
                    </a:cubicBezTo>
                    <a:cubicBezTo>
                      <a:pt x="66" y="44"/>
                      <a:pt x="70" y="54"/>
                      <a:pt x="73" y="65"/>
                    </a:cubicBezTo>
                    <a:cubicBezTo>
                      <a:pt x="55" y="65"/>
                      <a:pt x="37" y="65"/>
                      <a:pt x="19" y="65"/>
                    </a:cubicBezTo>
                    <a:cubicBezTo>
                      <a:pt x="13" y="43"/>
                      <a:pt x="6" y="21"/>
                      <a:pt x="0" y="0"/>
                    </a:cubicBezTo>
                    <a:cubicBezTo>
                      <a:pt x="27" y="0"/>
                      <a:pt x="55" y="0"/>
                      <a:pt x="82" y="0"/>
                    </a:cubicBezTo>
                    <a:cubicBezTo>
                      <a:pt x="120" y="17"/>
                      <a:pt x="159" y="34"/>
                      <a:pt x="198" y="51"/>
                    </a:cubicBezTo>
                    <a:cubicBezTo>
                      <a:pt x="199" y="51"/>
                      <a:pt x="199" y="51"/>
                      <a:pt x="199" y="51"/>
                    </a:cubicBezTo>
                    <a:cubicBezTo>
                      <a:pt x="227" y="34"/>
                      <a:pt x="256" y="17"/>
                      <a:pt x="284" y="0"/>
                    </a:cubicBezTo>
                    <a:cubicBezTo>
                      <a:pt x="311" y="0"/>
                      <a:pt x="339" y="0"/>
                      <a:pt x="366" y="0"/>
                    </a:cubicBezTo>
                    <a:cubicBezTo>
                      <a:pt x="374" y="21"/>
                      <a:pt x="381" y="43"/>
                      <a:pt x="389" y="65"/>
                    </a:cubicBezTo>
                    <a:cubicBezTo>
                      <a:pt x="370" y="65"/>
                      <a:pt x="351" y="65"/>
                      <a:pt x="332" y="65"/>
                    </a:cubicBezTo>
                    <a:cubicBezTo>
                      <a:pt x="329" y="54"/>
                      <a:pt x="325" y="43"/>
                      <a:pt x="321" y="33"/>
                    </a:cubicBezTo>
                    <a:cubicBezTo>
                      <a:pt x="318" y="20"/>
                      <a:pt x="318" y="20"/>
                      <a:pt x="318" y="20"/>
                    </a:cubicBezTo>
                    <a:cubicBezTo>
                      <a:pt x="317" y="10"/>
                      <a:pt x="317" y="10"/>
                      <a:pt x="317" y="10"/>
                    </a:cubicBezTo>
                    <a:cubicBezTo>
                      <a:pt x="315" y="10"/>
                      <a:pt x="315" y="10"/>
                      <a:pt x="315" y="10"/>
                    </a:cubicBezTo>
                    <a:cubicBezTo>
                      <a:pt x="286" y="29"/>
                      <a:pt x="256" y="46"/>
                      <a:pt x="226" y="65"/>
                    </a:cubicBezTo>
                    <a:cubicBezTo>
                      <a:pt x="209" y="65"/>
                      <a:pt x="192" y="65"/>
                      <a:pt x="175"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3" name="Freeform 451"/>
              <p:cNvSpPr>
                <a:spLocks/>
              </p:cNvSpPr>
              <p:nvPr/>
            </p:nvSpPr>
            <p:spPr bwMode="auto">
              <a:xfrm>
                <a:off x="22315488" y="3165476"/>
                <a:ext cx="908050" cy="230188"/>
              </a:xfrm>
              <a:custGeom>
                <a:avLst/>
                <a:gdLst>
                  <a:gd name="T0" fmla="*/ 39 w 242"/>
                  <a:gd name="T1" fmla="*/ 61 h 61"/>
                  <a:gd name="T2" fmla="*/ 0 w 242"/>
                  <a:gd name="T3" fmla="*/ 0 h 61"/>
                  <a:gd name="T4" fmla="*/ 56 w 242"/>
                  <a:gd name="T5" fmla="*/ 0 h 61"/>
                  <a:gd name="T6" fmla="*/ 90 w 242"/>
                  <a:gd name="T7" fmla="*/ 52 h 61"/>
                  <a:gd name="T8" fmla="*/ 236 w 242"/>
                  <a:gd name="T9" fmla="*/ 52 h 61"/>
                  <a:gd name="T10" fmla="*/ 242 w 242"/>
                  <a:gd name="T11" fmla="*/ 61 h 61"/>
                  <a:gd name="T12" fmla="*/ 39 w 24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242" h="61">
                    <a:moveTo>
                      <a:pt x="39" y="61"/>
                    </a:moveTo>
                    <a:cubicBezTo>
                      <a:pt x="26" y="41"/>
                      <a:pt x="13" y="21"/>
                      <a:pt x="0" y="0"/>
                    </a:cubicBezTo>
                    <a:cubicBezTo>
                      <a:pt x="19" y="0"/>
                      <a:pt x="38" y="0"/>
                      <a:pt x="56" y="0"/>
                    </a:cubicBezTo>
                    <a:cubicBezTo>
                      <a:pt x="68" y="18"/>
                      <a:pt x="79" y="35"/>
                      <a:pt x="90" y="52"/>
                    </a:cubicBezTo>
                    <a:cubicBezTo>
                      <a:pt x="139" y="52"/>
                      <a:pt x="188" y="52"/>
                      <a:pt x="236" y="52"/>
                    </a:cubicBezTo>
                    <a:cubicBezTo>
                      <a:pt x="242" y="61"/>
                      <a:pt x="242" y="61"/>
                      <a:pt x="242" y="61"/>
                    </a:cubicBezTo>
                    <a:cubicBezTo>
                      <a:pt x="174" y="61"/>
                      <a:pt x="107" y="61"/>
                      <a:pt x="3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4" name="Freeform 452"/>
              <p:cNvSpPr>
                <a:spLocks noEditPoints="1"/>
              </p:cNvSpPr>
              <p:nvPr/>
            </p:nvSpPr>
            <p:spPr bwMode="auto">
              <a:xfrm>
                <a:off x="25750838" y="2206626"/>
                <a:ext cx="869950" cy="211138"/>
              </a:xfrm>
              <a:custGeom>
                <a:avLst/>
                <a:gdLst>
                  <a:gd name="T0" fmla="*/ 232 w 232"/>
                  <a:gd name="T1" fmla="*/ 17 h 56"/>
                  <a:gd name="T2" fmla="*/ 209 w 232"/>
                  <a:gd name="T3" fmla="*/ 30 h 56"/>
                  <a:gd name="T4" fmla="*/ 116 w 232"/>
                  <a:gd name="T5" fmla="*/ 34 h 56"/>
                  <a:gd name="T6" fmla="*/ 82 w 232"/>
                  <a:gd name="T7" fmla="*/ 34 h 56"/>
                  <a:gd name="T8" fmla="*/ 99 w 232"/>
                  <a:gd name="T9" fmla="*/ 56 h 56"/>
                  <a:gd name="T10" fmla="*/ 45 w 232"/>
                  <a:gd name="T11" fmla="*/ 56 h 56"/>
                  <a:gd name="T12" fmla="*/ 0 w 232"/>
                  <a:gd name="T13" fmla="*/ 0 h 56"/>
                  <a:gd name="T14" fmla="*/ 94 w 232"/>
                  <a:gd name="T15" fmla="*/ 0 h 56"/>
                  <a:gd name="T16" fmla="*/ 190 w 232"/>
                  <a:gd name="T17" fmla="*/ 4 h 56"/>
                  <a:gd name="T18" fmla="*/ 232 w 232"/>
                  <a:gd name="T19" fmla="*/ 17 h 56"/>
                  <a:gd name="T20" fmla="*/ 76 w 232"/>
                  <a:gd name="T21" fmla="*/ 27 h 56"/>
                  <a:gd name="T22" fmla="*/ 104 w 232"/>
                  <a:gd name="T23" fmla="*/ 27 h 56"/>
                  <a:gd name="T24" fmla="*/ 163 w 232"/>
                  <a:gd name="T25" fmla="*/ 24 h 56"/>
                  <a:gd name="T26" fmla="*/ 176 w 232"/>
                  <a:gd name="T27" fmla="*/ 17 h 56"/>
                  <a:gd name="T28" fmla="*/ 153 w 232"/>
                  <a:gd name="T29" fmla="*/ 10 h 56"/>
                  <a:gd name="T30" fmla="*/ 97 w 232"/>
                  <a:gd name="T31" fmla="*/ 7 h 56"/>
                  <a:gd name="T32" fmla="*/ 60 w 232"/>
                  <a:gd name="T33" fmla="*/ 7 h 56"/>
                  <a:gd name="T34" fmla="*/ 76 w 232"/>
                  <a:gd name="T35"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56">
                    <a:moveTo>
                      <a:pt x="232" y="17"/>
                    </a:moveTo>
                    <a:cubicBezTo>
                      <a:pt x="232" y="17"/>
                      <a:pt x="229" y="27"/>
                      <a:pt x="209" y="30"/>
                    </a:cubicBezTo>
                    <a:cubicBezTo>
                      <a:pt x="189" y="33"/>
                      <a:pt x="158" y="34"/>
                      <a:pt x="116" y="34"/>
                    </a:cubicBezTo>
                    <a:cubicBezTo>
                      <a:pt x="105" y="34"/>
                      <a:pt x="93" y="34"/>
                      <a:pt x="82" y="34"/>
                    </a:cubicBezTo>
                    <a:cubicBezTo>
                      <a:pt x="88" y="42"/>
                      <a:pt x="93" y="48"/>
                      <a:pt x="99" y="56"/>
                    </a:cubicBezTo>
                    <a:cubicBezTo>
                      <a:pt x="81" y="56"/>
                      <a:pt x="63" y="56"/>
                      <a:pt x="45" y="56"/>
                    </a:cubicBezTo>
                    <a:cubicBezTo>
                      <a:pt x="30" y="37"/>
                      <a:pt x="15" y="18"/>
                      <a:pt x="0" y="0"/>
                    </a:cubicBezTo>
                    <a:cubicBezTo>
                      <a:pt x="31" y="0"/>
                      <a:pt x="63" y="0"/>
                      <a:pt x="94" y="0"/>
                    </a:cubicBezTo>
                    <a:cubicBezTo>
                      <a:pt x="136" y="0"/>
                      <a:pt x="168" y="1"/>
                      <a:pt x="190" y="4"/>
                    </a:cubicBezTo>
                    <a:cubicBezTo>
                      <a:pt x="213" y="7"/>
                      <a:pt x="232" y="17"/>
                      <a:pt x="232" y="17"/>
                    </a:cubicBezTo>
                    <a:close/>
                    <a:moveTo>
                      <a:pt x="76" y="27"/>
                    </a:moveTo>
                    <a:cubicBezTo>
                      <a:pt x="85" y="27"/>
                      <a:pt x="95" y="27"/>
                      <a:pt x="104" y="27"/>
                    </a:cubicBezTo>
                    <a:cubicBezTo>
                      <a:pt x="132" y="27"/>
                      <a:pt x="152" y="26"/>
                      <a:pt x="163" y="24"/>
                    </a:cubicBezTo>
                    <a:cubicBezTo>
                      <a:pt x="175" y="23"/>
                      <a:pt x="176" y="17"/>
                      <a:pt x="176" y="17"/>
                    </a:cubicBezTo>
                    <a:cubicBezTo>
                      <a:pt x="176" y="17"/>
                      <a:pt x="166" y="11"/>
                      <a:pt x="153" y="10"/>
                    </a:cubicBezTo>
                    <a:cubicBezTo>
                      <a:pt x="140" y="8"/>
                      <a:pt x="122" y="7"/>
                      <a:pt x="97" y="7"/>
                    </a:cubicBezTo>
                    <a:cubicBezTo>
                      <a:pt x="85" y="7"/>
                      <a:pt x="72" y="7"/>
                      <a:pt x="60" y="7"/>
                    </a:cubicBezTo>
                    <a:cubicBezTo>
                      <a:pt x="65" y="14"/>
                      <a:pt x="70" y="20"/>
                      <a:pt x="76"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5" name="Freeform 453"/>
              <p:cNvSpPr>
                <a:spLocks/>
              </p:cNvSpPr>
              <p:nvPr/>
            </p:nvSpPr>
            <p:spPr bwMode="auto">
              <a:xfrm>
                <a:off x="31107063" y="2105026"/>
                <a:ext cx="606425" cy="211138"/>
              </a:xfrm>
              <a:custGeom>
                <a:avLst/>
                <a:gdLst>
                  <a:gd name="T0" fmla="*/ 62 w 162"/>
                  <a:gd name="T1" fmla="*/ 37 h 56"/>
                  <a:gd name="T2" fmla="*/ 6 w 162"/>
                  <a:gd name="T3" fmla="*/ 31 h 56"/>
                  <a:gd name="T4" fmla="*/ 0 w 162"/>
                  <a:gd name="T5" fmla="*/ 25 h 56"/>
                  <a:gd name="T6" fmla="*/ 36 w 162"/>
                  <a:gd name="T7" fmla="*/ 24 h 56"/>
                  <a:gd name="T8" fmla="*/ 43 w 162"/>
                  <a:gd name="T9" fmla="*/ 19 h 56"/>
                  <a:gd name="T10" fmla="*/ 33 w 162"/>
                  <a:gd name="T11" fmla="*/ 10 h 56"/>
                  <a:gd name="T12" fmla="*/ 46 w 162"/>
                  <a:gd name="T13" fmla="*/ 3 h 56"/>
                  <a:gd name="T14" fmla="*/ 104 w 162"/>
                  <a:gd name="T15" fmla="*/ 0 h 56"/>
                  <a:gd name="T16" fmla="*/ 109 w 162"/>
                  <a:gd name="T17" fmla="*/ 6 h 56"/>
                  <a:gd name="T18" fmla="*/ 80 w 162"/>
                  <a:gd name="T19" fmla="*/ 7 h 56"/>
                  <a:gd name="T20" fmla="*/ 75 w 162"/>
                  <a:gd name="T21" fmla="*/ 11 h 56"/>
                  <a:gd name="T22" fmla="*/ 85 w 162"/>
                  <a:gd name="T23" fmla="*/ 20 h 56"/>
                  <a:gd name="T24" fmla="*/ 50 w 162"/>
                  <a:gd name="T25" fmla="*/ 27 h 56"/>
                  <a:gd name="T26" fmla="*/ 50 w 162"/>
                  <a:gd name="T27" fmla="*/ 28 h 56"/>
                  <a:gd name="T28" fmla="*/ 101 w 162"/>
                  <a:gd name="T29" fmla="*/ 35 h 56"/>
                  <a:gd name="T30" fmla="*/ 110 w 162"/>
                  <a:gd name="T31" fmla="*/ 45 h 56"/>
                  <a:gd name="T32" fmla="*/ 124 w 162"/>
                  <a:gd name="T33" fmla="*/ 49 h 56"/>
                  <a:gd name="T34" fmla="*/ 156 w 162"/>
                  <a:gd name="T35" fmla="*/ 50 h 56"/>
                  <a:gd name="T36" fmla="*/ 162 w 162"/>
                  <a:gd name="T37" fmla="*/ 56 h 56"/>
                  <a:gd name="T38" fmla="*/ 98 w 162"/>
                  <a:gd name="T39" fmla="*/ 53 h 56"/>
                  <a:gd name="T40" fmla="*/ 71 w 162"/>
                  <a:gd name="T41" fmla="*/ 45 h 56"/>
                  <a:gd name="T42" fmla="*/ 62 w 162"/>
                  <a:gd name="T43"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2" h="56">
                    <a:moveTo>
                      <a:pt x="62" y="37"/>
                    </a:moveTo>
                    <a:cubicBezTo>
                      <a:pt x="62" y="37"/>
                      <a:pt x="39" y="31"/>
                      <a:pt x="6" y="31"/>
                    </a:cubicBezTo>
                    <a:cubicBezTo>
                      <a:pt x="0" y="25"/>
                      <a:pt x="0" y="25"/>
                      <a:pt x="0" y="25"/>
                    </a:cubicBezTo>
                    <a:cubicBezTo>
                      <a:pt x="17" y="25"/>
                      <a:pt x="29" y="24"/>
                      <a:pt x="36" y="24"/>
                    </a:cubicBezTo>
                    <a:cubicBezTo>
                      <a:pt x="43" y="22"/>
                      <a:pt x="43" y="19"/>
                      <a:pt x="43" y="19"/>
                    </a:cubicBezTo>
                    <a:cubicBezTo>
                      <a:pt x="33" y="10"/>
                      <a:pt x="33" y="10"/>
                      <a:pt x="33" y="10"/>
                    </a:cubicBezTo>
                    <a:cubicBezTo>
                      <a:pt x="33" y="10"/>
                      <a:pt x="34" y="4"/>
                      <a:pt x="46" y="3"/>
                    </a:cubicBezTo>
                    <a:cubicBezTo>
                      <a:pt x="58" y="1"/>
                      <a:pt x="77" y="0"/>
                      <a:pt x="104" y="0"/>
                    </a:cubicBezTo>
                    <a:cubicBezTo>
                      <a:pt x="109" y="6"/>
                      <a:pt x="109" y="6"/>
                      <a:pt x="109" y="6"/>
                    </a:cubicBezTo>
                    <a:cubicBezTo>
                      <a:pt x="96" y="6"/>
                      <a:pt x="80" y="7"/>
                      <a:pt x="80" y="7"/>
                    </a:cubicBezTo>
                    <a:cubicBezTo>
                      <a:pt x="75" y="11"/>
                      <a:pt x="75" y="11"/>
                      <a:pt x="75" y="11"/>
                    </a:cubicBezTo>
                    <a:cubicBezTo>
                      <a:pt x="85" y="20"/>
                      <a:pt x="85" y="20"/>
                      <a:pt x="85" y="20"/>
                    </a:cubicBezTo>
                    <a:cubicBezTo>
                      <a:pt x="85" y="20"/>
                      <a:pt x="77" y="27"/>
                      <a:pt x="50" y="27"/>
                    </a:cubicBezTo>
                    <a:cubicBezTo>
                      <a:pt x="50" y="28"/>
                      <a:pt x="50" y="28"/>
                      <a:pt x="50" y="28"/>
                    </a:cubicBezTo>
                    <a:cubicBezTo>
                      <a:pt x="79" y="29"/>
                      <a:pt x="101" y="35"/>
                      <a:pt x="101" y="35"/>
                    </a:cubicBezTo>
                    <a:cubicBezTo>
                      <a:pt x="110" y="45"/>
                      <a:pt x="110" y="45"/>
                      <a:pt x="110" y="45"/>
                    </a:cubicBezTo>
                    <a:cubicBezTo>
                      <a:pt x="110" y="45"/>
                      <a:pt x="117" y="48"/>
                      <a:pt x="124" y="49"/>
                    </a:cubicBezTo>
                    <a:cubicBezTo>
                      <a:pt x="131" y="49"/>
                      <a:pt x="142" y="50"/>
                      <a:pt x="156" y="50"/>
                    </a:cubicBezTo>
                    <a:cubicBezTo>
                      <a:pt x="162" y="56"/>
                      <a:pt x="162" y="56"/>
                      <a:pt x="162" y="56"/>
                    </a:cubicBezTo>
                    <a:cubicBezTo>
                      <a:pt x="134" y="56"/>
                      <a:pt x="112" y="55"/>
                      <a:pt x="98" y="53"/>
                    </a:cubicBezTo>
                    <a:cubicBezTo>
                      <a:pt x="84" y="52"/>
                      <a:pt x="71" y="45"/>
                      <a:pt x="71" y="45"/>
                    </a:cubicBezTo>
                    <a:lnTo>
                      <a:pt x="62"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6" name="Freeform 454"/>
              <p:cNvSpPr>
                <a:spLocks/>
              </p:cNvSpPr>
              <p:nvPr/>
            </p:nvSpPr>
            <p:spPr bwMode="auto">
              <a:xfrm>
                <a:off x="31459488" y="2414588"/>
                <a:ext cx="554038" cy="214313"/>
              </a:xfrm>
              <a:custGeom>
                <a:avLst/>
                <a:gdLst>
                  <a:gd name="T0" fmla="*/ 148 w 148"/>
                  <a:gd name="T1" fmla="*/ 57 h 57"/>
                  <a:gd name="T2" fmla="*/ 59 w 148"/>
                  <a:gd name="T3" fmla="*/ 57 h 57"/>
                  <a:gd name="T4" fmla="*/ 0 w 148"/>
                  <a:gd name="T5" fmla="*/ 0 h 57"/>
                  <a:gd name="T6" fmla="*/ 88 w 148"/>
                  <a:gd name="T7" fmla="*/ 0 h 57"/>
                  <a:gd name="T8" fmla="*/ 94 w 148"/>
                  <a:gd name="T9" fmla="*/ 6 h 57"/>
                  <a:gd name="T10" fmla="*/ 46 w 148"/>
                  <a:gd name="T11" fmla="*/ 6 h 57"/>
                  <a:gd name="T12" fmla="*/ 94 w 148"/>
                  <a:gd name="T13" fmla="*/ 51 h 57"/>
                  <a:gd name="T14" fmla="*/ 142 w 148"/>
                  <a:gd name="T15" fmla="*/ 51 h 57"/>
                  <a:gd name="T16" fmla="*/ 148 w 148"/>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57">
                    <a:moveTo>
                      <a:pt x="148" y="57"/>
                    </a:moveTo>
                    <a:cubicBezTo>
                      <a:pt x="118" y="57"/>
                      <a:pt x="89" y="57"/>
                      <a:pt x="59" y="57"/>
                    </a:cubicBezTo>
                    <a:cubicBezTo>
                      <a:pt x="39" y="38"/>
                      <a:pt x="19" y="19"/>
                      <a:pt x="0" y="0"/>
                    </a:cubicBezTo>
                    <a:cubicBezTo>
                      <a:pt x="29" y="0"/>
                      <a:pt x="58" y="0"/>
                      <a:pt x="88" y="0"/>
                    </a:cubicBezTo>
                    <a:cubicBezTo>
                      <a:pt x="94" y="6"/>
                      <a:pt x="94" y="6"/>
                      <a:pt x="94" y="6"/>
                    </a:cubicBezTo>
                    <a:cubicBezTo>
                      <a:pt x="78" y="6"/>
                      <a:pt x="62" y="6"/>
                      <a:pt x="46" y="6"/>
                    </a:cubicBezTo>
                    <a:cubicBezTo>
                      <a:pt x="62" y="21"/>
                      <a:pt x="78" y="36"/>
                      <a:pt x="94" y="51"/>
                    </a:cubicBezTo>
                    <a:cubicBezTo>
                      <a:pt x="110" y="51"/>
                      <a:pt x="126" y="51"/>
                      <a:pt x="142" y="51"/>
                    </a:cubicBezTo>
                    <a:lnTo>
                      <a:pt x="148" y="5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7" name="Freeform 455"/>
              <p:cNvSpPr>
                <a:spLocks noEditPoints="1"/>
              </p:cNvSpPr>
              <p:nvPr/>
            </p:nvSpPr>
            <p:spPr bwMode="auto">
              <a:xfrm>
                <a:off x="27960638" y="3041651"/>
                <a:ext cx="306388" cy="146050"/>
              </a:xfrm>
              <a:custGeom>
                <a:avLst/>
                <a:gdLst>
                  <a:gd name="T0" fmla="*/ 0 w 82"/>
                  <a:gd name="T1" fmla="*/ 5 h 39"/>
                  <a:gd name="T2" fmla="*/ 24 w 82"/>
                  <a:gd name="T3" fmla="*/ 0 h 39"/>
                  <a:gd name="T4" fmla="*/ 46 w 82"/>
                  <a:gd name="T5" fmla="*/ 2 h 39"/>
                  <a:gd name="T6" fmla="*/ 57 w 82"/>
                  <a:gd name="T7" fmla="*/ 5 h 39"/>
                  <a:gd name="T8" fmla="*/ 53 w 82"/>
                  <a:gd name="T9" fmla="*/ 9 h 39"/>
                  <a:gd name="T10" fmla="*/ 33 w 82"/>
                  <a:gd name="T11" fmla="*/ 10 h 39"/>
                  <a:gd name="T12" fmla="*/ 10 w 82"/>
                  <a:gd name="T13" fmla="*/ 9 h 39"/>
                  <a:gd name="T14" fmla="*/ 0 w 82"/>
                  <a:gd name="T15" fmla="*/ 5 h 39"/>
                  <a:gd name="T16" fmla="*/ 25 w 82"/>
                  <a:gd name="T17" fmla="*/ 34 h 39"/>
                  <a:gd name="T18" fmla="*/ 29 w 82"/>
                  <a:gd name="T19" fmla="*/ 30 h 39"/>
                  <a:gd name="T20" fmla="*/ 49 w 82"/>
                  <a:gd name="T21" fmla="*/ 29 h 39"/>
                  <a:gd name="T22" fmla="*/ 71 w 82"/>
                  <a:gd name="T23" fmla="*/ 30 h 39"/>
                  <a:gd name="T24" fmla="*/ 82 w 82"/>
                  <a:gd name="T25" fmla="*/ 34 h 39"/>
                  <a:gd name="T26" fmla="*/ 78 w 82"/>
                  <a:gd name="T27" fmla="*/ 38 h 39"/>
                  <a:gd name="T28" fmla="*/ 58 w 82"/>
                  <a:gd name="T29" fmla="*/ 39 h 39"/>
                  <a:gd name="T30" fmla="*/ 35 w 82"/>
                  <a:gd name="T31" fmla="*/ 38 h 39"/>
                  <a:gd name="T32" fmla="*/ 25 w 82"/>
                  <a:gd name="T33"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39">
                    <a:moveTo>
                      <a:pt x="0" y="5"/>
                    </a:moveTo>
                    <a:cubicBezTo>
                      <a:pt x="0" y="5"/>
                      <a:pt x="5" y="0"/>
                      <a:pt x="24" y="0"/>
                    </a:cubicBezTo>
                    <a:cubicBezTo>
                      <a:pt x="33" y="0"/>
                      <a:pt x="46" y="2"/>
                      <a:pt x="46" y="2"/>
                    </a:cubicBezTo>
                    <a:cubicBezTo>
                      <a:pt x="57" y="5"/>
                      <a:pt x="57" y="5"/>
                      <a:pt x="57" y="5"/>
                    </a:cubicBezTo>
                    <a:cubicBezTo>
                      <a:pt x="53" y="9"/>
                      <a:pt x="53" y="9"/>
                      <a:pt x="53" y="9"/>
                    </a:cubicBezTo>
                    <a:cubicBezTo>
                      <a:pt x="53" y="9"/>
                      <a:pt x="42" y="10"/>
                      <a:pt x="33" y="10"/>
                    </a:cubicBezTo>
                    <a:cubicBezTo>
                      <a:pt x="23" y="10"/>
                      <a:pt x="10" y="9"/>
                      <a:pt x="10" y="9"/>
                    </a:cubicBezTo>
                    <a:lnTo>
                      <a:pt x="0" y="5"/>
                    </a:lnTo>
                    <a:close/>
                    <a:moveTo>
                      <a:pt x="25" y="34"/>
                    </a:moveTo>
                    <a:cubicBezTo>
                      <a:pt x="29" y="30"/>
                      <a:pt x="29" y="30"/>
                      <a:pt x="29" y="30"/>
                    </a:cubicBezTo>
                    <a:cubicBezTo>
                      <a:pt x="29" y="30"/>
                      <a:pt x="40" y="29"/>
                      <a:pt x="49" y="29"/>
                    </a:cubicBezTo>
                    <a:cubicBezTo>
                      <a:pt x="58" y="29"/>
                      <a:pt x="71" y="30"/>
                      <a:pt x="71" y="30"/>
                    </a:cubicBezTo>
                    <a:cubicBezTo>
                      <a:pt x="82" y="34"/>
                      <a:pt x="82" y="34"/>
                      <a:pt x="82" y="34"/>
                    </a:cubicBezTo>
                    <a:cubicBezTo>
                      <a:pt x="78" y="38"/>
                      <a:pt x="78" y="38"/>
                      <a:pt x="78" y="38"/>
                    </a:cubicBezTo>
                    <a:cubicBezTo>
                      <a:pt x="78" y="38"/>
                      <a:pt x="67" y="39"/>
                      <a:pt x="58" y="39"/>
                    </a:cubicBezTo>
                    <a:cubicBezTo>
                      <a:pt x="49" y="39"/>
                      <a:pt x="35" y="38"/>
                      <a:pt x="35" y="38"/>
                    </a:cubicBezTo>
                    <a:lnTo>
                      <a:pt x="25"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8" name="Freeform 456"/>
              <p:cNvSpPr>
                <a:spLocks noEditPoints="1"/>
              </p:cNvSpPr>
              <p:nvPr/>
            </p:nvSpPr>
            <p:spPr bwMode="auto">
              <a:xfrm>
                <a:off x="28260675" y="3376613"/>
                <a:ext cx="292100" cy="179388"/>
              </a:xfrm>
              <a:custGeom>
                <a:avLst/>
                <a:gdLst>
                  <a:gd name="T0" fmla="*/ 74 w 78"/>
                  <a:gd name="T1" fmla="*/ 30 h 48"/>
                  <a:gd name="T2" fmla="*/ 78 w 78"/>
                  <a:gd name="T3" fmla="*/ 31 h 48"/>
                  <a:gd name="T4" fmla="*/ 58 w 78"/>
                  <a:gd name="T5" fmla="*/ 48 h 48"/>
                  <a:gd name="T6" fmla="*/ 24 w 78"/>
                  <a:gd name="T7" fmla="*/ 48 h 48"/>
                  <a:gd name="T8" fmla="*/ 29 w 78"/>
                  <a:gd name="T9" fmla="*/ 30 h 48"/>
                  <a:gd name="T10" fmla="*/ 74 w 78"/>
                  <a:gd name="T11" fmla="*/ 30 h 48"/>
                  <a:gd name="T12" fmla="*/ 0 w 78"/>
                  <a:gd name="T13" fmla="*/ 5 h 48"/>
                  <a:gd name="T14" fmla="*/ 24 w 78"/>
                  <a:gd name="T15" fmla="*/ 0 h 48"/>
                  <a:gd name="T16" fmla="*/ 47 w 78"/>
                  <a:gd name="T17" fmla="*/ 1 h 48"/>
                  <a:gd name="T18" fmla="*/ 58 w 78"/>
                  <a:gd name="T19" fmla="*/ 5 h 48"/>
                  <a:gd name="T20" fmla="*/ 53 w 78"/>
                  <a:gd name="T21" fmla="*/ 9 h 48"/>
                  <a:gd name="T22" fmla="*/ 33 w 78"/>
                  <a:gd name="T23" fmla="*/ 10 h 48"/>
                  <a:gd name="T24" fmla="*/ 11 w 78"/>
                  <a:gd name="T25" fmla="*/ 9 h 48"/>
                  <a:gd name="T26" fmla="*/ 0 w 78"/>
                  <a:gd name="T2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8">
                    <a:moveTo>
                      <a:pt x="74" y="30"/>
                    </a:moveTo>
                    <a:cubicBezTo>
                      <a:pt x="78" y="31"/>
                      <a:pt x="78" y="31"/>
                      <a:pt x="78" y="31"/>
                    </a:cubicBezTo>
                    <a:cubicBezTo>
                      <a:pt x="78" y="31"/>
                      <a:pt x="69" y="41"/>
                      <a:pt x="58" y="48"/>
                    </a:cubicBezTo>
                    <a:cubicBezTo>
                      <a:pt x="47" y="48"/>
                      <a:pt x="35" y="48"/>
                      <a:pt x="24" y="48"/>
                    </a:cubicBezTo>
                    <a:cubicBezTo>
                      <a:pt x="27" y="41"/>
                      <a:pt x="29" y="30"/>
                      <a:pt x="29" y="30"/>
                    </a:cubicBezTo>
                    <a:cubicBezTo>
                      <a:pt x="44" y="30"/>
                      <a:pt x="59" y="30"/>
                      <a:pt x="74" y="30"/>
                    </a:cubicBezTo>
                    <a:close/>
                    <a:moveTo>
                      <a:pt x="0" y="5"/>
                    </a:moveTo>
                    <a:cubicBezTo>
                      <a:pt x="0" y="5"/>
                      <a:pt x="5" y="0"/>
                      <a:pt x="24" y="0"/>
                    </a:cubicBezTo>
                    <a:cubicBezTo>
                      <a:pt x="34" y="0"/>
                      <a:pt x="47" y="1"/>
                      <a:pt x="47" y="1"/>
                    </a:cubicBezTo>
                    <a:cubicBezTo>
                      <a:pt x="58" y="5"/>
                      <a:pt x="58" y="5"/>
                      <a:pt x="58" y="5"/>
                    </a:cubicBezTo>
                    <a:cubicBezTo>
                      <a:pt x="53" y="9"/>
                      <a:pt x="53" y="9"/>
                      <a:pt x="53" y="9"/>
                    </a:cubicBezTo>
                    <a:cubicBezTo>
                      <a:pt x="53" y="9"/>
                      <a:pt x="43" y="10"/>
                      <a:pt x="33" y="10"/>
                    </a:cubicBezTo>
                    <a:cubicBezTo>
                      <a:pt x="24" y="10"/>
                      <a:pt x="11" y="9"/>
                      <a:pt x="11" y="9"/>
                    </a:cubicBezTo>
                    <a:lnTo>
                      <a:pt x="0"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9" name="Freeform 457"/>
              <p:cNvSpPr>
                <a:spLocks/>
              </p:cNvSpPr>
              <p:nvPr/>
            </p:nvSpPr>
            <p:spPr bwMode="auto">
              <a:xfrm>
                <a:off x="20046950" y="4041776"/>
                <a:ext cx="771525" cy="138113"/>
              </a:xfrm>
              <a:custGeom>
                <a:avLst/>
                <a:gdLst>
                  <a:gd name="T0" fmla="*/ 206 w 206"/>
                  <a:gd name="T1" fmla="*/ 37 h 37"/>
                  <a:gd name="T2" fmla="*/ 2 w 206"/>
                  <a:gd name="T3" fmla="*/ 22 h 37"/>
                  <a:gd name="T4" fmla="*/ 0 w 206"/>
                  <a:gd name="T5" fmla="*/ 17 h 37"/>
                  <a:gd name="T6" fmla="*/ 185 w 206"/>
                  <a:gd name="T7" fmla="*/ 0 h 37"/>
                  <a:gd name="T8" fmla="*/ 189 w 206"/>
                  <a:gd name="T9" fmla="*/ 7 h 37"/>
                  <a:gd name="T10" fmla="*/ 49 w 206"/>
                  <a:gd name="T11" fmla="*/ 19 h 37"/>
                  <a:gd name="T12" fmla="*/ 202 w 206"/>
                  <a:gd name="T13" fmla="*/ 30 h 37"/>
                  <a:gd name="T14" fmla="*/ 206 w 20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37">
                    <a:moveTo>
                      <a:pt x="206" y="37"/>
                    </a:moveTo>
                    <a:cubicBezTo>
                      <a:pt x="138" y="32"/>
                      <a:pt x="70" y="27"/>
                      <a:pt x="2" y="22"/>
                    </a:cubicBezTo>
                    <a:cubicBezTo>
                      <a:pt x="0" y="17"/>
                      <a:pt x="0" y="17"/>
                      <a:pt x="0" y="17"/>
                    </a:cubicBezTo>
                    <a:cubicBezTo>
                      <a:pt x="62" y="11"/>
                      <a:pt x="123" y="5"/>
                      <a:pt x="185" y="0"/>
                    </a:cubicBezTo>
                    <a:cubicBezTo>
                      <a:pt x="189" y="7"/>
                      <a:pt x="189" y="7"/>
                      <a:pt x="189" y="7"/>
                    </a:cubicBezTo>
                    <a:cubicBezTo>
                      <a:pt x="142" y="11"/>
                      <a:pt x="96" y="15"/>
                      <a:pt x="49" y="19"/>
                    </a:cubicBezTo>
                    <a:cubicBezTo>
                      <a:pt x="100" y="23"/>
                      <a:pt x="151" y="26"/>
                      <a:pt x="202" y="30"/>
                    </a:cubicBezTo>
                    <a:lnTo>
                      <a:pt x="206"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0" name="Freeform 458"/>
              <p:cNvSpPr>
                <a:spLocks/>
              </p:cNvSpPr>
              <p:nvPr/>
            </p:nvSpPr>
            <p:spPr bwMode="auto">
              <a:xfrm>
                <a:off x="20523200" y="4503738"/>
                <a:ext cx="228600" cy="71438"/>
              </a:xfrm>
              <a:custGeom>
                <a:avLst/>
                <a:gdLst>
                  <a:gd name="T0" fmla="*/ 61 w 61"/>
                  <a:gd name="T1" fmla="*/ 1 h 19"/>
                  <a:gd name="T2" fmla="*/ 35 w 61"/>
                  <a:gd name="T3" fmla="*/ 19 h 19"/>
                  <a:gd name="T4" fmla="*/ 0 w 61"/>
                  <a:gd name="T5" fmla="*/ 19 h 19"/>
                  <a:gd name="T6" fmla="*/ 11 w 61"/>
                  <a:gd name="T7" fmla="*/ 0 h 19"/>
                  <a:gd name="T8" fmla="*/ 57 w 61"/>
                  <a:gd name="T9" fmla="*/ 0 h 19"/>
                  <a:gd name="T10" fmla="*/ 61 w 61"/>
                  <a:gd name="T11" fmla="*/ 1 h 19"/>
                </a:gdLst>
                <a:ahLst/>
                <a:cxnLst>
                  <a:cxn ang="0">
                    <a:pos x="T0" y="T1"/>
                  </a:cxn>
                  <a:cxn ang="0">
                    <a:pos x="T2" y="T3"/>
                  </a:cxn>
                  <a:cxn ang="0">
                    <a:pos x="T4" y="T5"/>
                  </a:cxn>
                  <a:cxn ang="0">
                    <a:pos x="T6" y="T7"/>
                  </a:cxn>
                  <a:cxn ang="0">
                    <a:pos x="T8" y="T9"/>
                  </a:cxn>
                  <a:cxn ang="0">
                    <a:pos x="T10" y="T11"/>
                  </a:cxn>
                </a:cxnLst>
                <a:rect l="0" t="0" r="r" b="b"/>
                <a:pathLst>
                  <a:path w="61" h="19">
                    <a:moveTo>
                      <a:pt x="61" y="1"/>
                    </a:moveTo>
                    <a:cubicBezTo>
                      <a:pt x="61" y="1"/>
                      <a:pt x="48" y="11"/>
                      <a:pt x="35" y="19"/>
                    </a:cubicBezTo>
                    <a:cubicBezTo>
                      <a:pt x="23" y="19"/>
                      <a:pt x="12" y="19"/>
                      <a:pt x="0" y="19"/>
                    </a:cubicBezTo>
                    <a:cubicBezTo>
                      <a:pt x="6" y="12"/>
                      <a:pt x="11" y="0"/>
                      <a:pt x="11" y="0"/>
                    </a:cubicBezTo>
                    <a:cubicBezTo>
                      <a:pt x="26" y="0"/>
                      <a:pt x="42" y="0"/>
                      <a:pt x="57" y="0"/>
                    </a:cubicBezTo>
                    <a:lnTo>
                      <a:pt x="61"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1" name="Freeform 459"/>
              <p:cNvSpPr>
                <a:spLocks/>
              </p:cNvSpPr>
              <p:nvPr/>
            </p:nvSpPr>
            <p:spPr bwMode="auto">
              <a:xfrm>
                <a:off x="25803225" y="4041776"/>
                <a:ext cx="795338" cy="138113"/>
              </a:xfrm>
              <a:custGeom>
                <a:avLst/>
                <a:gdLst>
                  <a:gd name="T0" fmla="*/ 23 w 212"/>
                  <a:gd name="T1" fmla="*/ 30 h 37"/>
                  <a:gd name="T2" fmla="*/ 162 w 212"/>
                  <a:gd name="T3" fmla="*/ 19 h 37"/>
                  <a:gd name="T4" fmla="*/ 6 w 212"/>
                  <a:gd name="T5" fmla="*/ 7 h 37"/>
                  <a:gd name="T6" fmla="*/ 0 w 212"/>
                  <a:gd name="T7" fmla="*/ 0 h 37"/>
                  <a:gd name="T8" fmla="*/ 209 w 212"/>
                  <a:gd name="T9" fmla="*/ 17 h 37"/>
                  <a:gd name="T10" fmla="*/ 212 w 212"/>
                  <a:gd name="T11" fmla="*/ 22 h 37"/>
                  <a:gd name="T12" fmla="*/ 29 w 212"/>
                  <a:gd name="T13" fmla="*/ 37 h 37"/>
                  <a:gd name="T14" fmla="*/ 23 w 212"/>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37">
                    <a:moveTo>
                      <a:pt x="23" y="30"/>
                    </a:moveTo>
                    <a:cubicBezTo>
                      <a:pt x="69" y="26"/>
                      <a:pt x="115" y="23"/>
                      <a:pt x="162" y="19"/>
                    </a:cubicBezTo>
                    <a:cubicBezTo>
                      <a:pt x="109" y="15"/>
                      <a:pt x="57" y="11"/>
                      <a:pt x="6" y="7"/>
                    </a:cubicBezTo>
                    <a:cubicBezTo>
                      <a:pt x="0" y="0"/>
                      <a:pt x="0" y="0"/>
                      <a:pt x="0" y="0"/>
                    </a:cubicBezTo>
                    <a:cubicBezTo>
                      <a:pt x="70" y="5"/>
                      <a:pt x="139" y="11"/>
                      <a:pt x="209" y="17"/>
                    </a:cubicBezTo>
                    <a:cubicBezTo>
                      <a:pt x="212" y="22"/>
                      <a:pt x="212" y="22"/>
                      <a:pt x="212" y="22"/>
                    </a:cubicBezTo>
                    <a:cubicBezTo>
                      <a:pt x="151" y="27"/>
                      <a:pt x="90" y="32"/>
                      <a:pt x="29" y="37"/>
                    </a:cubicBezTo>
                    <a:lnTo>
                      <a:pt x="23"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2" name="Freeform 460"/>
              <p:cNvSpPr>
                <a:spLocks/>
              </p:cNvSpPr>
              <p:nvPr/>
            </p:nvSpPr>
            <p:spPr bwMode="auto">
              <a:xfrm>
                <a:off x="26441400" y="4495801"/>
                <a:ext cx="223838" cy="46038"/>
              </a:xfrm>
              <a:custGeom>
                <a:avLst/>
                <a:gdLst>
                  <a:gd name="T0" fmla="*/ 0 w 60"/>
                  <a:gd name="T1" fmla="*/ 6 h 12"/>
                  <a:gd name="T2" fmla="*/ 4 w 60"/>
                  <a:gd name="T3" fmla="*/ 2 h 12"/>
                  <a:gd name="T4" fmla="*/ 26 w 60"/>
                  <a:gd name="T5" fmla="*/ 0 h 12"/>
                  <a:gd name="T6" fmla="*/ 49 w 60"/>
                  <a:gd name="T7" fmla="*/ 2 h 12"/>
                  <a:gd name="T8" fmla="*/ 60 w 60"/>
                  <a:gd name="T9" fmla="*/ 6 h 12"/>
                  <a:gd name="T10" fmla="*/ 56 w 60"/>
                  <a:gd name="T11" fmla="*/ 11 h 12"/>
                  <a:gd name="T12" fmla="*/ 34 w 60"/>
                  <a:gd name="T13" fmla="*/ 12 h 12"/>
                  <a:gd name="T14" fmla="*/ 11 w 60"/>
                  <a:gd name="T15" fmla="*/ 11 h 12"/>
                  <a:gd name="T16" fmla="*/ 0 w 6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0" y="6"/>
                    </a:moveTo>
                    <a:cubicBezTo>
                      <a:pt x="4" y="2"/>
                      <a:pt x="4" y="2"/>
                      <a:pt x="4" y="2"/>
                    </a:cubicBezTo>
                    <a:cubicBezTo>
                      <a:pt x="4" y="2"/>
                      <a:pt x="16" y="0"/>
                      <a:pt x="26" y="0"/>
                    </a:cubicBezTo>
                    <a:cubicBezTo>
                      <a:pt x="35" y="0"/>
                      <a:pt x="49" y="2"/>
                      <a:pt x="49" y="2"/>
                    </a:cubicBezTo>
                    <a:cubicBezTo>
                      <a:pt x="55" y="3"/>
                      <a:pt x="60" y="6"/>
                      <a:pt x="60" y="6"/>
                    </a:cubicBezTo>
                    <a:cubicBezTo>
                      <a:pt x="56" y="11"/>
                      <a:pt x="56" y="11"/>
                      <a:pt x="56" y="11"/>
                    </a:cubicBezTo>
                    <a:cubicBezTo>
                      <a:pt x="56" y="11"/>
                      <a:pt x="44" y="12"/>
                      <a:pt x="34" y="12"/>
                    </a:cubicBezTo>
                    <a:cubicBezTo>
                      <a:pt x="25" y="12"/>
                      <a:pt x="17" y="12"/>
                      <a:pt x="11" y="11"/>
                    </a:cubicBezTo>
                    <a:lnTo>
                      <a:pt x="0"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3" name="Freeform 461"/>
              <p:cNvSpPr>
                <a:spLocks noEditPoints="1"/>
              </p:cNvSpPr>
              <p:nvPr/>
            </p:nvSpPr>
            <p:spPr bwMode="auto">
              <a:xfrm>
                <a:off x="31413450" y="4011613"/>
                <a:ext cx="676275" cy="203200"/>
              </a:xfrm>
              <a:custGeom>
                <a:avLst/>
                <a:gdLst>
                  <a:gd name="T0" fmla="*/ 86 w 180"/>
                  <a:gd name="T1" fmla="*/ 37 h 54"/>
                  <a:gd name="T2" fmla="*/ 83 w 180"/>
                  <a:gd name="T3" fmla="*/ 35 h 54"/>
                  <a:gd name="T4" fmla="*/ 85 w 180"/>
                  <a:gd name="T5" fmla="*/ 28 h 54"/>
                  <a:gd name="T6" fmla="*/ 107 w 180"/>
                  <a:gd name="T7" fmla="*/ 23 h 54"/>
                  <a:gd name="T8" fmla="*/ 133 w 180"/>
                  <a:gd name="T9" fmla="*/ 17 h 54"/>
                  <a:gd name="T10" fmla="*/ 135 w 180"/>
                  <a:gd name="T11" fmla="*/ 13 h 54"/>
                  <a:gd name="T12" fmla="*/ 120 w 180"/>
                  <a:gd name="T13" fmla="*/ 8 h 54"/>
                  <a:gd name="T14" fmla="*/ 86 w 180"/>
                  <a:gd name="T15" fmla="*/ 7 h 54"/>
                  <a:gd name="T16" fmla="*/ 52 w 180"/>
                  <a:gd name="T17" fmla="*/ 8 h 54"/>
                  <a:gd name="T18" fmla="*/ 23 w 180"/>
                  <a:gd name="T19" fmla="*/ 10 h 54"/>
                  <a:gd name="T20" fmla="*/ 0 w 180"/>
                  <a:gd name="T21" fmla="*/ 4 h 54"/>
                  <a:gd name="T22" fmla="*/ 82 w 180"/>
                  <a:gd name="T23" fmla="*/ 0 h 54"/>
                  <a:gd name="T24" fmla="*/ 148 w 180"/>
                  <a:gd name="T25" fmla="*/ 3 h 54"/>
                  <a:gd name="T26" fmla="*/ 180 w 180"/>
                  <a:gd name="T27" fmla="*/ 13 h 54"/>
                  <a:gd name="T28" fmla="*/ 180 w 180"/>
                  <a:gd name="T29" fmla="*/ 17 h 54"/>
                  <a:gd name="T30" fmla="*/ 171 w 180"/>
                  <a:gd name="T31" fmla="*/ 21 h 54"/>
                  <a:gd name="T32" fmla="*/ 145 w 180"/>
                  <a:gd name="T33" fmla="*/ 26 h 54"/>
                  <a:gd name="T34" fmla="*/ 125 w 180"/>
                  <a:gd name="T35" fmla="*/ 31 h 54"/>
                  <a:gd name="T36" fmla="*/ 123 w 180"/>
                  <a:gd name="T37" fmla="*/ 35 h 54"/>
                  <a:gd name="T38" fmla="*/ 125 w 180"/>
                  <a:gd name="T39" fmla="*/ 37 h 54"/>
                  <a:gd name="T40" fmla="*/ 86 w 180"/>
                  <a:gd name="T41" fmla="*/ 37 h 54"/>
                  <a:gd name="T42" fmla="*/ 89 w 180"/>
                  <a:gd name="T43" fmla="*/ 49 h 54"/>
                  <a:gd name="T44" fmla="*/ 113 w 180"/>
                  <a:gd name="T45" fmla="*/ 43 h 54"/>
                  <a:gd name="T46" fmla="*/ 136 w 180"/>
                  <a:gd name="T47" fmla="*/ 45 h 54"/>
                  <a:gd name="T48" fmla="*/ 148 w 180"/>
                  <a:gd name="T49" fmla="*/ 49 h 54"/>
                  <a:gd name="T50" fmla="*/ 144 w 180"/>
                  <a:gd name="T51" fmla="*/ 53 h 54"/>
                  <a:gd name="T52" fmla="*/ 124 w 180"/>
                  <a:gd name="T53" fmla="*/ 54 h 54"/>
                  <a:gd name="T54" fmla="*/ 100 w 180"/>
                  <a:gd name="T55" fmla="*/ 53 h 54"/>
                  <a:gd name="T56" fmla="*/ 89 w 180"/>
                  <a:gd name="T57"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54">
                    <a:moveTo>
                      <a:pt x="86" y="37"/>
                    </a:moveTo>
                    <a:cubicBezTo>
                      <a:pt x="83" y="35"/>
                      <a:pt x="83" y="35"/>
                      <a:pt x="83" y="35"/>
                    </a:cubicBezTo>
                    <a:cubicBezTo>
                      <a:pt x="85" y="28"/>
                      <a:pt x="85" y="28"/>
                      <a:pt x="85" y="28"/>
                    </a:cubicBezTo>
                    <a:cubicBezTo>
                      <a:pt x="85" y="28"/>
                      <a:pt x="96" y="25"/>
                      <a:pt x="107" y="23"/>
                    </a:cubicBezTo>
                    <a:cubicBezTo>
                      <a:pt x="121" y="20"/>
                      <a:pt x="133" y="17"/>
                      <a:pt x="133" y="17"/>
                    </a:cubicBezTo>
                    <a:cubicBezTo>
                      <a:pt x="135" y="13"/>
                      <a:pt x="135" y="13"/>
                      <a:pt x="135" y="13"/>
                    </a:cubicBezTo>
                    <a:cubicBezTo>
                      <a:pt x="135" y="13"/>
                      <a:pt x="128" y="9"/>
                      <a:pt x="120" y="8"/>
                    </a:cubicBezTo>
                    <a:cubicBezTo>
                      <a:pt x="111" y="7"/>
                      <a:pt x="100" y="7"/>
                      <a:pt x="86" y="7"/>
                    </a:cubicBezTo>
                    <a:cubicBezTo>
                      <a:pt x="73" y="7"/>
                      <a:pt x="62" y="7"/>
                      <a:pt x="52" y="8"/>
                    </a:cubicBezTo>
                    <a:cubicBezTo>
                      <a:pt x="42" y="8"/>
                      <a:pt x="32" y="9"/>
                      <a:pt x="23" y="10"/>
                    </a:cubicBezTo>
                    <a:cubicBezTo>
                      <a:pt x="15" y="8"/>
                      <a:pt x="7" y="6"/>
                      <a:pt x="0" y="4"/>
                    </a:cubicBezTo>
                    <a:cubicBezTo>
                      <a:pt x="24" y="1"/>
                      <a:pt x="52" y="0"/>
                      <a:pt x="82" y="0"/>
                    </a:cubicBezTo>
                    <a:cubicBezTo>
                      <a:pt x="108" y="0"/>
                      <a:pt x="130" y="1"/>
                      <a:pt x="148" y="3"/>
                    </a:cubicBezTo>
                    <a:cubicBezTo>
                      <a:pt x="165" y="5"/>
                      <a:pt x="180" y="13"/>
                      <a:pt x="180" y="13"/>
                    </a:cubicBezTo>
                    <a:cubicBezTo>
                      <a:pt x="180" y="17"/>
                      <a:pt x="180" y="17"/>
                      <a:pt x="180" y="17"/>
                    </a:cubicBezTo>
                    <a:cubicBezTo>
                      <a:pt x="171" y="21"/>
                      <a:pt x="171" y="21"/>
                      <a:pt x="171" y="21"/>
                    </a:cubicBezTo>
                    <a:cubicBezTo>
                      <a:pt x="171" y="21"/>
                      <a:pt x="158" y="24"/>
                      <a:pt x="145" y="26"/>
                    </a:cubicBezTo>
                    <a:cubicBezTo>
                      <a:pt x="135" y="28"/>
                      <a:pt x="125" y="31"/>
                      <a:pt x="125" y="31"/>
                    </a:cubicBezTo>
                    <a:cubicBezTo>
                      <a:pt x="123" y="35"/>
                      <a:pt x="123" y="35"/>
                      <a:pt x="123" y="35"/>
                    </a:cubicBezTo>
                    <a:cubicBezTo>
                      <a:pt x="125" y="37"/>
                      <a:pt x="125" y="37"/>
                      <a:pt x="125" y="37"/>
                    </a:cubicBezTo>
                    <a:cubicBezTo>
                      <a:pt x="112" y="37"/>
                      <a:pt x="99" y="37"/>
                      <a:pt x="86" y="37"/>
                    </a:cubicBezTo>
                    <a:close/>
                    <a:moveTo>
                      <a:pt x="89" y="49"/>
                    </a:moveTo>
                    <a:cubicBezTo>
                      <a:pt x="89" y="49"/>
                      <a:pt x="93" y="43"/>
                      <a:pt x="113" y="43"/>
                    </a:cubicBezTo>
                    <a:cubicBezTo>
                      <a:pt x="122" y="43"/>
                      <a:pt x="130" y="44"/>
                      <a:pt x="136" y="45"/>
                    </a:cubicBezTo>
                    <a:cubicBezTo>
                      <a:pt x="148" y="49"/>
                      <a:pt x="148" y="49"/>
                      <a:pt x="148" y="49"/>
                    </a:cubicBezTo>
                    <a:cubicBezTo>
                      <a:pt x="144" y="53"/>
                      <a:pt x="144" y="53"/>
                      <a:pt x="144" y="53"/>
                    </a:cubicBezTo>
                    <a:cubicBezTo>
                      <a:pt x="144" y="53"/>
                      <a:pt x="133" y="54"/>
                      <a:pt x="124" y="54"/>
                    </a:cubicBezTo>
                    <a:cubicBezTo>
                      <a:pt x="114" y="54"/>
                      <a:pt x="100" y="53"/>
                      <a:pt x="100" y="53"/>
                    </a:cubicBezTo>
                    <a:cubicBezTo>
                      <a:pt x="95" y="52"/>
                      <a:pt x="89" y="49"/>
                      <a:pt x="89" y="4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4" name="Freeform 462"/>
              <p:cNvSpPr>
                <a:spLocks/>
              </p:cNvSpPr>
              <p:nvPr/>
            </p:nvSpPr>
            <p:spPr bwMode="auto">
              <a:xfrm>
                <a:off x="31996063" y="4352926"/>
                <a:ext cx="377825" cy="207963"/>
              </a:xfrm>
              <a:custGeom>
                <a:avLst/>
                <a:gdLst>
                  <a:gd name="T0" fmla="*/ 101 w 101"/>
                  <a:gd name="T1" fmla="*/ 0 h 55"/>
                  <a:gd name="T2" fmla="*/ 45 w 101"/>
                  <a:gd name="T3" fmla="*/ 55 h 55"/>
                  <a:gd name="T4" fmla="*/ 0 w 101"/>
                  <a:gd name="T5" fmla="*/ 55 h 55"/>
                  <a:gd name="T6" fmla="*/ 57 w 101"/>
                  <a:gd name="T7" fmla="*/ 0 h 55"/>
                  <a:gd name="T8" fmla="*/ 101 w 101"/>
                  <a:gd name="T9" fmla="*/ 0 h 55"/>
                </a:gdLst>
                <a:ahLst/>
                <a:cxnLst>
                  <a:cxn ang="0">
                    <a:pos x="T0" y="T1"/>
                  </a:cxn>
                  <a:cxn ang="0">
                    <a:pos x="T2" y="T3"/>
                  </a:cxn>
                  <a:cxn ang="0">
                    <a:pos x="T4" y="T5"/>
                  </a:cxn>
                  <a:cxn ang="0">
                    <a:pos x="T6" y="T7"/>
                  </a:cxn>
                  <a:cxn ang="0">
                    <a:pos x="T8" y="T9"/>
                  </a:cxn>
                </a:cxnLst>
                <a:rect l="0" t="0" r="r" b="b"/>
                <a:pathLst>
                  <a:path w="101" h="55">
                    <a:moveTo>
                      <a:pt x="101" y="0"/>
                    </a:moveTo>
                    <a:cubicBezTo>
                      <a:pt x="83" y="19"/>
                      <a:pt x="64" y="36"/>
                      <a:pt x="45" y="55"/>
                    </a:cubicBezTo>
                    <a:cubicBezTo>
                      <a:pt x="30" y="55"/>
                      <a:pt x="15" y="55"/>
                      <a:pt x="0" y="55"/>
                    </a:cubicBezTo>
                    <a:cubicBezTo>
                      <a:pt x="19" y="36"/>
                      <a:pt x="38" y="19"/>
                      <a:pt x="57" y="0"/>
                    </a:cubicBezTo>
                    <a:cubicBezTo>
                      <a:pt x="72" y="0"/>
                      <a:pt x="87" y="0"/>
                      <a:pt x="10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5" name="Freeform 463"/>
              <p:cNvSpPr>
                <a:spLocks/>
              </p:cNvSpPr>
              <p:nvPr/>
            </p:nvSpPr>
            <p:spPr bwMode="auto">
              <a:xfrm>
                <a:off x="-29290963" y="1304926"/>
                <a:ext cx="700088" cy="30163"/>
              </a:xfrm>
              <a:custGeom>
                <a:avLst/>
                <a:gdLst>
                  <a:gd name="T0" fmla="*/ 47 w 187"/>
                  <a:gd name="T1" fmla="*/ 5 h 8"/>
                  <a:gd name="T2" fmla="*/ 26 w 187"/>
                  <a:gd name="T3" fmla="*/ 5 h 8"/>
                  <a:gd name="T4" fmla="*/ 0 w 187"/>
                  <a:gd name="T5" fmla="*/ 8 h 8"/>
                  <a:gd name="T6" fmla="*/ 8 w 187"/>
                  <a:gd name="T7" fmla="*/ 2 h 8"/>
                  <a:gd name="T8" fmla="*/ 58 w 187"/>
                  <a:gd name="T9" fmla="*/ 0 h 8"/>
                  <a:gd name="T10" fmla="*/ 79 w 187"/>
                  <a:gd name="T11" fmla="*/ 0 h 8"/>
                  <a:gd name="T12" fmla="*/ 103 w 187"/>
                  <a:gd name="T13" fmla="*/ 1 h 8"/>
                  <a:gd name="T14" fmla="*/ 140 w 187"/>
                  <a:gd name="T15" fmla="*/ 3 h 8"/>
                  <a:gd name="T16" fmla="*/ 162 w 187"/>
                  <a:gd name="T17" fmla="*/ 2 h 8"/>
                  <a:gd name="T18" fmla="*/ 187 w 187"/>
                  <a:gd name="T19" fmla="*/ 0 h 8"/>
                  <a:gd name="T20" fmla="*/ 179 w 187"/>
                  <a:gd name="T21" fmla="*/ 5 h 8"/>
                  <a:gd name="T22" fmla="*/ 130 w 187"/>
                  <a:gd name="T23" fmla="*/ 8 h 8"/>
                  <a:gd name="T24" fmla="*/ 108 w 187"/>
                  <a:gd name="T25" fmla="*/ 7 h 8"/>
                  <a:gd name="T26" fmla="*/ 84 w 187"/>
                  <a:gd name="T27" fmla="*/ 6 h 8"/>
                  <a:gd name="T28" fmla="*/ 47 w 187"/>
                  <a:gd name="T2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8">
                    <a:moveTo>
                      <a:pt x="47" y="5"/>
                    </a:moveTo>
                    <a:cubicBezTo>
                      <a:pt x="47" y="5"/>
                      <a:pt x="34" y="5"/>
                      <a:pt x="26" y="5"/>
                    </a:cubicBezTo>
                    <a:cubicBezTo>
                      <a:pt x="18" y="6"/>
                      <a:pt x="9" y="7"/>
                      <a:pt x="0" y="8"/>
                    </a:cubicBezTo>
                    <a:cubicBezTo>
                      <a:pt x="8" y="2"/>
                      <a:pt x="8" y="2"/>
                      <a:pt x="8" y="2"/>
                    </a:cubicBezTo>
                    <a:cubicBezTo>
                      <a:pt x="23" y="1"/>
                      <a:pt x="40" y="0"/>
                      <a:pt x="58" y="0"/>
                    </a:cubicBezTo>
                    <a:cubicBezTo>
                      <a:pt x="65" y="0"/>
                      <a:pt x="73" y="0"/>
                      <a:pt x="79" y="0"/>
                    </a:cubicBezTo>
                    <a:cubicBezTo>
                      <a:pt x="86" y="0"/>
                      <a:pt x="94" y="1"/>
                      <a:pt x="103" y="1"/>
                    </a:cubicBezTo>
                    <a:cubicBezTo>
                      <a:pt x="117" y="2"/>
                      <a:pt x="130" y="3"/>
                      <a:pt x="140" y="3"/>
                    </a:cubicBezTo>
                    <a:cubicBezTo>
                      <a:pt x="146" y="3"/>
                      <a:pt x="154" y="2"/>
                      <a:pt x="162" y="2"/>
                    </a:cubicBezTo>
                    <a:cubicBezTo>
                      <a:pt x="170" y="1"/>
                      <a:pt x="179" y="1"/>
                      <a:pt x="187" y="0"/>
                    </a:cubicBezTo>
                    <a:cubicBezTo>
                      <a:pt x="179" y="5"/>
                      <a:pt x="179" y="5"/>
                      <a:pt x="179" y="5"/>
                    </a:cubicBezTo>
                    <a:cubicBezTo>
                      <a:pt x="163" y="7"/>
                      <a:pt x="147" y="8"/>
                      <a:pt x="130" y="8"/>
                    </a:cubicBezTo>
                    <a:cubicBezTo>
                      <a:pt x="122" y="8"/>
                      <a:pt x="115" y="8"/>
                      <a:pt x="108" y="7"/>
                    </a:cubicBezTo>
                    <a:cubicBezTo>
                      <a:pt x="101" y="7"/>
                      <a:pt x="93" y="7"/>
                      <a:pt x="84" y="6"/>
                    </a:cubicBezTo>
                    <a:cubicBezTo>
                      <a:pt x="70" y="5"/>
                      <a:pt x="58" y="5"/>
                      <a:pt x="47"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6" name="Freeform 464"/>
              <p:cNvSpPr>
                <a:spLocks/>
              </p:cNvSpPr>
              <p:nvPr/>
            </p:nvSpPr>
            <p:spPr bwMode="auto">
              <a:xfrm>
                <a:off x="-29430663" y="1541463"/>
                <a:ext cx="280988" cy="38100"/>
              </a:xfrm>
              <a:custGeom>
                <a:avLst/>
                <a:gdLst>
                  <a:gd name="T0" fmla="*/ 46 w 75"/>
                  <a:gd name="T1" fmla="*/ 10 h 10"/>
                  <a:gd name="T2" fmla="*/ 21 w 75"/>
                  <a:gd name="T3" fmla="*/ 5 h 10"/>
                  <a:gd name="T4" fmla="*/ 0 w 75"/>
                  <a:gd name="T5" fmla="*/ 1 h 10"/>
                  <a:gd name="T6" fmla="*/ 1 w 75"/>
                  <a:gd name="T7" fmla="*/ 0 h 10"/>
                  <a:gd name="T8" fmla="*/ 50 w 75"/>
                  <a:gd name="T9" fmla="*/ 0 h 10"/>
                  <a:gd name="T10" fmla="*/ 62 w 75"/>
                  <a:gd name="T11" fmla="*/ 5 h 10"/>
                  <a:gd name="T12" fmla="*/ 75 w 75"/>
                  <a:gd name="T13" fmla="*/ 9 h 10"/>
                  <a:gd name="T14" fmla="*/ 74 w 75"/>
                  <a:gd name="T15" fmla="*/ 10 h 10"/>
                  <a:gd name="T16" fmla="*/ 46 w 75"/>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
                    <a:moveTo>
                      <a:pt x="46" y="10"/>
                    </a:moveTo>
                    <a:cubicBezTo>
                      <a:pt x="39" y="8"/>
                      <a:pt x="31" y="7"/>
                      <a:pt x="21" y="5"/>
                    </a:cubicBezTo>
                    <a:cubicBezTo>
                      <a:pt x="11" y="3"/>
                      <a:pt x="0" y="1"/>
                      <a:pt x="0" y="1"/>
                    </a:cubicBezTo>
                    <a:cubicBezTo>
                      <a:pt x="1" y="0"/>
                      <a:pt x="1" y="0"/>
                      <a:pt x="1" y="0"/>
                    </a:cubicBezTo>
                    <a:cubicBezTo>
                      <a:pt x="18" y="0"/>
                      <a:pt x="34" y="0"/>
                      <a:pt x="50" y="0"/>
                    </a:cubicBezTo>
                    <a:cubicBezTo>
                      <a:pt x="62" y="5"/>
                      <a:pt x="62" y="5"/>
                      <a:pt x="62" y="5"/>
                    </a:cubicBezTo>
                    <a:cubicBezTo>
                      <a:pt x="75" y="9"/>
                      <a:pt x="75" y="9"/>
                      <a:pt x="75" y="9"/>
                    </a:cubicBezTo>
                    <a:cubicBezTo>
                      <a:pt x="74" y="10"/>
                      <a:pt x="74" y="10"/>
                      <a:pt x="74" y="10"/>
                    </a:cubicBezTo>
                    <a:cubicBezTo>
                      <a:pt x="65" y="10"/>
                      <a:pt x="55" y="10"/>
                      <a:pt x="46" y="1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7" name="Freeform 465"/>
              <p:cNvSpPr>
                <a:spLocks/>
              </p:cNvSpPr>
              <p:nvPr/>
            </p:nvSpPr>
            <p:spPr bwMode="auto">
              <a:xfrm>
                <a:off x="-24366538" y="1538288"/>
                <a:ext cx="468313" cy="161925"/>
              </a:xfrm>
              <a:custGeom>
                <a:avLst/>
                <a:gdLst>
                  <a:gd name="T0" fmla="*/ 70 w 125"/>
                  <a:gd name="T1" fmla="*/ 43 h 43"/>
                  <a:gd name="T2" fmla="*/ 27 w 125"/>
                  <a:gd name="T3" fmla="*/ 43 h 43"/>
                  <a:gd name="T4" fmla="*/ 63 w 125"/>
                  <a:gd name="T5" fmla="*/ 15 h 43"/>
                  <a:gd name="T6" fmla="*/ 75 w 125"/>
                  <a:gd name="T7" fmla="*/ 7 h 43"/>
                  <a:gd name="T8" fmla="*/ 63 w 125"/>
                  <a:gd name="T9" fmla="*/ 9 h 43"/>
                  <a:gd name="T10" fmla="*/ 15 w 125"/>
                  <a:gd name="T11" fmla="*/ 14 h 43"/>
                  <a:gd name="T12" fmla="*/ 0 w 125"/>
                  <a:gd name="T13" fmla="*/ 10 h 43"/>
                  <a:gd name="T14" fmla="*/ 90 w 125"/>
                  <a:gd name="T15" fmla="*/ 0 h 43"/>
                  <a:gd name="T16" fmla="*/ 125 w 125"/>
                  <a:gd name="T17" fmla="*/ 0 h 43"/>
                  <a:gd name="T18" fmla="*/ 70 w 125"/>
                  <a:gd name="T1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43">
                    <a:moveTo>
                      <a:pt x="70" y="43"/>
                    </a:moveTo>
                    <a:cubicBezTo>
                      <a:pt x="56" y="43"/>
                      <a:pt x="42" y="43"/>
                      <a:pt x="27" y="43"/>
                    </a:cubicBezTo>
                    <a:cubicBezTo>
                      <a:pt x="39" y="34"/>
                      <a:pt x="51" y="24"/>
                      <a:pt x="63" y="15"/>
                    </a:cubicBezTo>
                    <a:cubicBezTo>
                      <a:pt x="75" y="7"/>
                      <a:pt x="75" y="7"/>
                      <a:pt x="75" y="7"/>
                    </a:cubicBezTo>
                    <a:cubicBezTo>
                      <a:pt x="63" y="9"/>
                      <a:pt x="63" y="9"/>
                      <a:pt x="63" y="9"/>
                    </a:cubicBezTo>
                    <a:cubicBezTo>
                      <a:pt x="63" y="9"/>
                      <a:pt x="42" y="11"/>
                      <a:pt x="15" y="14"/>
                    </a:cubicBezTo>
                    <a:cubicBezTo>
                      <a:pt x="0" y="10"/>
                      <a:pt x="0" y="10"/>
                      <a:pt x="0" y="10"/>
                    </a:cubicBezTo>
                    <a:cubicBezTo>
                      <a:pt x="30" y="7"/>
                      <a:pt x="60" y="3"/>
                      <a:pt x="90" y="0"/>
                    </a:cubicBezTo>
                    <a:cubicBezTo>
                      <a:pt x="102" y="0"/>
                      <a:pt x="114" y="0"/>
                      <a:pt x="125" y="0"/>
                    </a:cubicBezTo>
                    <a:cubicBezTo>
                      <a:pt x="107" y="14"/>
                      <a:pt x="88" y="29"/>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8" name="Freeform 466"/>
              <p:cNvSpPr>
                <a:spLocks noEditPoints="1"/>
              </p:cNvSpPr>
              <p:nvPr/>
            </p:nvSpPr>
            <p:spPr bwMode="auto">
              <a:xfrm>
                <a:off x="-29400500" y="827088"/>
                <a:ext cx="427038" cy="71438"/>
              </a:xfrm>
              <a:custGeom>
                <a:avLst/>
                <a:gdLst>
                  <a:gd name="T0" fmla="*/ 48 w 114"/>
                  <a:gd name="T1" fmla="*/ 19 h 19"/>
                  <a:gd name="T2" fmla="*/ 8 w 114"/>
                  <a:gd name="T3" fmla="*/ 17 h 19"/>
                  <a:gd name="T4" fmla="*/ 4 w 114"/>
                  <a:gd name="T5" fmla="*/ 10 h 19"/>
                  <a:gd name="T6" fmla="*/ 29 w 114"/>
                  <a:gd name="T7" fmla="*/ 2 h 19"/>
                  <a:gd name="T8" fmla="*/ 73 w 114"/>
                  <a:gd name="T9" fmla="*/ 0 h 19"/>
                  <a:gd name="T10" fmla="*/ 107 w 114"/>
                  <a:gd name="T11" fmla="*/ 2 h 19"/>
                  <a:gd name="T12" fmla="*/ 111 w 114"/>
                  <a:gd name="T13" fmla="*/ 8 h 19"/>
                  <a:gd name="T14" fmla="*/ 108 w 114"/>
                  <a:gd name="T15" fmla="*/ 10 h 19"/>
                  <a:gd name="T16" fmla="*/ 29 w 114"/>
                  <a:gd name="T17" fmla="*/ 10 h 19"/>
                  <a:gd name="T18" fmla="*/ 31 w 114"/>
                  <a:gd name="T19" fmla="*/ 15 h 19"/>
                  <a:gd name="T20" fmla="*/ 54 w 114"/>
                  <a:gd name="T21" fmla="*/ 16 h 19"/>
                  <a:gd name="T22" fmla="*/ 74 w 114"/>
                  <a:gd name="T23" fmla="*/ 16 h 19"/>
                  <a:gd name="T24" fmla="*/ 95 w 114"/>
                  <a:gd name="T25" fmla="*/ 15 h 19"/>
                  <a:gd name="T26" fmla="*/ 90 w 114"/>
                  <a:gd name="T27" fmla="*/ 18 h 19"/>
                  <a:gd name="T28" fmla="*/ 70 w 114"/>
                  <a:gd name="T29" fmla="*/ 19 h 19"/>
                  <a:gd name="T30" fmla="*/ 48 w 114"/>
                  <a:gd name="T31" fmla="*/ 19 h 19"/>
                  <a:gd name="T32" fmla="*/ 69 w 114"/>
                  <a:gd name="T33" fmla="*/ 3 h 19"/>
                  <a:gd name="T34" fmla="*/ 48 w 114"/>
                  <a:gd name="T35" fmla="*/ 4 h 19"/>
                  <a:gd name="T36" fmla="*/ 33 w 114"/>
                  <a:gd name="T37" fmla="*/ 8 h 19"/>
                  <a:gd name="T38" fmla="*/ 87 w 114"/>
                  <a:gd name="T39" fmla="*/ 8 h 19"/>
                  <a:gd name="T40" fmla="*/ 86 w 114"/>
                  <a:gd name="T41" fmla="*/ 4 h 19"/>
                  <a:gd name="T42" fmla="*/ 69 w 114"/>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9">
                    <a:moveTo>
                      <a:pt x="48" y="19"/>
                    </a:moveTo>
                    <a:cubicBezTo>
                      <a:pt x="29" y="19"/>
                      <a:pt x="16" y="19"/>
                      <a:pt x="8" y="17"/>
                    </a:cubicBezTo>
                    <a:cubicBezTo>
                      <a:pt x="0" y="15"/>
                      <a:pt x="4" y="10"/>
                      <a:pt x="4" y="10"/>
                    </a:cubicBezTo>
                    <a:cubicBezTo>
                      <a:pt x="4" y="10"/>
                      <a:pt x="17" y="4"/>
                      <a:pt x="29" y="2"/>
                    </a:cubicBezTo>
                    <a:cubicBezTo>
                      <a:pt x="42" y="1"/>
                      <a:pt x="56" y="0"/>
                      <a:pt x="73" y="0"/>
                    </a:cubicBezTo>
                    <a:cubicBezTo>
                      <a:pt x="89" y="0"/>
                      <a:pt x="100" y="0"/>
                      <a:pt x="107" y="2"/>
                    </a:cubicBezTo>
                    <a:cubicBezTo>
                      <a:pt x="114" y="4"/>
                      <a:pt x="111" y="8"/>
                      <a:pt x="111" y="8"/>
                    </a:cubicBezTo>
                    <a:cubicBezTo>
                      <a:pt x="108" y="10"/>
                      <a:pt x="108" y="10"/>
                      <a:pt x="108" y="10"/>
                    </a:cubicBezTo>
                    <a:cubicBezTo>
                      <a:pt x="81" y="10"/>
                      <a:pt x="55" y="10"/>
                      <a:pt x="29" y="10"/>
                    </a:cubicBezTo>
                    <a:cubicBezTo>
                      <a:pt x="31" y="15"/>
                      <a:pt x="31" y="15"/>
                      <a:pt x="31" y="15"/>
                    </a:cubicBezTo>
                    <a:cubicBezTo>
                      <a:pt x="31" y="15"/>
                      <a:pt x="43" y="16"/>
                      <a:pt x="54" y="16"/>
                    </a:cubicBezTo>
                    <a:cubicBezTo>
                      <a:pt x="61" y="16"/>
                      <a:pt x="68" y="16"/>
                      <a:pt x="74" y="16"/>
                    </a:cubicBezTo>
                    <a:cubicBezTo>
                      <a:pt x="80" y="15"/>
                      <a:pt x="87" y="15"/>
                      <a:pt x="95" y="15"/>
                    </a:cubicBezTo>
                    <a:cubicBezTo>
                      <a:pt x="90" y="18"/>
                      <a:pt x="90" y="18"/>
                      <a:pt x="90" y="18"/>
                    </a:cubicBezTo>
                    <a:cubicBezTo>
                      <a:pt x="83" y="19"/>
                      <a:pt x="76" y="19"/>
                      <a:pt x="70" y="19"/>
                    </a:cubicBezTo>
                    <a:cubicBezTo>
                      <a:pt x="63" y="19"/>
                      <a:pt x="56" y="19"/>
                      <a:pt x="48" y="19"/>
                    </a:cubicBezTo>
                    <a:close/>
                    <a:moveTo>
                      <a:pt x="69" y="3"/>
                    </a:moveTo>
                    <a:cubicBezTo>
                      <a:pt x="61" y="3"/>
                      <a:pt x="54" y="3"/>
                      <a:pt x="48" y="4"/>
                    </a:cubicBezTo>
                    <a:cubicBezTo>
                      <a:pt x="33" y="8"/>
                      <a:pt x="33" y="8"/>
                      <a:pt x="33" y="8"/>
                    </a:cubicBezTo>
                    <a:cubicBezTo>
                      <a:pt x="51" y="8"/>
                      <a:pt x="69" y="8"/>
                      <a:pt x="87" y="8"/>
                    </a:cubicBezTo>
                    <a:cubicBezTo>
                      <a:pt x="86" y="4"/>
                      <a:pt x="86" y="4"/>
                      <a:pt x="86" y="4"/>
                    </a:cubicBezTo>
                    <a:cubicBezTo>
                      <a:pt x="86" y="4"/>
                      <a:pt x="77" y="3"/>
                      <a:pt x="69"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9" name="Freeform 467"/>
              <p:cNvSpPr>
                <a:spLocks/>
              </p:cNvSpPr>
              <p:nvPr/>
            </p:nvSpPr>
            <p:spPr bwMode="auto">
              <a:xfrm>
                <a:off x="-28960763" y="827088"/>
                <a:ext cx="419100" cy="71438"/>
              </a:xfrm>
              <a:custGeom>
                <a:avLst/>
                <a:gdLst>
                  <a:gd name="T0" fmla="*/ 95 w 112"/>
                  <a:gd name="T1" fmla="*/ 14 h 19"/>
                  <a:gd name="T2" fmla="*/ 75 w 112"/>
                  <a:gd name="T3" fmla="*/ 18 h 19"/>
                  <a:gd name="T4" fmla="*/ 37 w 112"/>
                  <a:gd name="T5" fmla="*/ 19 h 19"/>
                  <a:gd name="T6" fmla="*/ 0 w 112"/>
                  <a:gd name="T7" fmla="*/ 18 h 19"/>
                  <a:gd name="T8" fmla="*/ 6 w 112"/>
                  <a:gd name="T9" fmla="*/ 15 h 19"/>
                  <a:gd name="T10" fmla="*/ 42 w 112"/>
                  <a:gd name="T11" fmla="*/ 16 h 19"/>
                  <a:gd name="T12" fmla="*/ 69 w 112"/>
                  <a:gd name="T13" fmla="*/ 14 h 19"/>
                  <a:gd name="T14" fmla="*/ 68 w 112"/>
                  <a:gd name="T15" fmla="*/ 13 h 19"/>
                  <a:gd name="T16" fmla="*/ 61 w 112"/>
                  <a:gd name="T17" fmla="*/ 12 h 19"/>
                  <a:gd name="T18" fmla="*/ 47 w 112"/>
                  <a:gd name="T19" fmla="*/ 11 h 19"/>
                  <a:gd name="T20" fmla="*/ 23 w 112"/>
                  <a:gd name="T21" fmla="*/ 8 h 19"/>
                  <a:gd name="T22" fmla="*/ 20 w 112"/>
                  <a:gd name="T23" fmla="*/ 5 h 19"/>
                  <a:gd name="T24" fmla="*/ 38 w 112"/>
                  <a:gd name="T25" fmla="*/ 1 h 19"/>
                  <a:gd name="T26" fmla="*/ 74 w 112"/>
                  <a:gd name="T27" fmla="*/ 0 h 19"/>
                  <a:gd name="T28" fmla="*/ 112 w 112"/>
                  <a:gd name="T29" fmla="*/ 1 h 19"/>
                  <a:gd name="T30" fmla="*/ 99 w 112"/>
                  <a:gd name="T31" fmla="*/ 4 h 19"/>
                  <a:gd name="T32" fmla="*/ 68 w 112"/>
                  <a:gd name="T33" fmla="*/ 3 h 19"/>
                  <a:gd name="T34" fmla="*/ 46 w 112"/>
                  <a:gd name="T35" fmla="*/ 5 h 19"/>
                  <a:gd name="T36" fmla="*/ 49 w 112"/>
                  <a:gd name="T37" fmla="*/ 6 h 19"/>
                  <a:gd name="T38" fmla="*/ 69 w 112"/>
                  <a:gd name="T39" fmla="*/ 8 h 19"/>
                  <a:gd name="T40" fmla="*/ 87 w 112"/>
                  <a:gd name="T41" fmla="*/ 9 h 19"/>
                  <a:gd name="T42" fmla="*/ 95 w 112"/>
                  <a:gd name="T43" fmla="*/ 11 h 19"/>
                  <a:gd name="T44" fmla="*/ 95 w 112"/>
                  <a:gd name="T4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9">
                    <a:moveTo>
                      <a:pt x="95" y="14"/>
                    </a:moveTo>
                    <a:cubicBezTo>
                      <a:pt x="95" y="14"/>
                      <a:pt x="85" y="17"/>
                      <a:pt x="75" y="18"/>
                    </a:cubicBezTo>
                    <a:cubicBezTo>
                      <a:pt x="65" y="19"/>
                      <a:pt x="52" y="19"/>
                      <a:pt x="37" y="19"/>
                    </a:cubicBezTo>
                    <a:cubicBezTo>
                      <a:pt x="21" y="19"/>
                      <a:pt x="9" y="19"/>
                      <a:pt x="0" y="18"/>
                    </a:cubicBezTo>
                    <a:cubicBezTo>
                      <a:pt x="6" y="15"/>
                      <a:pt x="6" y="15"/>
                      <a:pt x="6" y="15"/>
                    </a:cubicBezTo>
                    <a:cubicBezTo>
                      <a:pt x="18" y="16"/>
                      <a:pt x="30" y="16"/>
                      <a:pt x="42" y="16"/>
                    </a:cubicBezTo>
                    <a:cubicBezTo>
                      <a:pt x="58" y="16"/>
                      <a:pt x="69" y="14"/>
                      <a:pt x="69" y="14"/>
                    </a:cubicBezTo>
                    <a:cubicBezTo>
                      <a:pt x="68" y="13"/>
                      <a:pt x="68" y="13"/>
                      <a:pt x="68" y="13"/>
                    </a:cubicBezTo>
                    <a:cubicBezTo>
                      <a:pt x="61" y="12"/>
                      <a:pt x="61" y="12"/>
                      <a:pt x="61" y="12"/>
                    </a:cubicBezTo>
                    <a:cubicBezTo>
                      <a:pt x="61" y="12"/>
                      <a:pt x="53" y="11"/>
                      <a:pt x="47" y="11"/>
                    </a:cubicBezTo>
                    <a:cubicBezTo>
                      <a:pt x="34" y="10"/>
                      <a:pt x="23" y="8"/>
                      <a:pt x="23" y="8"/>
                    </a:cubicBezTo>
                    <a:cubicBezTo>
                      <a:pt x="20" y="5"/>
                      <a:pt x="20" y="5"/>
                      <a:pt x="20" y="5"/>
                    </a:cubicBezTo>
                    <a:cubicBezTo>
                      <a:pt x="20" y="5"/>
                      <a:pt x="29" y="2"/>
                      <a:pt x="38" y="1"/>
                    </a:cubicBezTo>
                    <a:cubicBezTo>
                      <a:pt x="48" y="0"/>
                      <a:pt x="60" y="0"/>
                      <a:pt x="74" y="0"/>
                    </a:cubicBezTo>
                    <a:cubicBezTo>
                      <a:pt x="88" y="0"/>
                      <a:pt x="100" y="0"/>
                      <a:pt x="112" y="1"/>
                    </a:cubicBezTo>
                    <a:cubicBezTo>
                      <a:pt x="99" y="4"/>
                      <a:pt x="99" y="4"/>
                      <a:pt x="99" y="4"/>
                    </a:cubicBezTo>
                    <a:cubicBezTo>
                      <a:pt x="87" y="3"/>
                      <a:pt x="77" y="3"/>
                      <a:pt x="68" y="3"/>
                    </a:cubicBezTo>
                    <a:cubicBezTo>
                      <a:pt x="55" y="3"/>
                      <a:pt x="46" y="5"/>
                      <a:pt x="46" y="5"/>
                    </a:cubicBezTo>
                    <a:cubicBezTo>
                      <a:pt x="49" y="6"/>
                      <a:pt x="49" y="6"/>
                      <a:pt x="49" y="6"/>
                    </a:cubicBezTo>
                    <a:cubicBezTo>
                      <a:pt x="49" y="6"/>
                      <a:pt x="58" y="7"/>
                      <a:pt x="69" y="8"/>
                    </a:cubicBezTo>
                    <a:cubicBezTo>
                      <a:pt x="77" y="8"/>
                      <a:pt x="87" y="9"/>
                      <a:pt x="87" y="9"/>
                    </a:cubicBezTo>
                    <a:cubicBezTo>
                      <a:pt x="95" y="11"/>
                      <a:pt x="95" y="11"/>
                      <a:pt x="95" y="11"/>
                    </a:cubicBezTo>
                    <a:lnTo>
                      <a:pt x="95"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0" name="Freeform 468"/>
              <p:cNvSpPr>
                <a:spLocks/>
              </p:cNvSpPr>
              <p:nvPr/>
            </p:nvSpPr>
            <p:spPr bwMode="auto">
              <a:xfrm>
                <a:off x="-28522613" y="827088"/>
                <a:ext cx="404813" cy="71438"/>
              </a:xfrm>
              <a:custGeom>
                <a:avLst/>
                <a:gdLst>
                  <a:gd name="T0" fmla="*/ 44 w 108"/>
                  <a:gd name="T1" fmla="*/ 19 h 19"/>
                  <a:gd name="T2" fmla="*/ 7 w 108"/>
                  <a:gd name="T3" fmla="*/ 17 h 19"/>
                  <a:gd name="T4" fmla="*/ 4 w 108"/>
                  <a:gd name="T5" fmla="*/ 10 h 19"/>
                  <a:gd name="T6" fmla="*/ 29 w 108"/>
                  <a:gd name="T7" fmla="*/ 2 h 19"/>
                  <a:gd name="T8" fmla="*/ 76 w 108"/>
                  <a:gd name="T9" fmla="*/ 0 h 19"/>
                  <a:gd name="T10" fmla="*/ 108 w 108"/>
                  <a:gd name="T11" fmla="*/ 1 h 19"/>
                  <a:gd name="T12" fmla="*/ 95 w 108"/>
                  <a:gd name="T13" fmla="*/ 4 h 19"/>
                  <a:gd name="T14" fmla="*/ 70 w 108"/>
                  <a:gd name="T15" fmla="*/ 3 h 19"/>
                  <a:gd name="T16" fmla="*/ 30 w 108"/>
                  <a:gd name="T17" fmla="*/ 10 h 19"/>
                  <a:gd name="T18" fmla="*/ 30 w 108"/>
                  <a:gd name="T19" fmla="*/ 14 h 19"/>
                  <a:gd name="T20" fmla="*/ 50 w 108"/>
                  <a:gd name="T21" fmla="*/ 16 h 19"/>
                  <a:gd name="T22" fmla="*/ 84 w 108"/>
                  <a:gd name="T23" fmla="*/ 15 h 19"/>
                  <a:gd name="T24" fmla="*/ 79 w 108"/>
                  <a:gd name="T25" fmla="*/ 18 h 19"/>
                  <a:gd name="T26" fmla="*/ 63 w 108"/>
                  <a:gd name="T27" fmla="*/ 19 h 19"/>
                  <a:gd name="T28" fmla="*/ 44 w 108"/>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9">
                    <a:moveTo>
                      <a:pt x="44" y="19"/>
                    </a:moveTo>
                    <a:cubicBezTo>
                      <a:pt x="26" y="19"/>
                      <a:pt x="14" y="19"/>
                      <a:pt x="7" y="17"/>
                    </a:cubicBezTo>
                    <a:cubicBezTo>
                      <a:pt x="0" y="15"/>
                      <a:pt x="4" y="10"/>
                      <a:pt x="4" y="10"/>
                    </a:cubicBezTo>
                    <a:cubicBezTo>
                      <a:pt x="4" y="10"/>
                      <a:pt x="17" y="4"/>
                      <a:pt x="29" y="2"/>
                    </a:cubicBezTo>
                    <a:cubicBezTo>
                      <a:pt x="42" y="1"/>
                      <a:pt x="57" y="0"/>
                      <a:pt x="76" y="0"/>
                    </a:cubicBezTo>
                    <a:cubicBezTo>
                      <a:pt x="88" y="0"/>
                      <a:pt x="99" y="0"/>
                      <a:pt x="108" y="1"/>
                    </a:cubicBezTo>
                    <a:cubicBezTo>
                      <a:pt x="95" y="4"/>
                      <a:pt x="95" y="4"/>
                      <a:pt x="95" y="4"/>
                    </a:cubicBezTo>
                    <a:cubicBezTo>
                      <a:pt x="86" y="3"/>
                      <a:pt x="77" y="3"/>
                      <a:pt x="70" y="3"/>
                    </a:cubicBezTo>
                    <a:cubicBezTo>
                      <a:pt x="50" y="3"/>
                      <a:pt x="36" y="5"/>
                      <a:pt x="30" y="10"/>
                    </a:cubicBezTo>
                    <a:cubicBezTo>
                      <a:pt x="30" y="14"/>
                      <a:pt x="30" y="14"/>
                      <a:pt x="30" y="14"/>
                    </a:cubicBezTo>
                    <a:cubicBezTo>
                      <a:pt x="30" y="14"/>
                      <a:pt x="41" y="16"/>
                      <a:pt x="50" y="16"/>
                    </a:cubicBezTo>
                    <a:cubicBezTo>
                      <a:pt x="62" y="16"/>
                      <a:pt x="73" y="15"/>
                      <a:pt x="84" y="15"/>
                    </a:cubicBezTo>
                    <a:cubicBezTo>
                      <a:pt x="79" y="18"/>
                      <a:pt x="79" y="18"/>
                      <a:pt x="79" y="18"/>
                    </a:cubicBezTo>
                    <a:cubicBezTo>
                      <a:pt x="63" y="19"/>
                      <a:pt x="63" y="19"/>
                      <a:pt x="63" y="19"/>
                    </a:cubicBezTo>
                    <a:cubicBezTo>
                      <a:pt x="63" y="19"/>
                      <a:pt x="52" y="19"/>
                      <a:pt x="44" y="1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1" name="Freeform 470"/>
              <p:cNvSpPr>
                <a:spLocks/>
              </p:cNvSpPr>
              <p:nvPr/>
            </p:nvSpPr>
            <p:spPr bwMode="auto">
              <a:xfrm>
                <a:off x="-20867688" y="881063"/>
                <a:ext cx="311150" cy="66675"/>
              </a:xfrm>
              <a:custGeom>
                <a:avLst/>
                <a:gdLst>
                  <a:gd name="T0" fmla="*/ 18 w 83"/>
                  <a:gd name="T1" fmla="*/ 18 h 18"/>
                  <a:gd name="T2" fmla="*/ 0 w 83"/>
                  <a:gd name="T3" fmla="*/ 18 h 18"/>
                  <a:gd name="T4" fmla="*/ 21 w 83"/>
                  <a:gd name="T5" fmla="*/ 0 h 18"/>
                  <a:gd name="T6" fmla="*/ 83 w 83"/>
                  <a:gd name="T7" fmla="*/ 0 h 18"/>
                  <a:gd name="T8" fmla="*/ 80 w 83"/>
                  <a:gd name="T9" fmla="*/ 3 h 18"/>
                  <a:gd name="T10" fmla="*/ 36 w 83"/>
                  <a:gd name="T11" fmla="*/ 3 h 18"/>
                  <a:gd name="T12" fmla="*/ 29 w 83"/>
                  <a:gd name="T13" fmla="*/ 8 h 18"/>
                  <a:gd name="T14" fmla="*/ 71 w 83"/>
                  <a:gd name="T15" fmla="*/ 8 h 18"/>
                  <a:gd name="T16" fmla="*/ 68 w 83"/>
                  <a:gd name="T17" fmla="*/ 11 h 18"/>
                  <a:gd name="T18" fmla="*/ 27 w 83"/>
                  <a:gd name="T19" fmla="*/ 11 h 18"/>
                  <a:gd name="T20" fmla="*/ 18 w 8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18" y="18"/>
                    </a:moveTo>
                    <a:cubicBezTo>
                      <a:pt x="0" y="18"/>
                      <a:pt x="0" y="18"/>
                      <a:pt x="0" y="18"/>
                    </a:cubicBezTo>
                    <a:cubicBezTo>
                      <a:pt x="7" y="12"/>
                      <a:pt x="14" y="7"/>
                      <a:pt x="21" y="0"/>
                    </a:cubicBezTo>
                    <a:cubicBezTo>
                      <a:pt x="42" y="0"/>
                      <a:pt x="62" y="0"/>
                      <a:pt x="83" y="0"/>
                    </a:cubicBezTo>
                    <a:cubicBezTo>
                      <a:pt x="80" y="3"/>
                      <a:pt x="80" y="3"/>
                      <a:pt x="80" y="3"/>
                    </a:cubicBezTo>
                    <a:cubicBezTo>
                      <a:pt x="66" y="3"/>
                      <a:pt x="51" y="3"/>
                      <a:pt x="36" y="3"/>
                    </a:cubicBezTo>
                    <a:cubicBezTo>
                      <a:pt x="29" y="8"/>
                      <a:pt x="29" y="8"/>
                      <a:pt x="29" y="8"/>
                    </a:cubicBezTo>
                    <a:cubicBezTo>
                      <a:pt x="43" y="8"/>
                      <a:pt x="57" y="8"/>
                      <a:pt x="71" y="8"/>
                    </a:cubicBezTo>
                    <a:cubicBezTo>
                      <a:pt x="68" y="11"/>
                      <a:pt x="68" y="11"/>
                      <a:pt x="68" y="11"/>
                    </a:cubicBezTo>
                    <a:cubicBezTo>
                      <a:pt x="54" y="11"/>
                      <a:pt x="40" y="11"/>
                      <a:pt x="27"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2" name="Freeform 471"/>
              <p:cNvSpPr>
                <a:spLocks/>
              </p:cNvSpPr>
              <p:nvPr/>
            </p:nvSpPr>
            <p:spPr bwMode="auto">
              <a:xfrm>
                <a:off x="-20512088" y="881063"/>
                <a:ext cx="200025" cy="66675"/>
              </a:xfrm>
              <a:custGeom>
                <a:avLst/>
                <a:gdLst>
                  <a:gd name="T0" fmla="*/ 32 w 53"/>
                  <a:gd name="T1" fmla="*/ 18 h 18"/>
                  <a:gd name="T2" fmla="*/ 14 w 53"/>
                  <a:gd name="T3" fmla="*/ 18 h 18"/>
                  <a:gd name="T4" fmla="*/ 28 w 53"/>
                  <a:gd name="T5" fmla="*/ 7 h 18"/>
                  <a:gd name="T6" fmla="*/ 32 w 53"/>
                  <a:gd name="T7" fmla="*/ 4 h 18"/>
                  <a:gd name="T8" fmla="*/ 27 w 53"/>
                  <a:gd name="T9" fmla="*/ 4 h 18"/>
                  <a:gd name="T10" fmla="*/ 7 w 53"/>
                  <a:gd name="T11" fmla="*/ 7 h 18"/>
                  <a:gd name="T12" fmla="*/ 0 w 53"/>
                  <a:gd name="T13" fmla="*/ 5 h 18"/>
                  <a:gd name="T14" fmla="*/ 38 w 53"/>
                  <a:gd name="T15" fmla="*/ 0 h 18"/>
                  <a:gd name="T16" fmla="*/ 53 w 53"/>
                  <a:gd name="T17" fmla="*/ 0 h 18"/>
                  <a:gd name="T18" fmla="*/ 32 w 5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8">
                    <a:moveTo>
                      <a:pt x="32" y="18"/>
                    </a:moveTo>
                    <a:cubicBezTo>
                      <a:pt x="14" y="18"/>
                      <a:pt x="14" y="18"/>
                      <a:pt x="14" y="18"/>
                    </a:cubicBezTo>
                    <a:cubicBezTo>
                      <a:pt x="28" y="7"/>
                      <a:pt x="28" y="7"/>
                      <a:pt x="28" y="7"/>
                    </a:cubicBezTo>
                    <a:cubicBezTo>
                      <a:pt x="32" y="4"/>
                      <a:pt x="32" y="4"/>
                      <a:pt x="32" y="4"/>
                    </a:cubicBezTo>
                    <a:cubicBezTo>
                      <a:pt x="27" y="4"/>
                      <a:pt x="27" y="4"/>
                      <a:pt x="27" y="4"/>
                    </a:cubicBezTo>
                    <a:cubicBezTo>
                      <a:pt x="27" y="4"/>
                      <a:pt x="18" y="5"/>
                      <a:pt x="7" y="7"/>
                    </a:cubicBezTo>
                    <a:cubicBezTo>
                      <a:pt x="0" y="5"/>
                      <a:pt x="0" y="5"/>
                      <a:pt x="0" y="5"/>
                    </a:cubicBezTo>
                    <a:cubicBezTo>
                      <a:pt x="13" y="3"/>
                      <a:pt x="25" y="2"/>
                      <a:pt x="38" y="0"/>
                    </a:cubicBezTo>
                    <a:cubicBezTo>
                      <a:pt x="53" y="0"/>
                      <a:pt x="53" y="0"/>
                      <a:pt x="53" y="0"/>
                    </a:cubicBezTo>
                    <a:cubicBezTo>
                      <a:pt x="46" y="7"/>
                      <a:pt x="39" y="12"/>
                      <a:pt x="3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3" name="Freeform 472"/>
              <p:cNvSpPr>
                <a:spLocks/>
              </p:cNvSpPr>
              <p:nvPr/>
            </p:nvSpPr>
            <p:spPr bwMode="auto">
              <a:xfrm>
                <a:off x="-15794038" y="881063"/>
                <a:ext cx="300038" cy="66675"/>
              </a:xfrm>
              <a:custGeom>
                <a:avLst/>
                <a:gdLst>
                  <a:gd name="T0" fmla="*/ 18 w 80"/>
                  <a:gd name="T1" fmla="*/ 18 h 18"/>
                  <a:gd name="T2" fmla="*/ 0 w 80"/>
                  <a:gd name="T3" fmla="*/ 18 h 18"/>
                  <a:gd name="T4" fmla="*/ 17 w 80"/>
                  <a:gd name="T5" fmla="*/ 0 h 18"/>
                  <a:gd name="T6" fmla="*/ 80 w 80"/>
                  <a:gd name="T7" fmla="*/ 0 h 18"/>
                  <a:gd name="T8" fmla="*/ 77 w 80"/>
                  <a:gd name="T9" fmla="*/ 3 h 18"/>
                  <a:gd name="T10" fmla="*/ 33 w 80"/>
                  <a:gd name="T11" fmla="*/ 3 h 18"/>
                  <a:gd name="T12" fmla="*/ 28 w 80"/>
                  <a:gd name="T13" fmla="*/ 8 h 18"/>
                  <a:gd name="T14" fmla="*/ 69 w 80"/>
                  <a:gd name="T15" fmla="*/ 8 h 18"/>
                  <a:gd name="T16" fmla="*/ 67 w 80"/>
                  <a:gd name="T17" fmla="*/ 11 h 18"/>
                  <a:gd name="T18" fmla="*/ 25 w 80"/>
                  <a:gd name="T19" fmla="*/ 11 h 18"/>
                  <a:gd name="T20" fmla="*/ 18 w 8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8">
                    <a:moveTo>
                      <a:pt x="18" y="18"/>
                    </a:moveTo>
                    <a:cubicBezTo>
                      <a:pt x="12" y="18"/>
                      <a:pt x="6" y="18"/>
                      <a:pt x="0" y="18"/>
                    </a:cubicBezTo>
                    <a:cubicBezTo>
                      <a:pt x="17" y="0"/>
                      <a:pt x="17" y="0"/>
                      <a:pt x="17" y="0"/>
                    </a:cubicBezTo>
                    <a:cubicBezTo>
                      <a:pt x="38" y="0"/>
                      <a:pt x="59" y="0"/>
                      <a:pt x="80" y="0"/>
                    </a:cubicBezTo>
                    <a:cubicBezTo>
                      <a:pt x="77" y="3"/>
                      <a:pt x="77" y="3"/>
                      <a:pt x="77" y="3"/>
                    </a:cubicBezTo>
                    <a:cubicBezTo>
                      <a:pt x="63" y="3"/>
                      <a:pt x="48" y="3"/>
                      <a:pt x="33" y="3"/>
                    </a:cubicBezTo>
                    <a:cubicBezTo>
                      <a:pt x="28" y="8"/>
                      <a:pt x="28" y="8"/>
                      <a:pt x="28" y="8"/>
                    </a:cubicBezTo>
                    <a:cubicBezTo>
                      <a:pt x="42" y="8"/>
                      <a:pt x="56" y="8"/>
                      <a:pt x="69" y="8"/>
                    </a:cubicBezTo>
                    <a:cubicBezTo>
                      <a:pt x="67" y="11"/>
                      <a:pt x="67" y="11"/>
                      <a:pt x="67" y="11"/>
                    </a:cubicBezTo>
                    <a:cubicBezTo>
                      <a:pt x="53" y="11"/>
                      <a:pt x="39" y="11"/>
                      <a:pt x="25"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8" name="Freeform 473"/>
              <p:cNvSpPr>
                <a:spLocks/>
              </p:cNvSpPr>
              <p:nvPr/>
            </p:nvSpPr>
            <p:spPr bwMode="auto">
              <a:xfrm>
                <a:off x="-15511463" y="881063"/>
                <a:ext cx="314325" cy="66675"/>
              </a:xfrm>
              <a:custGeom>
                <a:avLst/>
                <a:gdLst>
                  <a:gd name="T0" fmla="*/ 76 w 84"/>
                  <a:gd name="T1" fmla="*/ 18 h 18"/>
                  <a:gd name="T2" fmla="*/ 0 w 84"/>
                  <a:gd name="T3" fmla="*/ 18 h 18"/>
                  <a:gd name="T4" fmla="*/ 2 w 84"/>
                  <a:gd name="T5" fmla="*/ 16 h 18"/>
                  <a:gd name="T6" fmla="*/ 35 w 84"/>
                  <a:gd name="T7" fmla="*/ 11 h 18"/>
                  <a:gd name="T8" fmla="*/ 55 w 84"/>
                  <a:gd name="T9" fmla="*/ 9 h 18"/>
                  <a:gd name="T10" fmla="*/ 62 w 84"/>
                  <a:gd name="T11" fmla="*/ 7 h 18"/>
                  <a:gd name="T12" fmla="*/ 66 w 84"/>
                  <a:gd name="T13" fmla="*/ 5 h 18"/>
                  <a:gd name="T14" fmla="*/ 63 w 84"/>
                  <a:gd name="T15" fmla="*/ 3 h 18"/>
                  <a:gd name="T16" fmla="*/ 51 w 84"/>
                  <a:gd name="T17" fmla="*/ 3 h 18"/>
                  <a:gd name="T18" fmla="*/ 38 w 84"/>
                  <a:gd name="T19" fmla="*/ 3 h 18"/>
                  <a:gd name="T20" fmla="*/ 23 w 84"/>
                  <a:gd name="T21" fmla="*/ 5 h 18"/>
                  <a:gd name="T22" fmla="*/ 16 w 84"/>
                  <a:gd name="T23" fmla="*/ 3 h 18"/>
                  <a:gd name="T24" fmla="*/ 35 w 84"/>
                  <a:gd name="T25" fmla="*/ 1 h 18"/>
                  <a:gd name="T26" fmla="*/ 54 w 84"/>
                  <a:gd name="T27" fmla="*/ 0 h 18"/>
                  <a:gd name="T28" fmla="*/ 78 w 84"/>
                  <a:gd name="T29" fmla="*/ 1 h 18"/>
                  <a:gd name="T30" fmla="*/ 84 w 84"/>
                  <a:gd name="T31" fmla="*/ 5 h 18"/>
                  <a:gd name="T32" fmla="*/ 79 w 84"/>
                  <a:gd name="T33" fmla="*/ 7 h 18"/>
                  <a:gd name="T34" fmla="*/ 69 w 84"/>
                  <a:gd name="T35" fmla="*/ 9 h 18"/>
                  <a:gd name="T36" fmla="*/ 47 w 84"/>
                  <a:gd name="T37" fmla="*/ 13 h 18"/>
                  <a:gd name="T38" fmla="*/ 25 w 84"/>
                  <a:gd name="T39" fmla="*/ 15 h 18"/>
                  <a:gd name="T40" fmla="*/ 25 w 84"/>
                  <a:gd name="T41" fmla="*/ 16 h 18"/>
                  <a:gd name="T42" fmla="*/ 78 w 84"/>
                  <a:gd name="T43" fmla="*/ 16 h 18"/>
                  <a:gd name="T44" fmla="*/ 76 w 8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18">
                    <a:moveTo>
                      <a:pt x="76" y="18"/>
                    </a:moveTo>
                    <a:cubicBezTo>
                      <a:pt x="50" y="18"/>
                      <a:pt x="25" y="18"/>
                      <a:pt x="0" y="18"/>
                    </a:cubicBezTo>
                    <a:cubicBezTo>
                      <a:pt x="2" y="16"/>
                      <a:pt x="2" y="16"/>
                      <a:pt x="2" y="16"/>
                    </a:cubicBezTo>
                    <a:cubicBezTo>
                      <a:pt x="13" y="15"/>
                      <a:pt x="24" y="13"/>
                      <a:pt x="35" y="11"/>
                    </a:cubicBezTo>
                    <a:cubicBezTo>
                      <a:pt x="45" y="10"/>
                      <a:pt x="55" y="9"/>
                      <a:pt x="55" y="9"/>
                    </a:cubicBezTo>
                    <a:cubicBezTo>
                      <a:pt x="62" y="7"/>
                      <a:pt x="62" y="7"/>
                      <a:pt x="62" y="7"/>
                    </a:cubicBezTo>
                    <a:cubicBezTo>
                      <a:pt x="66" y="5"/>
                      <a:pt x="66" y="5"/>
                      <a:pt x="66" y="5"/>
                    </a:cubicBezTo>
                    <a:cubicBezTo>
                      <a:pt x="63" y="3"/>
                      <a:pt x="63" y="3"/>
                      <a:pt x="63" y="3"/>
                    </a:cubicBezTo>
                    <a:cubicBezTo>
                      <a:pt x="51" y="3"/>
                      <a:pt x="51" y="3"/>
                      <a:pt x="51" y="3"/>
                    </a:cubicBezTo>
                    <a:cubicBezTo>
                      <a:pt x="38" y="3"/>
                      <a:pt x="38" y="3"/>
                      <a:pt x="38" y="3"/>
                    </a:cubicBezTo>
                    <a:cubicBezTo>
                      <a:pt x="23" y="5"/>
                      <a:pt x="23" y="5"/>
                      <a:pt x="23" y="5"/>
                    </a:cubicBezTo>
                    <a:cubicBezTo>
                      <a:pt x="16" y="3"/>
                      <a:pt x="16" y="3"/>
                      <a:pt x="16" y="3"/>
                    </a:cubicBezTo>
                    <a:cubicBezTo>
                      <a:pt x="22" y="2"/>
                      <a:pt x="29" y="1"/>
                      <a:pt x="35" y="1"/>
                    </a:cubicBezTo>
                    <a:cubicBezTo>
                      <a:pt x="41" y="0"/>
                      <a:pt x="48" y="0"/>
                      <a:pt x="54" y="0"/>
                    </a:cubicBezTo>
                    <a:cubicBezTo>
                      <a:pt x="64" y="0"/>
                      <a:pt x="78" y="1"/>
                      <a:pt x="78" y="1"/>
                    </a:cubicBezTo>
                    <a:cubicBezTo>
                      <a:pt x="84" y="5"/>
                      <a:pt x="84" y="5"/>
                      <a:pt x="84" y="5"/>
                    </a:cubicBezTo>
                    <a:cubicBezTo>
                      <a:pt x="79" y="7"/>
                      <a:pt x="79" y="7"/>
                      <a:pt x="79" y="7"/>
                    </a:cubicBezTo>
                    <a:cubicBezTo>
                      <a:pt x="69" y="9"/>
                      <a:pt x="69" y="9"/>
                      <a:pt x="69" y="9"/>
                    </a:cubicBezTo>
                    <a:cubicBezTo>
                      <a:pt x="69" y="9"/>
                      <a:pt x="57" y="11"/>
                      <a:pt x="47" y="13"/>
                    </a:cubicBezTo>
                    <a:cubicBezTo>
                      <a:pt x="40" y="14"/>
                      <a:pt x="33" y="15"/>
                      <a:pt x="25" y="15"/>
                    </a:cubicBezTo>
                    <a:cubicBezTo>
                      <a:pt x="25" y="16"/>
                      <a:pt x="25" y="16"/>
                      <a:pt x="25" y="16"/>
                    </a:cubicBezTo>
                    <a:cubicBezTo>
                      <a:pt x="43" y="16"/>
                      <a:pt x="60" y="16"/>
                      <a:pt x="78" y="16"/>
                    </a:cubicBezTo>
                    <a:lnTo>
                      <a:pt x="7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9" name="Freeform 474"/>
              <p:cNvSpPr>
                <a:spLocks/>
              </p:cNvSpPr>
              <p:nvPr/>
            </p:nvSpPr>
            <p:spPr bwMode="auto">
              <a:xfrm>
                <a:off x="-10715625" y="881063"/>
                <a:ext cx="280988" cy="66675"/>
              </a:xfrm>
              <a:custGeom>
                <a:avLst/>
                <a:gdLst>
                  <a:gd name="T0" fmla="*/ 18 w 75"/>
                  <a:gd name="T1" fmla="*/ 18 h 18"/>
                  <a:gd name="T2" fmla="*/ 0 w 75"/>
                  <a:gd name="T3" fmla="*/ 18 h 18"/>
                  <a:gd name="T4" fmla="*/ 13 w 75"/>
                  <a:gd name="T5" fmla="*/ 0 h 18"/>
                  <a:gd name="T6" fmla="*/ 75 w 75"/>
                  <a:gd name="T7" fmla="*/ 0 h 18"/>
                  <a:gd name="T8" fmla="*/ 73 w 75"/>
                  <a:gd name="T9" fmla="*/ 3 h 18"/>
                  <a:gd name="T10" fmla="*/ 29 w 75"/>
                  <a:gd name="T11" fmla="*/ 3 h 18"/>
                  <a:gd name="T12" fmla="*/ 25 w 75"/>
                  <a:gd name="T13" fmla="*/ 8 h 18"/>
                  <a:gd name="T14" fmla="*/ 66 w 75"/>
                  <a:gd name="T15" fmla="*/ 8 h 18"/>
                  <a:gd name="T16" fmla="*/ 65 w 75"/>
                  <a:gd name="T17" fmla="*/ 11 h 18"/>
                  <a:gd name="T18" fmla="*/ 23 w 75"/>
                  <a:gd name="T19" fmla="*/ 11 h 18"/>
                  <a:gd name="T20" fmla="*/ 18 w 75"/>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8">
                    <a:moveTo>
                      <a:pt x="18" y="18"/>
                    </a:moveTo>
                    <a:cubicBezTo>
                      <a:pt x="12" y="18"/>
                      <a:pt x="6" y="18"/>
                      <a:pt x="0" y="18"/>
                    </a:cubicBezTo>
                    <a:cubicBezTo>
                      <a:pt x="13" y="0"/>
                      <a:pt x="13" y="0"/>
                      <a:pt x="13" y="0"/>
                    </a:cubicBezTo>
                    <a:cubicBezTo>
                      <a:pt x="33" y="0"/>
                      <a:pt x="54" y="0"/>
                      <a:pt x="75" y="0"/>
                    </a:cubicBezTo>
                    <a:cubicBezTo>
                      <a:pt x="73" y="3"/>
                      <a:pt x="73" y="3"/>
                      <a:pt x="73" y="3"/>
                    </a:cubicBezTo>
                    <a:cubicBezTo>
                      <a:pt x="58" y="3"/>
                      <a:pt x="44" y="3"/>
                      <a:pt x="29" y="3"/>
                    </a:cubicBezTo>
                    <a:cubicBezTo>
                      <a:pt x="25" y="8"/>
                      <a:pt x="25" y="8"/>
                      <a:pt x="25" y="8"/>
                    </a:cubicBezTo>
                    <a:cubicBezTo>
                      <a:pt x="39" y="8"/>
                      <a:pt x="53" y="8"/>
                      <a:pt x="66" y="8"/>
                    </a:cubicBezTo>
                    <a:cubicBezTo>
                      <a:pt x="65" y="11"/>
                      <a:pt x="65" y="11"/>
                      <a:pt x="65" y="11"/>
                    </a:cubicBezTo>
                    <a:cubicBezTo>
                      <a:pt x="51" y="11"/>
                      <a:pt x="37" y="11"/>
                      <a:pt x="23"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0" name="Freeform 475"/>
              <p:cNvSpPr>
                <a:spLocks/>
              </p:cNvSpPr>
              <p:nvPr/>
            </p:nvSpPr>
            <p:spPr bwMode="auto">
              <a:xfrm>
                <a:off x="-10434638" y="881063"/>
                <a:ext cx="300038" cy="66675"/>
              </a:xfrm>
              <a:custGeom>
                <a:avLst/>
                <a:gdLst>
                  <a:gd name="T0" fmla="*/ 80 w 80"/>
                  <a:gd name="T1" fmla="*/ 5 h 18"/>
                  <a:gd name="T2" fmla="*/ 72 w 80"/>
                  <a:gd name="T3" fmla="*/ 7 h 18"/>
                  <a:gd name="T4" fmla="*/ 54 w 80"/>
                  <a:gd name="T5" fmla="*/ 9 h 18"/>
                  <a:gd name="T6" fmla="*/ 54 w 80"/>
                  <a:gd name="T7" fmla="*/ 9 h 18"/>
                  <a:gd name="T8" fmla="*/ 73 w 80"/>
                  <a:gd name="T9" fmla="*/ 10 h 18"/>
                  <a:gd name="T10" fmla="*/ 77 w 80"/>
                  <a:gd name="T11" fmla="*/ 13 h 18"/>
                  <a:gd name="T12" fmla="*/ 63 w 80"/>
                  <a:gd name="T13" fmla="*/ 17 h 18"/>
                  <a:gd name="T14" fmla="*/ 30 w 80"/>
                  <a:gd name="T15" fmla="*/ 18 h 18"/>
                  <a:gd name="T16" fmla="*/ 0 w 80"/>
                  <a:gd name="T17" fmla="*/ 18 h 18"/>
                  <a:gd name="T18" fmla="*/ 2 w 80"/>
                  <a:gd name="T19" fmla="*/ 15 h 18"/>
                  <a:gd name="T20" fmla="*/ 16 w 80"/>
                  <a:gd name="T21" fmla="*/ 16 h 18"/>
                  <a:gd name="T22" fmla="*/ 31 w 80"/>
                  <a:gd name="T23" fmla="*/ 16 h 18"/>
                  <a:gd name="T24" fmla="*/ 51 w 80"/>
                  <a:gd name="T25" fmla="*/ 15 h 18"/>
                  <a:gd name="T26" fmla="*/ 59 w 80"/>
                  <a:gd name="T27" fmla="*/ 13 h 18"/>
                  <a:gd name="T28" fmla="*/ 53 w 80"/>
                  <a:gd name="T29" fmla="*/ 11 h 18"/>
                  <a:gd name="T30" fmla="*/ 31 w 80"/>
                  <a:gd name="T31" fmla="*/ 10 h 18"/>
                  <a:gd name="T32" fmla="*/ 22 w 80"/>
                  <a:gd name="T33" fmla="*/ 10 h 18"/>
                  <a:gd name="T34" fmla="*/ 23 w 80"/>
                  <a:gd name="T35" fmla="*/ 8 h 18"/>
                  <a:gd name="T36" fmla="*/ 33 w 80"/>
                  <a:gd name="T37" fmla="*/ 8 h 18"/>
                  <a:gd name="T38" fmla="*/ 62 w 80"/>
                  <a:gd name="T39" fmla="*/ 5 h 18"/>
                  <a:gd name="T40" fmla="*/ 58 w 80"/>
                  <a:gd name="T41" fmla="*/ 3 h 18"/>
                  <a:gd name="T42" fmla="*/ 45 w 80"/>
                  <a:gd name="T43" fmla="*/ 3 h 18"/>
                  <a:gd name="T44" fmla="*/ 33 w 80"/>
                  <a:gd name="T45" fmla="*/ 3 h 18"/>
                  <a:gd name="T46" fmla="*/ 19 w 80"/>
                  <a:gd name="T47" fmla="*/ 4 h 18"/>
                  <a:gd name="T48" fmla="*/ 11 w 80"/>
                  <a:gd name="T49" fmla="*/ 2 h 18"/>
                  <a:gd name="T50" fmla="*/ 48 w 80"/>
                  <a:gd name="T51" fmla="*/ 0 h 18"/>
                  <a:gd name="T52" fmla="*/ 73 w 80"/>
                  <a:gd name="T53" fmla="*/ 1 h 18"/>
                  <a:gd name="T54" fmla="*/ 80 w 80"/>
                  <a:gd name="T5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18">
                    <a:moveTo>
                      <a:pt x="80" y="5"/>
                    </a:moveTo>
                    <a:cubicBezTo>
                      <a:pt x="72" y="7"/>
                      <a:pt x="72" y="7"/>
                      <a:pt x="72" y="7"/>
                    </a:cubicBezTo>
                    <a:cubicBezTo>
                      <a:pt x="72" y="7"/>
                      <a:pt x="61" y="9"/>
                      <a:pt x="54" y="9"/>
                    </a:cubicBezTo>
                    <a:cubicBezTo>
                      <a:pt x="54" y="9"/>
                      <a:pt x="54" y="9"/>
                      <a:pt x="54" y="9"/>
                    </a:cubicBezTo>
                    <a:cubicBezTo>
                      <a:pt x="62" y="9"/>
                      <a:pt x="73" y="10"/>
                      <a:pt x="73" y="10"/>
                    </a:cubicBezTo>
                    <a:cubicBezTo>
                      <a:pt x="77" y="13"/>
                      <a:pt x="77" y="13"/>
                      <a:pt x="77" y="13"/>
                    </a:cubicBezTo>
                    <a:cubicBezTo>
                      <a:pt x="77" y="13"/>
                      <a:pt x="72" y="16"/>
                      <a:pt x="63" y="17"/>
                    </a:cubicBezTo>
                    <a:cubicBezTo>
                      <a:pt x="55" y="18"/>
                      <a:pt x="44" y="18"/>
                      <a:pt x="30" y="18"/>
                    </a:cubicBezTo>
                    <a:cubicBezTo>
                      <a:pt x="18" y="18"/>
                      <a:pt x="8" y="18"/>
                      <a:pt x="0" y="18"/>
                    </a:cubicBezTo>
                    <a:cubicBezTo>
                      <a:pt x="2" y="15"/>
                      <a:pt x="2" y="15"/>
                      <a:pt x="2" y="15"/>
                    </a:cubicBezTo>
                    <a:cubicBezTo>
                      <a:pt x="16" y="16"/>
                      <a:pt x="16" y="16"/>
                      <a:pt x="16" y="16"/>
                    </a:cubicBezTo>
                    <a:cubicBezTo>
                      <a:pt x="31" y="16"/>
                      <a:pt x="31" y="16"/>
                      <a:pt x="31" y="16"/>
                    </a:cubicBezTo>
                    <a:cubicBezTo>
                      <a:pt x="39" y="16"/>
                      <a:pt x="51" y="15"/>
                      <a:pt x="51" y="15"/>
                    </a:cubicBezTo>
                    <a:cubicBezTo>
                      <a:pt x="59" y="13"/>
                      <a:pt x="59" y="13"/>
                      <a:pt x="59" y="13"/>
                    </a:cubicBezTo>
                    <a:cubicBezTo>
                      <a:pt x="53" y="11"/>
                      <a:pt x="53" y="11"/>
                      <a:pt x="53" y="11"/>
                    </a:cubicBezTo>
                    <a:cubicBezTo>
                      <a:pt x="53" y="11"/>
                      <a:pt x="42" y="10"/>
                      <a:pt x="31" y="10"/>
                    </a:cubicBezTo>
                    <a:cubicBezTo>
                      <a:pt x="22" y="10"/>
                      <a:pt x="22" y="10"/>
                      <a:pt x="22" y="10"/>
                    </a:cubicBezTo>
                    <a:cubicBezTo>
                      <a:pt x="23" y="8"/>
                      <a:pt x="23" y="8"/>
                      <a:pt x="23" y="8"/>
                    </a:cubicBezTo>
                    <a:cubicBezTo>
                      <a:pt x="33" y="8"/>
                      <a:pt x="33" y="8"/>
                      <a:pt x="33" y="8"/>
                    </a:cubicBezTo>
                    <a:cubicBezTo>
                      <a:pt x="51" y="8"/>
                      <a:pt x="62" y="5"/>
                      <a:pt x="62" y="5"/>
                    </a:cubicBezTo>
                    <a:cubicBezTo>
                      <a:pt x="58" y="3"/>
                      <a:pt x="58" y="3"/>
                      <a:pt x="58" y="3"/>
                    </a:cubicBezTo>
                    <a:cubicBezTo>
                      <a:pt x="58" y="3"/>
                      <a:pt x="51" y="3"/>
                      <a:pt x="45" y="3"/>
                    </a:cubicBezTo>
                    <a:cubicBezTo>
                      <a:pt x="33" y="3"/>
                      <a:pt x="33" y="3"/>
                      <a:pt x="33" y="3"/>
                    </a:cubicBezTo>
                    <a:cubicBezTo>
                      <a:pt x="19" y="4"/>
                      <a:pt x="19" y="4"/>
                      <a:pt x="19" y="4"/>
                    </a:cubicBezTo>
                    <a:cubicBezTo>
                      <a:pt x="11" y="2"/>
                      <a:pt x="11" y="2"/>
                      <a:pt x="11" y="2"/>
                    </a:cubicBezTo>
                    <a:cubicBezTo>
                      <a:pt x="22" y="1"/>
                      <a:pt x="34" y="0"/>
                      <a:pt x="48" y="0"/>
                    </a:cubicBezTo>
                    <a:cubicBezTo>
                      <a:pt x="59" y="0"/>
                      <a:pt x="73" y="1"/>
                      <a:pt x="73" y="1"/>
                    </a:cubicBezTo>
                    <a:lnTo>
                      <a:pt x="8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1" name="Freeform 476"/>
              <p:cNvSpPr>
                <a:spLocks/>
              </p:cNvSpPr>
              <p:nvPr/>
            </p:nvSpPr>
            <p:spPr bwMode="auto">
              <a:xfrm>
                <a:off x="-5640388" y="881063"/>
                <a:ext cx="269875" cy="66675"/>
              </a:xfrm>
              <a:custGeom>
                <a:avLst/>
                <a:gdLst>
                  <a:gd name="T0" fmla="*/ 18 w 72"/>
                  <a:gd name="T1" fmla="*/ 18 h 18"/>
                  <a:gd name="T2" fmla="*/ 0 w 72"/>
                  <a:gd name="T3" fmla="*/ 18 h 18"/>
                  <a:gd name="T4" fmla="*/ 9 w 72"/>
                  <a:gd name="T5" fmla="*/ 0 h 18"/>
                  <a:gd name="T6" fmla="*/ 72 w 72"/>
                  <a:gd name="T7" fmla="*/ 0 h 18"/>
                  <a:gd name="T8" fmla="*/ 70 w 72"/>
                  <a:gd name="T9" fmla="*/ 3 h 18"/>
                  <a:gd name="T10" fmla="*/ 26 w 72"/>
                  <a:gd name="T11" fmla="*/ 3 h 18"/>
                  <a:gd name="T12" fmla="*/ 23 w 72"/>
                  <a:gd name="T13" fmla="*/ 8 h 18"/>
                  <a:gd name="T14" fmla="*/ 65 w 72"/>
                  <a:gd name="T15" fmla="*/ 8 h 18"/>
                  <a:gd name="T16" fmla="*/ 63 w 72"/>
                  <a:gd name="T17" fmla="*/ 11 h 18"/>
                  <a:gd name="T18" fmla="*/ 22 w 72"/>
                  <a:gd name="T19" fmla="*/ 11 h 18"/>
                  <a:gd name="T20" fmla="*/ 18 w 72"/>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8">
                    <a:moveTo>
                      <a:pt x="18" y="18"/>
                    </a:moveTo>
                    <a:cubicBezTo>
                      <a:pt x="12" y="18"/>
                      <a:pt x="6" y="18"/>
                      <a:pt x="0" y="18"/>
                    </a:cubicBezTo>
                    <a:cubicBezTo>
                      <a:pt x="9" y="0"/>
                      <a:pt x="9" y="0"/>
                      <a:pt x="9" y="0"/>
                    </a:cubicBezTo>
                    <a:cubicBezTo>
                      <a:pt x="30" y="0"/>
                      <a:pt x="51" y="0"/>
                      <a:pt x="72" y="0"/>
                    </a:cubicBezTo>
                    <a:cubicBezTo>
                      <a:pt x="70" y="3"/>
                      <a:pt x="70" y="3"/>
                      <a:pt x="70" y="3"/>
                    </a:cubicBezTo>
                    <a:cubicBezTo>
                      <a:pt x="56" y="3"/>
                      <a:pt x="41" y="3"/>
                      <a:pt x="26" y="3"/>
                    </a:cubicBezTo>
                    <a:cubicBezTo>
                      <a:pt x="23" y="8"/>
                      <a:pt x="23" y="8"/>
                      <a:pt x="23" y="8"/>
                    </a:cubicBezTo>
                    <a:cubicBezTo>
                      <a:pt x="37" y="8"/>
                      <a:pt x="51" y="8"/>
                      <a:pt x="65" y="8"/>
                    </a:cubicBezTo>
                    <a:cubicBezTo>
                      <a:pt x="63" y="11"/>
                      <a:pt x="63" y="11"/>
                      <a:pt x="63" y="11"/>
                    </a:cubicBezTo>
                    <a:cubicBezTo>
                      <a:pt x="50" y="11"/>
                      <a:pt x="36" y="11"/>
                      <a:pt x="22"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2" name="Freeform 477"/>
              <p:cNvSpPr>
                <a:spLocks noEditPoints="1"/>
              </p:cNvSpPr>
              <p:nvPr/>
            </p:nvSpPr>
            <p:spPr bwMode="auto">
              <a:xfrm>
                <a:off x="-5367338" y="881063"/>
                <a:ext cx="315913" cy="66675"/>
              </a:xfrm>
              <a:custGeom>
                <a:avLst/>
                <a:gdLst>
                  <a:gd name="T0" fmla="*/ 83 w 84"/>
                  <a:gd name="T1" fmla="*/ 14 h 18"/>
                  <a:gd name="T2" fmla="*/ 68 w 84"/>
                  <a:gd name="T3" fmla="*/ 14 h 18"/>
                  <a:gd name="T4" fmla="*/ 66 w 84"/>
                  <a:gd name="T5" fmla="*/ 18 h 18"/>
                  <a:gd name="T6" fmla="*/ 49 w 84"/>
                  <a:gd name="T7" fmla="*/ 18 h 18"/>
                  <a:gd name="T8" fmla="*/ 51 w 84"/>
                  <a:gd name="T9" fmla="*/ 14 h 18"/>
                  <a:gd name="T10" fmla="*/ 0 w 84"/>
                  <a:gd name="T11" fmla="*/ 14 h 18"/>
                  <a:gd name="T12" fmla="*/ 1 w 84"/>
                  <a:gd name="T13" fmla="*/ 12 h 18"/>
                  <a:gd name="T14" fmla="*/ 57 w 84"/>
                  <a:gd name="T15" fmla="*/ 0 h 18"/>
                  <a:gd name="T16" fmla="*/ 75 w 84"/>
                  <a:gd name="T17" fmla="*/ 0 h 18"/>
                  <a:gd name="T18" fmla="*/ 69 w 84"/>
                  <a:gd name="T19" fmla="*/ 12 h 18"/>
                  <a:gd name="T20" fmla="*/ 84 w 84"/>
                  <a:gd name="T21" fmla="*/ 12 h 18"/>
                  <a:gd name="T22" fmla="*/ 83 w 84"/>
                  <a:gd name="T23" fmla="*/ 14 h 18"/>
                  <a:gd name="T24" fmla="*/ 52 w 84"/>
                  <a:gd name="T25" fmla="*/ 12 h 18"/>
                  <a:gd name="T26" fmla="*/ 54 w 84"/>
                  <a:gd name="T27" fmla="*/ 8 h 18"/>
                  <a:gd name="T28" fmla="*/ 57 w 84"/>
                  <a:gd name="T29" fmla="*/ 4 h 18"/>
                  <a:gd name="T30" fmla="*/ 56 w 84"/>
                  <a:gd name="T31" fmla="*/ 4 h 18"/>
                  <a:gd name="T32" fmla="*/ 48 w 84"/>
                  <a:gd name="T33" fmla="*/ 6 h 18"/>
                  <a:gd name="T34" fmla="*/ 18 w 84"/>
                  <a:gd name="T35" fmla="*/ 12 h 18"/>
                  <a:gd name="T36" fmla="*/ 52 w 84"/>
                  <a:gd name="T3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18">
                    <a:moveTo>
                      <a:pt x="83" y="14"/>
                    </a:moveTo>
                    <a:cubicBezTo>
                      <a:pt x="68" y="14"/>
                      <a:pt x="68" y="14"/>
                      <a:pt x="68" y="14"/>
                    </a:cubicBezTo>
                    <a:cubicBezTo>
                      <a:pt x="66" y="18"/>
                      <a:pt x="66" y="18"/>
                      <a:pt x="66" y="18"/>
                    </a:cubicBezTo>
                    <a:cubicBezTo>
                      <a:pt x="49" y="18"/>
                      <a:pt x="49" y="18"/>
                      <a:pt x="49" y="18"/>
                    </a:cubicBezTo>
                    <a:cubicBezTo>
                      <a:pt x="51" y="14"/>
                      <a:pt x="51" y="14"/>
                      <a:pt x="51" y="14"/>
                    </a:cubicBezTo>
                    <a:cubicBezTo>
                      <a:pt x="34" y="14"/>
                      <a:pt x="17" y="14"/>
                      <a:pt x="0" y="14"/>
                    </a:cubicBezTo>
                    <a:cubicBezTo>
                      <a:pt x="1" y="12"/>
                      <a:pt x="1" y="12"/>
                      <a:pt x="1" y="12"/>
                    </a:cubicBezTo>
                    <a:cubicBezTo>
                      <a:pt x="20" y="8"/>
                      <a:pt x="39" y="4"/>
                      <a:pt x="57" y="0"/>
                    </a:cubicBezTo>
                    <a:cubicBezTo>
                      <a:pt x="75" y="0"/>
                      <a:pt x="75" y="0"/>
                      <a:pt x="75" y="0"/>
                    </a:cubicBezTo>
                    <a:cubicBezTo>
                      <a:pt x="69" y="12"/>
                      <a:pt x="69" y="12"/>
                      <a:pt x="69" y="12"/>
                    </a:cubicBezTo>
                    <a:cubicBezTo>
                      <a:pt x="84" y="12"/>
                      <a:pt x="84" y="12"/>
                      <a:pt x="84" y="12"/>
                    </a:cubicBezTo>
                    <a:lnTo>
                      <a:pt x="83" y="14"/>
                    </a:lnTo>
                    <a:close/>
                    <a:moveTo>
                      <a:pt x="52" y="12"/>
                    </a:moveTo>
                    <a:cubicBezTo>
                      <a:pt x="54" y="8"/>
                      <a:pt x="54" y="8"/>
                      <a:pt x="54" y="8"/>
                    </a:cubicBezTo>
                    <a:cubicBezTo>
                      <a:pt x="57" y="4"/>
                      <a:pt x="57" y="4"/>
                      <a:pt x="57" y="4"/>
                    </a:cubicBezTo>
                    <a:cubicBezTo>
                      <a:pt x="56" y="4"/>
                      <a:pt x="56" y="4"/>
                      <a:pt x="56" y="4"/>
                    </a:cubicBezTo>
                    <a:cubicBezTo>
                      <a:pt x="48" y="6"/>
                      <a:pt x="48" y="6"/>
                      <a:pt x="48" y="6"/>
                    </a:cubicBezTo>
                    <a:cubicBezTo>
                      <a:pt x="38" y="8"/>
                      <a:pt x="28" y="10"/>
                      <a:pt x="18" y="12"/>
                    </a:cubicBezTo>
                    <a:cubicBezTo>
                      <a:pt x="29" y="12"/>
                      <a:pt x="40" y="12"/>
                      <a:pt x="5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3" name="Freeform 478"/>
              <p:cNvSpPr>
                <a:spLocks/>
              </p:cNvSpPr>
              <p:nvPr/>
            </p:nvSpPr>
            <p:spPr bwMode="auto">
              <a:xfrm>
                <a:off x="-566738" y="881063"/>
                <a:ext cx="255588" cy="66675"/>
              </a:xfrm>
              <a:custGeom>
                <a:avLst/>
                <a:gdLst>
                  <a:gd name="T0" fmla="*/ 18 w 68"/>
                  <a:gd name="T1" fmla="*/ 18 h 18"/>
                  <a:gd name="T2" fmla="*/ 0 w 68"/>
                  <a:gd name="T3" fmla="*/ 18 h 18"/>
                  <a:gd name="T4" fmla="*/ 5 w 68"/>
                  <a:gd name="T5" fmla="*/ 0 h 18"/>
                  <a:gd name="T6" fmla="*/ 68 w 68"/>
                  <a:gd name="T7" fmla="*/ 0 h 18"/>
                  <a:gd name="T8" fmla="*/ 67 w 68"/>
                  <a:gd name="T9" fmla="*/ 3 h 18"/>
                  <a:gd name="T10" fmla="*/ 23 w 68"/>
                  <a:gd name="T11" fmla="*/ 3 h 18"/>
                  <a:gd name="T12" fmla="*/ 21 w 68"/>
                  <a:gd name="T13" fmla="*/ 8 h 18"/>
                  <a:gd name="T14" fmla="*/ 63 w 68"/>
                  <a:gd name="T15" fmla="*/ 8 h 18"/>
                  <a:gd name="T16" fmla="*/ 62 w 68"/>
                  <a:gd name="T17" fmla="*/ 11 h 18"/>
                  <a:gd name="T18" fmla="*/ 20 w 68"/>
                  <a:gd name="T19" fmla="*/ 11 h 18"/>
                  <a:gd name="T20" fmla="*/ 18 w 6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
                    <a:moveTo>
                      <a:pt x="18" y="18"/>
                    </a:moveTo>
                    <a:cubicBezTo>
                      <a:pt x="12" y="18"/>
                      <a:pt x="6" y="18"/>
                      <a:pt x="0" y="18"/>
                    </a:cubicBezTo>
                    <a:cubicBezTo>
                      <a:pt x="5" y="0"/>
                      <a:pt x="5" y="0"/>
                      <a:pt x="5" y="0"/>
                    </a:cubicBezTo>
                    <a:cubicBezTo>
                      <a:pt x="26" y="0"/>
                      <a:pt x="47" y="0"/>
                      <a:pt x="68" y="0"/>
                    </a:cubicBezTo>
                    <a:cubicBezTo>
                      <a:pt x="67" y="3"/>
                      <a:pt x="67" y="3"/>
                      <a:pt x="67" y="3"/>
                    </a:cubicBezTo>
                    <a:cubicBezTo>
                      <a:pt x="52" y="3"/>
                      <a:pt x="38" y="3"/>
                      <a:pt x="23" y="3"/>
                    </a:cubicBezTo>
                    <a:cubicBezTo>
                      <a:pt x="21" y="8"/>
                      <a:pt x="21" y="8"/>
                      <a:pt x="21" y="8"/>
                    </a:cubicBezTo>
                    <a:cubicBezTo>
                      <a:pt x="35" y="8"/>
                      <a:pt x="49" y="8"/>
                      <a:pt x="63" y="8"/>
                    </a:cubicBezTo>
                    <a:cubicBezTo>
                      <a:pt x="62" y="11"/>
                      <a:pt x="62" y="11"/>
                      <a:pt x="62" y="11"/>
                    </a:cubicBezTo>
                    <a:cubicBezTo>
                      <a:pt x="48" y="11"/>
                      <a:pt x="34" y="11"/>
                      <a:pt x="20"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4" name="Freeform 479"/>
              <p:cNvSpPr>
                <a:spLocks/>
              </p:cNvSpPr>
              <p:nvPr/>
            </p:nvSpPr>
            <p:spPr bwMode="auto">
              <a:xfrm>
                <a:off x="-274638" y="881063"/>
                <a:ext cx="274638" cy="66675"/>
              </a:xfrm>
              <a:custGeom>
                <a:avLst/>
                <a:gdLst>
                  <a:gd name="T0" fmla="*/ 38 w 73"/>
                  <a:gd name="T1" fmla="*/ 7 h 18"/>
                  <a:gd name="T2" fmla="*/ 64 w 73"/>
                  <a:gd name="T3" fmla="*/ 9 h 18"/>
                  <a:gd name="T4" fmla="*/ 73 w 73"/>
                  <a:gd name="T5" fmla="*/ 12 h 18"/>
                  <a:gd name="T6" fmla="*/ 60 w 73"/>
                  <a:gd name="T7" fmla="*/ 17 h 18"/>
                  <a:gd name="T8" fmla="*/ 28 w 73"/>
                  <a:gd name="T9" fmla="*/ 18 h 18"/>
                  <a:gd name="T10" fmla="*/ 0 w 73"/>
                  <a:gd name="T11" fmla="*/ 18 h 18"/>
                  <a:gd name="T12" fmla="*/ 0 w 73"/>
                  <a:gd name="T13" fmla="*/ 15 h 18"/>
                  <a:gd name="T14" fmla="*/ 14 w 73"/>
                  <a:gd name="T15" fmla="*/ 16 h 18"/>
                  <a:gd name="T16" fmla="*/ 29 w 73"/>
                  <a:gd name="T17" fmla="*/ 16 h 18"/>
                  <a:gd name="T18" fmla="*/ 47 w 73"/>
                  <a:gd name="T19" fmla="*/ 15 h 18"/>
                  <a:gd name="T20" fmla="*/ 54 w 73"/>
                  <a:gd name="T21" fmla="*/ 13 h 18"/>
                  <a:gd name="T22" fmla="*/ 30 w 73"/>
                  <a:gd name="T23" fmla="*/ 9 h 18"/>
                  <a:gd name="T24" fmla="*/ 21 w 73"/>
                  <a:gd name="T25" fmla="*/ 10 h 18"/>
                  <a:gd name="T26" fmla="*/ 12 w 73"/>
                  <a:gd name="T27" fmla="*/ 10 h 18"/>
                  <a:gd name="T28" fmla="*/ 4 w 73"/>
                  <a:gd name="T29" fmla="*/ 9 h 18"/>
                  <a:gd name="T30" fmla="*/ 11 w 73"/>
                  <a:gd name="T31" fmla="*/ 0 h 18"/>
                  <a:gd name="T32" fmla="*/ 68 w 73"/>
                  <a:gd name="T33" fmla="*/ 0 h 18"/>
                  <a:gd name="T34" fmla="*/ 67 w 73"/>
                  <a:gd name="T35" fmla="*/ 3 h 18"/>
                  <a:gd name="T36" fmla="*/ 26 w 73"/>
                  <a:gd name="T37" fmla="*/ 3 h 18"/>
                  <a:gd name="T38" fmla="*/ 22 w 73"/>
                  <a:gd name="T39" fmla="*/ 8 h 18"/>
                  <a:gd name="T40" fmla="*/ 29 w 73"/>
                  <a:gd name="T41" fmla="*/ 7 h 18"/>
                  <a:gd name="T42" fmla="*/ 38 w 73"/>
                  <a:gd name="T43"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8">
                    <a:moveTo>
                      <a:pt x="38" y="7"/>
                    </a:moveTo>
                    <a:cubicBezTo>
                      <a:pt x="49" y="7"/>
                      <a:pt x="58" y="8"/>
                      <a:pt x="64" y="9"/>
                    </a:cubicBezTo>
                    <a:cubicBezTo>
                      <a:pt x="70" y="9"/>
                      <a:pt x="73" y="12"/>
                      <a:pt x="73" y="12"/>
                    </a:cubicBezTo>
                    <a:cubicBezTo>
                      <a:pt x="73" y="12"/>
                      <a:pt x="68" y="16"/>
                      <a:pt x="60" y="17"/>
                    </a:cubicBezTo>
                    <a:cubicBezTo>
                      <a:pt x="53" y="18"/>
                      <a:pt x="42" y="18"/>
                      <a:pt x="28" y="18"/>
                    </a:cubicBezTo>
                    <a:cubicBezTo>
                      <a:pt x="16" y="18"/>
                      <a:pt x="6" y="18"/>
                      <a:pt x="0" y="18"/>
                    </a:cubicBezTo>
                    <a:cubicBezTo>
                      <a:pt x="0" y="15"/>
                      <a:pt x="0" y="15"/>
                      <a:pt x="0" y="15"/>
                    </a:cubicBezTo>
                    <a:cubicBezTo>
                      <a:pt x="14" y="16"/>
                      <a:pt x="14" y="16"/>
                      <a:pt x="14" y="16"/>
                    </a:cubicBezTo>
                    <a:cubicBezTo>
                      <a:pt x="29" y="16"/>
                      <a:pt x="29" y="16"/>
                      <a:pt x="29" y="16"/>
                    </a:cubicBezTo>
                    <a:cubicBezTo>
                      <a:pt x="37" y="16"/>
                      <a:pt x="47" y="15"/>
                      <a:pt x="47" y="15"/>
                    </a:cubicBezTo>
                    <a:cubicBezTo>
                      <a:pt x="54" y="13"/>
                      <a:pt x="54" y="13"/>
                      <a:pt x="54" y="13"/>
                    </a:cubicBezTo>
                    <a:cubicBezTo>
                      <a:pt x="54" y="13"/>
                      <a:pt x="47" y="9"/>
                      <a:pt x="30" y="9"/>
                    </a:cubicBezTo>
                    <a:cubicBezTo>
                      <a:pt x="21" y="10"/>
                      <a:pt x="21" y="10"/>
                      <a:pt x="21" y="10"/>
                    </a:cubicBezTo>
                    <a:cubicBezTo>
                      <a:pt x="12" y="10"/>
                      <a:pt x="12" y="10"/>
                      <a:pt x="12" y="10"/>
                    </a:cubicBezTo>
                    <a:cubicBezTo>
                      <a:pt x="4" y="9"/>
                      <a:pt x="4" y="9"/>
                      <a:pt x="4" y="9"/>
                    </a:cubicBezTo>
                    <a:cubicBezTo>
                      <a:pt x="11" y="0"/>
                      <a:pt x="11" y="0"/>
                      <a:pt x="11" y="0"/>
                    </a:cubicBezTo>
                    <a:cubicBezTo>
                      <a:pt x="30" y="0"/>
                      <a:pt x="49" y="0"/>
                      <a:pt x="68" y="0"/>
                    </a:cubicBezTo>
                    <a:cubicBezTo>
                      <a:pt x="67" y="3"/>
                      <a:pt x="67" y="3"/>
                      <a:pt x="67" y="3"/>
                    </a:cubicBezTo>
                    <a:cubicBezTo>
                      <a:pt x="54" y="3"/>
                      <a:pt x="40" y="3"/>
                      <a:pt x="26" y="3"/>
                    </a:cubicBezTo>
                    <a:cubicBezTo>
                      <a:pt x="22" y="8"/>
                      <a:pt x="22" y="8"/>
                      <a:pt x="22" y="8"/>
                    </a:cubicBezTo>
                    <a:cubicBezTo>
                      <a:pt x="29" y="7"/>
                      <a:pt x="29" y="7"/>
                      <a:pt x="29" y="7"/>
                    </a:cubicBezTo>
                    <a:lnTo>
                      <a:pt x="3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5" name="Freeform 480"/>
              <p:cNvSpPr>
                <a:spLocks/>
              </p:cNvSpPr>
              <p:nvPr/>
            </p:nvSpPr>
            <p:spPr bwMode="auto">
              <a:xfrm>
                <a:off x="4511675" y="881063"/>
                <a:ext cx="236538" cy="66675"/>
              </a:xfrm>
              <a:custGeom>
                <a:avLst/>
                <a:gdLst>
                  <a:gd name="T0" fmla="*/ 18 w 63"/>
                  <a:gd name="T1" fmla="*/ 18 h 18"/>
                  <a:gd name="T2" fmla="*/ 0 w 63"/>
                  <a:gd name="T3" fmla="*/ 18 h 18"/>
                  <a:gd name="T4" fmla="*/ 1 w 63"/>
                  <a:gd name="T5" fmla="*/ 0 h 18"/>
                  <a:gd name="T6" fmla="*/ 63 w 63"/>
                  <a:gd name="T7" fmla="*/ 0 h 18"/>
                  <a:gd name="T8" fmla="*/ 63 w 63"/>
                  <a:gd name="T9" fmla="*/ 3 h 18"/>
                  <a:gd name="T10" fmla="*/ 19 w 63"/>
                  <a:gd name="T11" fmla="*/ 3 h 18"/>
                  <a:gd name="T12" fmla="*/ 18 w 63"/>
                  <a:gd name="T13" fmla="*/ 8 h 18"/>
                  <a:gd name="T14" fmla="*/ 60 w 63"/>
                  <a:gd name="T15" fmla="*/ 8 h 18"/>
                  <a:gd name="T16" fmla="*/ 60 w 63"/>
                  <a:gd name="T17" fmla="*/ 11 h 18"/>
                  <a:gd name="T18" fmla="*/ 18 w 63"/>
                  <a:gd name="T19" fmla="*/ 11 h 18"/>
                  <a:gd name="T20" fmla="*/ 18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18" y="18"/>
                    </a:moveTo>
                    <a:cubicBezTo>
                      <a:pt x="12" y="18"/>
                      <a:pt x="6" y="18"/>
                      <a:pt x="0" y="18"/>
                    </a:cubicBezTo>
                    <a:cubicBezTo>
                      <a:pt x="1" y="0"/>
                      <a:pt x="1" y="0"/>
                      <a:pt x="1" y="0"/>
                    </a:cubicBezTo>
                    <a:cubicBezTo>
                      <a:pt x="22" y="0"/>
                      <a:pt x="43" y="0"/>
                      <a:pt x="63" y="0"/>
                    </a:cubicBezTo>
                    <a:cubicBezTo>
                      <a:pt x="63" y="3"/>
                      <a:pt x="63" y="3"/>
                      <a:pt x="63" y="3"/>
                    </a:cubicBezTo>
                    <a:cubicBezTo>
                      <a:pt x="48" y="3"/>
                      <a:pt x="34" y="3"/>
                      <a:pt x="19" y="3"/>
                    </a:cubicBezTo>
                    <a:cubicBezTo>
                      <a:pt x="18" y="8"/>
                      <a:pt x="18" y="8"/>
                      <a:pt x="18" y="8"/>
                    </a:cubicBezTo>
                    <a:cubicBezTo>
                      <a:pt x="32" y="8"/>
                      <a:pt x="46" y="8"/>
                      <a:pt x="60" y="8"/>
                    </a:cubicBezTo>
                    <a:cubicBezTo>
                      <a:pt x="60" y="11"/>
                      <a:pt x="60" y="11"/>
                      <a:pt x="60" y="11"/>
                    </a:cubicBezTo>
                    <a:cubicBezTo>
                      <a:pt x="46" y="11"/>
                      <a:pt x="32" y="11"/>
                      <a:pt x="18"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6" name="Freeform 481"/>
              <p:cNvSpPr>
                <a:spLocks noEditPoints="1"/>
              </p:cNvSpPr>
              <p:nvPr/>
            </p:nvSpPr>
            <p:spPr bwMode="auto">
              <a:xfrm>
                <a:off x="4792663" y="881063"/>
                <a:ext cx="280988" cy="66675"/>
              </a:xfrm>
              <a:custGeom>
                <a:avLst/>
                <a:gdLst>
                  <a:gd name="T0" fmla="*/ 0 w 75"/>
                  <a:gd name="T1" fmla="*/ 11 h 18"/>
                  <a:gd name="T2" fmla="*/ 54 w 75"/>
                  <a:gd name="T3" fmla="*/ 0 h 18"/>
                  <a:gd name="T4" fmla="*/ 68 w 75"/>
                  <a:gd name="T5" fmla="*/ 0 h 18"/>
                  <a:gd name="T6" fmla="*/ 68 w 75"/>
                  <a:gd name="T7" fmla="*/ 3 h 18"/>
                  <a:gd name="T8" fmla="*/ 54 w 75"/>
                  <a:gd name="T9" fmla="*/ 3 h 18"/>
                  <a:gd name="T10" fmla="*/ 28 w 75"/>
                  <a:gd name="T11" fmla="*/ 4 h 18"/>
                  <a:gd name="T12" fmla="*/ 18 w 75"/>
                  <a:gd name="T13" fmla="*/ 9 h 18"/>
                  <a:gd name="T14" fmla="*/ 19 w 75"/>
                  <a:gd name="T15" fmla="*/ 9 h 18"/>
                  <a:gd name="T16" fmla="*/ 29 w 75"/>
                  <a:gd name="T17" fmla="*/ 8 h 18"/>
                  <a:gd name="T18" fmla="*/ 44 w 75"/>
                  <a:gd name="T19" fmla="*/ 7 h 18"/>
                  <a:gd name="T20" fmla="*/ 67 w 75"/>
                  <a:gd name="T21" fmla="*/ 8 h 18"/>
                  <a:gd name="T22" fmla="*/ 75 w 75"/>
                  <a:gd name="T23" fmla="*/ 12 h 18"/>
                  <a:gd name="T24" fmla="*/ 66 w 75"/>
                  <a:gd name="T25" fmla="*/ 17 h 18"/>
                  <a:gd name="T26" fmla="*/ 39 w 75"/>
                  <a:gd name="T27" fmla="*/ 18 h 18"/>
                  <a:gd name="T28" fmla="*/ 18 w 75"/>
                  <a:gd name="T29" fmla="*/ 18 h 18"/>
                  <a:gd name="T30" fmla="*/ 5 w 75"/>
                  <a:gd name="T31" fmla="*/ 15 h 18"/>
                  <a:gd name="T32" fmla="*/ 0 w 75"/>
                  <a:gd name="T33" fmla="*/ 11 h 18"/>
                  <a:gd name="T34" fmla="*/ 39 w 75"/>
                  <a:gd name="T35" fmla="*/ 16 h 18"/>
                  <a:gd name="T36" fmla="*/ 53 w 75"/>
                  <a:gd name="T37" fmla="*/ 15 h 18"/>
                  <a:gd name="T38" fmla="*/ 58 w 75"/>
                  <a:gd name="T39" fmla="*/ 12 h 18"/>
                  <a:gd name="T40" fmla="*/ 53 w 75"/>
                  <a:gd name="T41" fmla="*/ 10 h 18"/>
                  <a:gd name="T42" fmla="*/ 39 w 75"/>
                  <a:gd name="T43" fmla="*/ 9 h 18"/>
                  <a:gd name="T44" fmla="*/ 29 w 75"/>
                  <a:gd name="T45" fmla="*/ 10 h 18"/>
                  <a:gd name="T46" fmla="*/ 21 w 75"/>
                  <a:gd name="T47" fmla="*/ 11 h 18"/>
                  <a:gd name="T48" fmla="*/ 18 w 75"/>
                  <a:gd name="T49" fmla="*/ 12 h 18"/>
                  <a:gd name="T50" fmla="*/ 24 w 75"/>
                  <a:gd name="T51" fmla="*/ 15 h 18"/>
                  <a:gd name="T52" fmla="*/ 39 w 75"/>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 h="18">
                    <a:moveTo>
                      <a:pt x="0" y="11"/>
                    </a:moveTo>
                    <a:cubicBezTo>
                      <a:pt x="1" y="4"/>
                      <a:pt x="19" y="0"/>
                      <a:pt x="54" y="0"/>
                    </a:cubicBezTo>
                    <a:cubicBezTo>
                      <a:pt x="68" y="0"/>
                      <a:pt x="68" y="0"/>
                      <a:pt x="68" y="0"/>
                    </a:cubicBezTo>
                    <a:cubicBezTo>
                      <a:pt x="68" y="3"/>
                      <a:pt x="68" y="3"/>
                      <a:pt x="68" y="3"/>
                    </a:cubicBezTo>
                    <a:cubicBezTo>
                      <a:pt x="54" y="3"/>
                      <a:pt x="54" y="3"/>
                      <a:pt x="54" y="3"/>
                    </a:cubicBezTo>
                    <a:cubicBezTo>
                      <a:pt x="43" y="3"/>
                      <a:pt x="34" y="3"/>
                      <a:pt x="28" y="4"/>
                    </a:cubicBezTo>
                    <a:cubicBezTo>
                      <a:pt x="22" y="5"/>
                      <a:pt x="18" y="9"/>
                      <a:pt x="18" y="9"/>
                    </a:cubicBezTo>
                    <a:cubicBezTo>
                      <a:pt x="19" y="9"/>
                      <a:pt x="19" y="9"/>
                      <a:pt x="19" y="9"/>
                    </a:cubicBezTo>
                    <a:cubicBezTo>
                      <a:pt x="29" y="8"/>
                      <a:pt x="29" y="8"/>
                      <a:pt x="29" y="8"/>
                    </a:cubicBezTo>
                    <a:cubicBezTo>
                      <a:pt x="44" y="7"/>
                      <a:pt x="44" y="7"/>
                      <a:pt x="44" y="7"/>
                    </a:cubicBezTo>
                    <a:cubicBezTo>
                      <a:pt x="54" y="7"/>
                      <a:pt x="67" y="8"/>
                      <a:pt x="67" y="8"/>
                    </a:cubicBezTo>
                    <a:cubicBezTo>
                      <a:pt x="75" y="12"/>
                      <a:pt x="75" y="12"/>
                      <a:pt x="75" y="12"/>
                    </a:cubicBezTo>
                    <a:cubicBezTo>
                      <a:pt x="75" y="12"/>
                      <a:pt x="72" y="16"/>
                      <a:pt x="66" y="17"/>
                    </a:cubicBezTo>
                    <a:cubicBezTo>
                      <a:pt x="59" y="18"/>
                      <a:pt x="50" y="18"/>
                      <a:pt x="39" y="18"/>
                    </a:cubicBezTo>
                    <a:cubicBezTo>
                      <a:pt x="31" y="18"/>
                      <a:pt x="18" y="18"/>
                      <a:pt x="18" y="18"/>
                    </a:cubicBezTo>
                    <a:cubicBezTo>
                      <a:pt x="5" y="15"/>
                      <a:pt x="5" y="15"/>
                      <a:pt x="5" y="15"/>
                    </a:cubicBezTo>
                    <a:lnTo>
                      <a:pt x="0" y="11"/>
                    </a:lnTo>
                    <a:close/>
                    <a:moveTo>
                      <a:pt x="39" y="16"/>
                    </a:moveTo>
                    <a:cubicBezTo>
                      <a:pt x="45" y="16"/>
                      <a:pt x="53" y="15"/>
                      <a:pt x="53" y="15"/>
                    </a:cubicBezTo>
                    <a:cubicBezTo>
                      <a:pt x="58" y="12"/>
                      <a:pt x="58" y="12"/>
                      <a:pt x="58" y="12"/>
                    </a:cubicBezTo>
                    <a:cubicBezTo>
                      <a:pt x="53" y="10"/>
                      <a:pt x="53" y="10"/>
                      <a:pt x="53" y="10"/>
                    </a:cubicBezTo>
                    <a:cubicBezTo>
                      <a:pt x="53" y="10"/>
                      <a:pt x="46" y="9"/>
                      <a:pt x="39" y="9"/>
                    </a:cubicBezTo>
                    <a:cubicBezTo>
                      <a:pt x="29" y="10"/>
                      <a:pt x="29" y="10"/>
                      <a:pt x="29" y="10"/>
                    </a:cubicBezTo>
                    <a:cubicBezTo>
                      <a:pt x="21" y="11"/>
                      <a:pt x="21" y="11"/>
                      <a:pt x="21" y="11"/>
                    </a:cubicBezTo>
                    <a:cubicBezTo>
                      <a:pt x="18" y="12"/>
                      <a:pt x="18" y="12"/>
                      <a:pt x="18" y="12"/>
                    </a:cubicBezTo>
                    <a:cubicBezTo>
                      <a:pt x="24" y="15"/>
                      <a:pt x="24" y="15"/>
                      <a:pt x="24" y="15"/>
                    </a:cubicBezTo>
                    <a:cubicBezTo>
                      <a:pt x="24" y="15"/>
                      <a:pt x="33" y="16"/>
                      <a:pt x="39"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7" name="Freeform 482"/>
              <p:cNvSpPr>
                <a:spLocks/>
              </p:cNvSpPr>
              <p:nvPr/>
            </p:nvSpPr>
            <p:spPr bwMode="auto">
              <a:xfrm>
                <a:off x="9574213" y="881063"/>
                <a:ext cx="236538" cy="66675"/>
              </a:xfrm>
              <a:custGeom>
                <a:avLst/>
                <a:gdLst>
                  <a:gd name="T0" fmla="*/ 21 w 63"/>
                  <a:gd name="T1" fmla="*/ 18 h 18"/>
                  <a:gd name="T2" fmla="*/ 3 w 63"/>
                  <a:gd name="T3" fmla="*/ 18 h 18"/>
                  <a:gd name="T4" fmla="*/ 0 w 63"/>
                  <a:gd name="T5" fmla="*/ 0 h 18"/>
                  <a:gd name="T6" fmla="*/ 63 w 63"/>
                  <a:gd name="T7" fmla="*/ 0 h 18"/>
                  <a:gd name="T8" fmla="*/ 63 w 63"/>
                  <a:gd name="T9" fmla="*/ 3 h 18"/>
                  <a:gd name="T10" fmla="*/ 19 w 63"/>
                  <a:gd name="T11" fmla="*/ 3 h 18"/>
                  <a:gd name="T12" fmla="*/ 19 w 63"/>
                  <a:gd name="T13" fmla="*/ 8 h 18"/>
                  <a:gd name="T14" fmla="*/ 61 w 63"/>
                  <a:gd name="T15" fmla="*/ 8 h 18"/>
                  <a:gd name="T16" fmla="*/ 62 w 63"/>
                  <a:gd name="T17" fmla="*/ 11 h 18"/>
                  <a:gd name="T18" fmla="*/ 20 w 63"/>
                  <a:gd name="T19" fmla="*/ 11 h 18"/>
                  <a:gd name="T20" fmla="*/ 21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1" y="18"/>
                    </a:moveTo>
                    <a:cubicBezTo>
                      <a:pt x="15" y="18"/>
                      <a:pt x="9" y="18"/>
                      <a:pt x="3" y="18"/>
                    </a:cubicBezTo>
                    <a:cubicBezTo>
                      <a:pt x="0" y="0"/>
                      <a:pt x="0" y="0"/>
                      <a:pt x="0" y="0"/>
                    </a:cubicBezTo>
                    <a:cubicBezTo>
                      <a:pt x="21" y="0"/>
                      <a:pt x="42" y="0"/>
                      <a:pt x="63" y="0"/>
                    </a:cubicBezTo>
                    <a:cubicBezTo>
                      <a:pt x="63" y="3"/>
                      <a:pt x="63" y="3"/>
                      <a:pt x="63" y="3"/>
                    </a:cubicBezTo>
                    <a:cubicBezTo>
                      <a:pt x="48" y="3"/>
                      <a:pt x="34" y="3"/>
                      <a:pt x="19" y="3"/>
                    </a:cubicBezTo>
                    <a:cubicBezTo>
                      <a:pt x="19" y="8"/>
                      <a:pt x="19" y="8"/>
                      <a:pt x="19" y="8"/>
                    </a:cubicBezTo>
                    <a:cubicBezTo>
                      <a:pt x="33" y="8"/>
                      <a:pt x="47" y="8"/>
                      <a:pt x="61" y="8"/>
                    </a:cubicBezTo>
                    <a:cubicBezTo>
                      <a:pt x="62" y="11"/>
                      <a:pt x="62" y="11"/>
                      <a:pt x="62" y="11"/>
                    </a:cubicBezTo>
                    <a:cubicBezTo>
                      <a:pt x="48" y="11"/>
                      <a:pt x="34" y="11"/>
                      <a:pt x="20" y="11"/>
                    </a:cubicBez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8" name="Freeform 483"/>
              <p:cNvSpPr>
                <a:spLocks/>
              </p:cNvSpPr>
              <p:nvPr/>
            </p:nvSpPr>
            <p:spPr bwMode="auto">
              <a:xfrm>
                <a:off x="9852025" y="881063"/>
                <a:ext cx="288925" cy="66675"/>
              </a:xfrm>
              <a:custGeom>
                <a:avLst/>
                <a:gdLst>
                  <a:gd name="T0" fmla="*/ 16 w 77"/>
                  <a:gd name="T1" fmla="*/ 18 h 18"/>
                  <a:gd name="T2" fmla="*/ 58 w 77"/>
                  <a:gd name="T3" fmla="*/ 3 h 18"/>
                  <a:gd name="T4" fmla="*/ 0 w 77"/>
                  <a:gd name="T5" fmla="*/ 3 h 18"/>
                  <a:gd name="T6" fmla="*/ 0 w 77"/>
                  <a:gd name="T7" fmla="*/ 0 h 18"/>
                  <a:gd name="T8" fmla="*/ 76 w 77"/>
                  <a:gd name="T9" fmla="*/ 0 h 18"/>
                  <a:gd name="T10" fmla="*/ 77 w 77"/>
                  <a:gd name="T11" fmla="*/ 3 h 18"/>
                  <a:gd name="T12" fmla="*/ 36 w 77"/>
                  <a:gd name="T13" fmla="*/ 18 h 18"/>
                  <a:gd name="T14" fmla="*/ 16 w 77"/>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8">
                    <a:moveTo>
                      <a:pt x="16" y="18"/>
                    </a:moveTo>
                    <a:cubicBezTo>
                      <a:pt x="30" y="13"/>
                      <a:pt x="44" y="8"/>
                      <a:pt x="58" y="3"/>
                    </a:cubicBezTo>
                    <a:cubicBezTo>
                      <a:pt x="39" y="3"/>
                      <a:pt x="19" y="3"/>
                      <a:pt x="0" y="3"/>
                    </a:cubicBezTo>
                    <a:cubicBezTo>
                      <a:pt x="0" y="0"/>
                      <a:pt x="0" y="0"/>
                      <a:pt x="0" y="0"/>
                    </a:cubicBezTo>
                    <a:cubicBezTo>
                      <a:pt x="25" y="0"/>
                      <a:pt x="51" y="0"/>
                      <a:pt x="76" y="0"/>
                    </a:cubicBezTo>
                    <a:cubicBezTo>
                      <a:pt x="77" y="3"/>
                      <a:pt x="77" y="3"/>
                      <a:pt x="77" y="3"/>
                    </a:cubicBezTo>
                    <a:cubicBezTo>
                      <a:pt x="63" y="8"/>
                      <a:pt x="49" y="13"/>
                      <a:pt x="36" y="18"/>
                    </a:cubicBezTo>
                    <a:cubicBezTo>
                      <a:pt x="29" y="18"/>
                      <a:pt x="23" y="18"/>
                      <a:pt x="1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9" name="Freeform 484"/>
              <p:cNvSpPr>
                <a:spLocks/>
              </p:cNvSpPr>
              <p:nvPr/>
            </p:nvSpPr>
            <p:spPr bwMode="auto">
              <a:xfrm>
                <a:off x="14638338" y="881063"/>
                <a:ext cx="236538" cy="66675"/>
              </a:xfrm>
              <a:custGeom>
                <a:avLst/>
                <a:gdLst>
                  <a:gd name="T0" fmla="*/ 24 w 63"/>
                  <a:gd name="T1" fmla="*/ 18 h 18"/>
                  <a:gd name="T2" fmla="*/ 6 w 63"/>
                  <a:gd name="T3" fmla="*/ 18 h 18"/>
                  <a:gd name="T4" fmla="*/ 0 w 63"/>
                  <a:gd name="T5" fmla="*/ 0 h 18"/>
                  <a:gd name="T6" fmla="*/ 62 w 63"/>
                  <a:gd name="T7" fmla="*/ 0 h 18"/>
                  <a:gd name="T8" fmla="*/ 63 w 63"/>
                  <a:gd name="T9" fmla="*/ 3 h 18"/>
                  <a:gd name="T10" fmla="*/ 19 w 63"/>
                  <a:gd name="T11" fmla="*/ 3 h 18"/>
                  <a:gd name="T12" fmla="*/ 21 w 63"/>
                  <a:gd name="T13" fmla="*/ 8 h 18"/>
                  <a:gd name="T14" fmla="*/ 63 w 63"/>
                  <a:gd name="T15" fmla="*/ 8 h 18"/>
                  <a:gd name="T16" fmla="*/ 63 w 63"/>
                  <a:gd name="T17" fmla="*/ 11 h 18"/>
                  <a:gd name="T18" fmla="*/ 22 w 63"/>
                  <a:gd name="T19" fmla="*/ 11 h 18"/>
                  <a:gd name="T20" fmla="*/ 24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4" y="18"/>
                    </a:moveTo>
                    <a:cubicBezTo>
                      <a:pt x="18" y="18"/>
                      <a:pt x="12" y="18"/>
                      <a:pt x="6" y="18"/>
                    </a:cubicBezTo>
                    <a:cubicBezTo>
                      <a:pt x="0" y="0"/>
                      <a:pt x="0" y="0"/>
                      <a:pt x="0" y="0"/>
                    </a:cubicBezTo>
                    <a:cubicBezTo>
                      <a:pt x="20" y="0"/>
                      <a:pt x="41" y="0"/>
                      <a:pt x="62" y="0"/>
                    </a:cubicBezTo>
                    <a:cubicBezTo>
                      <a:pt x="63" y="3"/>
                      <a:pt x="63" y="3"/>
                      <a:pt x="63" y="3"/>
                    </a:cubicBezTo>
                    <a:cubicBezTo>
                      <a:pt x="48" y="3"/>
                      <a:pt x="34" y="3"/>
                      <a:pt x="19" y="3"/>
                    </a:cubicBezTo>
                    <a:cubicBezTo>
                      <a:pt x="21" y="8"/>
                      <a:pt x="21" y="8"/>
                      <a:pt x="21" y="8"/>
                    </a:cubicBezTo>
                    <a:cubicBezTo>
                      <a:pt x="35" y="8"/>
                      <a:pt x="49" y="8"/>
                      <a:pt x="63" y="8"/>
                    </a:cubicBezTo>
                    <a:cubicBezTo>
                      <a:pt x="63" y="11"/>
                      <a:pt x="63" y="11"/>
                      <a:pt x="63" y="11"/>
                    </a:cubicBezTo>
                    <a:cubicBezTo>
                      <a:pt x="50" y="11"/>
                      <a:pt x="36" y="11"/>
                      <a:pt x="22" y="11"/>
                    </a:cubicBezTo>
                    <a:lnTo>
                      <a:pt x="2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0" name="Freeform 485"/>
              <p:cNvSpPr>
                <a:spLocks noEditPoints="1"/>
              </p:cNvSpPr>
              <p:nvPr/>
            </p:nvSpPr>
            <p:spPr bwMode="auto">
              <a:xfrm>
                <a:off x="14933613" y="881063"/>
                <a:ext cx="285750" cy="66675"/>
              </a:xfrm>
              <a:custGeom>
                <a:avLst/>
                <a:gdLst>
                  <a:gd name="T0" fmla="*/ 33 w 76"/>
                  <a:gd name="T1" fmla="*/ 0 h 18"/>
                  <a:gd name="T2" fmla="*/ 58 w 76"/>
                  <a:gd name="T3" fmla="*/ 1 h 18"/>
                  <a:gd name="T4" fmla="*/ 68 w 76"/>
                  <a:gd name="T5" fmla="*/ 5 h 18"/>
                  <a:gd name="T6" fmla="*/ 50 w 76"/>
                  <a:gd name="T7" fmla="*/ 9 h 18"/>
                  <a:gd name="T8" fmla="*/ 69 w 76"/>
                  <a:gd name="T9" fmla="*/ 11 h 18"/>
                  <a:gd name="T10" fmla="*/ 76 w 76"/>
                  <a:gd name="T11" fmla="*/ 14 h 18"/>
                  <a:gd name="T12" fmla="*/ 67 w 76"/>
                  <a:gd name="T13" fmla="*/ 17 h 18"/>
                  <a:gd name="T14" fmla="*/ 40 w 76"/>
                  <a:gd name="T15" fmla="*/ 18 h 18"/>
                  <a:gd name="T16" fmla="*/ 12 w 76"/>
                  <a:gd name="T17" fmla="*/ 17 h 18"/>
                  <a:gd name="T18" fmla="*/ 0 w 76"/>
                  <a:gd name="T19" fmla="*/ 14 h 18"/>
                  <a:gd name="T20" fmla="*/ 5 w 76"/>
                  <a:gd name="T21" fmla="*/ 11 h 18"/>
                  <a:gd name="T22" fmla="*/ 21 w 76"/>
                  <a:gd name="T23" fmla="*/ 9 h 18"/>
                  <a:gd name="T24" fmla="*/ 5 w 76"/>
                  <a:gd name="T25" fmla="*/ 7 h 18"/>
                  <a:gd name="T26" fmla="*/ 0 w 76"/>
                  <a:gd name="T27" fmla="*/ 5 h 18"/>
                  <a:gd name="T28" fmla="*/ 9 w 76"/>
                  <a:gd name="T29" fmla="*/ 1 h 18"/>
                  <a:gd name="T30" fmla="*/ 33 w 76"/>
                  <a:gd name="T31" fmla="*/ 0 h 18"/>
                  <a:gd name="T32" fmla="*/ 17 w 76"/>
                  <a:gd name="T33" fmla="*/ 14 h 18"/>
                  <a:gd name="T34" fmla="*/ 24 w 76"/>
                  <a:gd name="T35" fmla="*/ 15 h 18"/>
                  <a:gd name="T36" fmla="*/ 39 w 76"/>
                  <a:gd name="T37" fmla="*/ 16 h 18"/>
                  <a:gd name="T38" fmla="*/ 54 w 76"/>
                  <a:gd name="T39" fmla="*/ 15 h 18"/>
                  <a:gd name="T40" fmla="*/ 59 w 76"/>
                  <a:gd name="T41" fmla="*/ 14 h 18"/>
                  <a:gd name="T42" fmla="*/ 53 w 76"/>
                  <a:gd name="T43" fmla="*/ 12 h 18"/>
                  <a:gd name="T44" fmla="*/ 37 w 76"/>
                  <a:gd name="T45" fmla="*/ 10 h 18"/>
                  <a:gd name="T46" fmla="*/ 35 w 76"/>
                  <a:gd name="T47" fmla="*/ 10 h 18"/>
                  <a:gd name="T48" fmla="*/ 21 w 76"/>
                  <a:gd name="T49" fmla="*/ 12 h 18"/>
                  <a:gd name="T50" fmla="*/ 17 w 76"/>
                  <a:gd name="T51" fmla="*/ 14 h 18"/>
                  <a:gd name="T52" fmla="*/ 33 w 76"/>
                  <a:gd name="T53" fmla="*/ 3 h 18"/>
                  <a:gd name="T54" fmla="*/ 21 w 76"/>
                  <a:gd name="T55" fmla="*/ 3 h 18"/>
                  <a:gd name="T56" fmla="*/ 17 w 76"/>
                  <a:gd name="T57" fmla="*/ 5 h 18"/>
                  <a:gd name="T58" fmla="*/ 20 w 76"/>
                  <a:gd name="T59" fmla="*/ 6 h 18"/>
                  <a:gd name="T60" fmla="*/ 25 w 76"/>
                  <a:gd name="T61" fmla="*/ 7 h 18"/>
                  <a:gd name="T62" fmla="*/ 36 w 76"/>
                  <a:gd name="T63" fmla="*/ 8 h 18"/>
                  <a:gd name="T64" fmla="*/ 48 w 76"/>
                  <a:gd name="T65" fmla="*/ 7 h 18"/>
                  <a:gd name="T66" fmla="*/ 51 w 76"/>
                  <a:gd name="T67" fmla="*/ 5 h 18"/>
                  <a:gd name="T68" fmla="*/ 46 w 76"/>
                  <a:gd name="T69" fmla="*/ 3 h 18"/>
                  <a:gd name="T70" fmla="*/ 33 w 76"/>
                  <a:gd name="T71"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18">
                    <a:moveTo>
                      <a:pt x="33" y="0"/>
                    </a:moveTo>
                    <a:cubicBezTo>
                      <a:pt x="43" y="0"/>
                      <a:pt x="52" y="1"/>
                      <a:pt x="58" y="1"/>
                    </a:cubicBezTo>
                    <a:cubicBezTo>
                      <a:pt x="65" y="2"/>
                      <a:pt x="68" y="5"/>
                      <a:pt x="68" y="5"/>
                    </a:cubicBezTo>
                    <a:cubicBezTo>
                      <a:pt x="68" y="5"/>
                      <a:pt x="63" y="8"/>
                      <a:pt x="50" y="9"/>
                    </a:cubicBezTo>
                    <a:cubicBezTo>
                      <a:pt x="59" y="9"/>
                      <a:pt x="69" y="11"/>
                      <a:pt x="69" y="11"/>
                    </a:cubicBezTo>
                    <a:cubicBezTo>
                      <a:pt x="76" y="14"/>
                      <a:pt x="76" y="14"/>
                      <a:pt x="76" y="14"/>
                    </a:cubicBezTo>
                    <a:cubicBezTo>
                      <a:pt x="76" y="14"/>
                      <a:pt x="73" y="16"/>
                      <a:pt x="67" y="17"/>
                    </a:cubicBezTo>
                    <a:cubicBezTo>
                      <a:pt x="61" y="18"/>
                      <a:pt x="52" y="18"/>
                      <a:pt x="40" y="18"/>
                    </a:cubicBezTo>
                    <a:cubicBezTo>
                      <a:pt x="28" y="18"/>
                      <a:pt x="19" y="18"/>
                      <a:pt x="12" y="17"/>
                    </a:cubicBezTo>
                    <a:cubicBezTo>
                      <a:pt x="5" y="16"/>
                      <a:pt x="0" y="14"/>
                      <a:pt x="0" y="14"/>
                    </a:cubicBezTo>
                    <a:cubicBezTo>
                      <a:pt x="5" y="11"/>
                      <a:pt x="5" y="11"/>
                      <a:pt x="5" y="11"/>
                    </a:cubicBezTo>
                    <a:cubicBezTo>
                      <a:pt x="5" y="11"/>
                      <a:pt x="13" y="10"/>
                      <a:pt x="21" y="9"/>
                    </a:cubicBezTo>
                    <a:cubicBezTo>
                      <a:pt x="14" y="8"/>
                      <a:pt x="5" y="7"/>
                      <a:pt x="5" y="7"/>
                    </a:cubicBezTo>
                    <a:cubicBezTo>
                      <a:pt x="0" y="5"/>
                      <a:pt x="0" y="5"/>
                      <a:pt x="0" y="5"/>
                    </a:cubicBezTo>
                    <a:cubicBezTo>
                      <a:pt x="0" y="5"/>
                      <a:pt x="2" y="2"/>
                      <a:pt x="9" y="1"/>
                    </a:cubicBezTo>
                    <a:cubicBezTo>
                      <a:pt x="14" y="1"/>
                      <a:pt x="23" y="0"/>
                      <a:pt x="33" y="0"/>
                    </a:cubicBezTo>
                    <a:close/>
                    <a:moveTo>
                      <a:pt x="17" y="14"/>
                    </a:moveTo>
                    <a:cubicBezTo>
                      <a:pt x="24" y="15"/>
                      <a:pt x="24" y="15"/>
                      <a:pt x="24" y="15"/>
                    </a:cubicBezTo>
                    <a:cubicBezTo>
                      <a:pt x="24" y="15"/>
                      <a:pt x="33" y="16"/>
                      <a:pt x="39" y="16"/>
                    </a:cubicBezTo>
                    <a:cubicBezTo>
                      <a:pt x="45" y="16"/>
                      <a:pt x="54" y="15"/>
                      <a:pt x="54" y="15"/>
                    </a:cubicBezTo>
                    <a:cubicBezTo>
                      <a:pt x="59" y="14"/>
                      <a:pt x="59" y="14"/>
                      <a:pt x="59" y="14"/>
                    </a:cubicBezTo>
                    <a:cubicBezTo>
                      <a:pt x="53" y="12"/>
                      <a:pt x="53" y="12"/>
                      <a:pt x="53" y="12"/>
                    </a:cubicBezTo>
                    <a:cubicBezTo>
                      <a:pt x="53" y="12"/>
                      <a:pt x="44" y="11"/>
                      <a:pt x="37" y="10"/>
                    </a:cubicBezTo>
                    <a:cubicBezTo>
                      <a:pt x="35" y="10"/>
                      <a:pt x="35" y="10"/>
                      <a:pt x="35" y="10"/>
                    </a:cubicBezTo>
                    <a:cubicBezTo>
                      <a:pt x="29" y="11"/>
                      <a:pt x="21" y="12"/>
                      <a:pt x="21" y="12"/>
                    </a:cubicBezTo>
                    <a:lnTo>
                      <a:pt x="17" y="14"/>
                    </a:lnTo>
                    <a:close/>
                    <a:moveTo>
                      <a:pt x="33" y="3"/>
                    </a:moveTo>
                    <a:cubicBezTo>
                      <a:pt x="21" y="3"/>
                      <a:pt x="21" y="3"/>
                      <a:pt x="21" y="3"/>
                    </a:cubicBezTo>
                    <a:cubicBezTo>
                      <a:pt x="17" y="5"/>
                      <a:pt x="17" y="5"/>
                      <a:pt x="17" y="5"/>
                    </a:cubicBezTo>
                    <a:cubicBezTo>
                      <a:pt x="20" y="6"/>
                      <a:pt x="20" y="6"/>
                      <a:pt x="20" y="6"/>
                    </a:cubicBezTo>
                    <a:cubicBezTo>
                      <a:pt x="25" y="7"/>
                      <a:pt x="25" y="7"/>
                      <a:pt x="25" y="7"/>
                    </a:cubicBezTo>
                    <a:cubicBezTo>
                      <a:pt x="36" y="8"/>
                      <a:pt x="36" y="8"/>
                      <a:pt x="36" y="8"/>
                    </a:cubicBezTo>
                    <a:cubicBezTo>
                      <a:pt x="48" y="7"/>
                      <a:pt x="48" y="7"/>
                      <a:pt x="48" y="7"/>
                    </a:cubicBezTo>
                    <a:cubicBezTo>
                      <a:pt x="51" y="5"/>
                      <a:pt x="51" y="5"/>
                      <a:pt x="51" y="5"/>
                    </a:cubicBezTo>
                    <a:cubicBezTo>
                      <a:pt x="46" y="3"/>
                      <a:pt x="46" y="3"/>
                      <a:pt x="46" y="3"/>
                    </a:cubicBezTo>
                    <a:lnTo>
                      <a:pt x="3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1" name="Freeform 486"/>
              <p:cNvSpPr>
                <a:spLocks/>
              </p:cNvSpPr>
              <p:nvPr/>
            </p:nvSpPr>
            <p:spPr bwMode="auto">
              <a:xfrm>
                <a:off x="19697700" y="881063"/>
                <a:ext cx="247650" cy="66675"/>
              </a:xfrm>
              <a:custGeom>
                <a:avLst/>
                <a:gdLst>
                  <a:gd name="T0" fmla="*/ 29 w 66"/>
                  <a:gd name="T1" fmla="*/ 18 h 18"/>
                  <a:gd name="T2" fmla="*/ 11 w 66"/>
                  <a:gd name="T3" fmla="*/ 18 h 18"/>
                  <a:gd name="T4" fmla="*/ 0 w 66"/>
                  <a:gd name="T5" fmla="*/ 0 h 18"/>
                  <a:gd name="T6" fmla="*/ 63 w 66"/>
                  <a:gd name="T7" fmla="*/ 0 h 18"/>
                  <a:gd name="T8" fmla="*/ 64 w 66"/>
                  <a:gd name="T9" fmla="*/ 3 h 18"/>
                  <a:gd name="T10" fmla="*/ 20 w 66"/>
                  <a:gd name="T11" fmla="*/ 3 h 18"/>
                  <a:gd name="T12" fmla="*/ 23 w 66"/>
                  <a:gd name="T13" fmla="*/ 8 h 18"/>
                  <a:gd name="T14" fmla="*/ 65 w 66"/>
                  <a:gd name="T15" fmla="*/ 8 h 18"/>
                  <a:gd name="T16" fmla="*/ 66 w 66"/>
                  <a:gd name="T17" fmla="*/ 11 h 18"/>
                  <a:gd name="T18" fmla="*/ 24 w 66"/>
                  <a:gd name="T19" fmla="*/ 11 h 18"/>
                  <a:gd name="T20" fmla="*/ 29 w 6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8">
                    <a:moveTo>
                      <a:pt x="29" y="18"/>
                    </a:moveTo>
                    <a:cubicBezTo>
                      <a:pt x="23" y="18"/>
                      <a:pt x="17" y="18"/>
                      <a:pt x="11" y="18"/>
                    </a:cubicBezTo>
                    <a:cubicBezTo>
                      <a:pt x="0" y="0"/>
                      <a:pt x="0" y="0"/>
                      <a:pt x="0" y="0"/>
                    </a:cubicBezTo>
                    <a:cubicBezTo>
                      <a:pt x="21" y="0"/>
                      <a:pt x="42" y="0"/>
                      <a:pt x="63" y="0"/>
                    </a:cubicBezTo>
                    <a:cubicBezTo>
                      <a:pt x="64" y="3"/>
                      <a:pt x="64" y="3"/>
                      <a:pt x="64" y="3"/>
                    </a:cubicBezTo>
                    <a:cubicBezTo>
                      <a:pt x="49" y="3"/>
                      <a:pt x="35" y="3"/>
                      <a:pt x="20" y="3"/>
                    </a:cubicBezTo>
                    <a:cubicBezTo>
                      <a:pt x="23" y="8"/>
                      <a:pt x="23" y="8"/>
                      <a:pt x="23" y="8"/>
                    </a:cubicBezTo>
                    <a:cubicBezTo>
                      <a:pt x="37" y="8"/>
                      <a:pt x="51" y="8"/>
                      <a:pt x="65" y="8"/>
                    </a:cubicBezTo>
                    <a:cubicBezTo>
                      <a:pt x="66" y="11"/>
                      <a:pt x="66" y="11"/>
                      <a:pt x="66" y="11"/>
                    </a:cubicBezTo>
                    <a:cubicBezTo>
                      <a:pt x="52" y="11"/>
                      <a:pt x="38" y="11"/>
                      <a:pt x="24" y="11"/>
                    </a:cubicBezTo>
                    <a:lnTo>
                      <a:pt x="2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2" name="Freeform 487"/>
              <p:cNvSpPr>
                <a:spLocks noEditPoints="1"/>
              </p:cNvSpPr>
              <p:nvPr/>
            </p:nvSpPr>
            <p:spPr bwMode="auto">
              <a:xfrm>
                <a:off x="19989800" y="881063"/>
                <a:ext cx="285750" cy="66675"/>
              </a:xfrm>
              <a:custGeom>
                <a:avLst/>
                <a:gdLst>
                  <a:gd name="T0" fmla="*/ 76 w 76"/>
                  <a:gd name="T1" fmla="*/ 8 h 18"/>
                  <a:gd name="T2" fmla="*/ 68 w 76"/>
                  <a:gd name="T3" fmla="*/ 16 h 18"/>
                  <a:gd name="T4" fmla="*/ 30 w 76"/>
                  <a:gd name="T5" fmla="*/ 18 h 18"/>
                  <a:gd name="T6" fmla="*/ 15 w 76"/>
                  <a:gd name="T7" fmla="*/ 18 h 18"/>
                  <a:gd name="T8" fmla="*/ 14 w 76"/>
                  <a:gd name="T9" fmla="*/ 16 h 18"/>
                  <a:gd name="T10" fmla="*/ 27 w 76"/>
                  <a:gd name="T11" fmla="*/ 16 h 18"/>
                  <a:gd name="T12" fmla="*/ 53 w 76"/>
                  <a:gd name="T13" fmla="*/ 15 h 18"/>
                  <a:gd name="T14" fmla="*/ 60 w 76"/>
                  <a:gd name="T15" fmla="*/ 10 h 18"/>
                  <a:gd name="T16" fmla="*/ 59 w 76"/>
                  <a:gd name="T17" fmla="*/ 10 h 18"/>
                  <a:gd name="T18" fmla="*/ 49 w 76"/>
                  <a:gd name="T19" fmla="*/ 11 h 18"/>
                  <a:gd name="T20" fmla="*/ 35 w 76"/>
                  <a:gd name="T21" fmla="*/ 12 h 18"/>
                  <a:gd name="T22" fmla="*/ 11 w 76"/>
                  <a:gd name="T23" fmla="*/ 10 h 18"/>
                  <a:gd name="T24" fmla="*/ 0 w 76"/>
                  <a:gd name="T25" fmla="*/ 6 h 18"/>
                  <a:gd name="T26" fmla="*/ 7 w 76"/>
                  <a:gd name="T27" fmla="*/ 2 h 18"/>
                  <a:gd name="T28" fmla="*/ 33 w 76"/>
                  <a:gd name="T29" fmla="*/ 0 h 18"/>
                  <a:gd name="T30" fmla="*/ 54 w 76"/>
                  <a:gd name="T31" fmla="*/ 1 h 18"/>
                  <a:gd name="T32" fmla="*/ 69 w 76"/>
                  <a:gd name="T33" fmla="*/ 4 h 18"/>
                  <a:gd name="T34" fmla="*/ 76 w 76"/>
                  <a:gd name="T35" fmla="*/ 8 h 18"/>
                  <a:gd name="T36" fmla="*/ 34 w 76"/>
                  <a:gd name="T37" fmla="*/ 3 h 18"/>
                  <a:gd name="T38" fmla="*/ 21 w 76"/>
                  <a:gd name="T39" fmla="*/ 4 h 18"/>
                  <a:gd name="T40" fmla="*/ 17 w 76"/>
                  <a:gd name="T41" fmla="*/ 6 h 18"/>
                  <a:gd name="T42" fmla="*/ 24 w 76"/>
                  <a:gd name="T43" fmla="*/ 9 h 18"/>
                  <a:gd name="T44" fmla="*/ 38 w 76"/>
                  <a:gd name="T45" fmla="*/ 9 h 18"/>
                  <a:gd name="T46" fmla="*/ 53 w 76"/>
                  <a:gd name="T47" fmla="*/ 9 h 18"/>
                  <a:gd name="T48" fmla="*/ 57 w 76"/>
                  <a:gd name="T49" fmla="*/ 7 h 18"/>
                  <a:gd name="T50" fmla="*/ 54 w 76"/>
                  <a:gd name="T51" fmla="*/ 5 h 18"/>
                  <a:gd name="T52" fmla="*/ 46 w 76"/>
                  <a:gd name="T53" fmla="*/ 3 h 18"/>
                  <a:gd name="T54" fmla="*/ 34 w 76"/>
                  <a:gd name="T55"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18">
                    <a:moveTo>
                      <a:pt x="76" y="8"/>
                    </a:moveTo>
                    <a:cubicBezTo>
                      <a:pt x="76" y="8"/>
                      <a:pt x="76" y="14"/>
                      <a:pt x="68" y="16"/>
                    </a:cubicBezTo>
                    <a:cubicBezTo>
                      <a:pt x="60" y="18"/>
                      <a:pt x="47" y="18"/>
                      <a:pt x="30" y="18"/>
                    </a:cubicBezTo>
                    <a:cubicBezTo>
                      <a:pt x="23" y="18"/>
                      <a:pt x="15" y="18"/>
                      <a:pt x="15" y="18"/>
                    </a:cubicBezTo>
                    <a:cubicBezTo>
                      <a:pt x="14" y="16"/>
                      <a:pt x="14" y="16"/>
                      <a:pt x="14" y="16"/>
                    </a:cubicBezTo>
                    <a:cubicBezTo>
                      <a:pt x="27" y="16"/>
                      <a:pt x="27" y="16"/>
                      <a:pt x="27" y="16"/>
                    </a:cubicBezTo>
                    <a:cubicBezTo>
                      <a:pt x="39" y="16"/>
                      <a:pt x="53" y="15"/>
                      <a:pt x="53" y="15"/>
                    </a:cubicBezTo>
                    <a:cubicBezTo>
                      <a:pt x="60" y="10"/>
                      <a:pt x="60" y="10"/>
                      <a:pt x="60" y="10"/>
                    </a:cubicBezTo>
                    <a:cubicBezTo>
                      <a:pt x="59" y="10"/>
                      <a:pt x="59" y="10"/>
                      <a:pt x="59" y="10"/>
                    </a:cubicBezTo>
                    <a:cubicBezTo>
                      <a:pt x="49" y="11"/>
                      <a:pt x="49" y="11"/>
                      <a:pt x="49" y="11"/>
                    </a:cubicBezTo>
                    <a:cubicBezTo>
                      <a:pt x="35" y="12"/>
                      <a:pt x="35" y="12"/>
                      <a:pt x="35" y="12"/>
                    </a:cubicBezTo>
                    <a:cubicBezTo>
                      <a:pt x="25" y="12"/>
                      <a:pt x="17" y="11"/>
                      <a:pt x="11" y="10"/>
                    </a:cubicBezTo>
                    <a:cubicBezTo>
                      <a:pt x="5" y="9"/>
                      <a:pt x="0" y="6"/>
                      <a:pt x="0" y="6"/>
                    </a:cubicBezTo>
                    <a:cubicBezTo>
                      <a:pt x="7" y="2"/>
                      <a:pt x="7" y="2"/>
                      <a:pt x="7" y="2"/>
                    </a:cubicBezTo>
                    <a:cubicBezTo>
                      <a:pt x="7" y="2"/>
                      <a:pt x="21" y="0"/>
                      <a:pt x="33" y="0"/>
                    </a:cubicBezTo>
                    <a:cubicBezTo>
                      <a:pt x="40" y="0"/>
                      <a:pt x="47" y="1"/>
                      <a:pt x="54" y="1"/>
                    </a:cubicBezTo>
                    <a:cubicBezTo>
                      <a:pt x="60" y="2"/>
                      <a:pt x="69" y="4"/>
                      <a:pt x="69" y="4"/>
                    </a:cubicBezTo>
                    <a:lnTo>
                      <a:pt x="76" y="8"/>
                    </a:lnTo>
                    <a:close/>
                    <a:moveTo>
                      <a:pt x="34" y="3"/>
                    </a:moveTo>
                    <a:cubicBezTo>
                      <a:pt x="28" y="3"/>
                      <a:pt x="21" y="4"/>
                      <a:pt x="21" y="4"/>
                    </a:cubicBezTo>
                    <a:cubicBezTo>
                      <a:pt x="17" y="6"/>
                      <a:pt x="17" y="6"/>
                      <a:pt x="17" y="6"/>
                    </a:cubicBezTo>
                    <a:cubicBezTo>
                      <a:pt x="24" y="9"/>
                      <a:pt x="24" y="9"/>
                      <a:pt x="24" y="9"/>
                    </a:cubicBezTo>
                    <a:cubicBezTo>
                      <a:pt x="24" y="9"/>
                      <a:pt x="32" y="9"/>
                      <a:pt x="38" y="9"/>
                    </a:cubicBezTo>
                    <a:cubicBezTo>
                      <a:pt x="44" y="9"/>
                      <a:pt x="53" y="9"/>
                      <a:pt x="53" y="9"/>
                    </a:cubicBezTo>
                    <a:cubicBezTo>
                      <a:pt x="57" y="7"/>
                      <a:pt x="57" y="7"/>
                      <a:pt x="57" y="7"/>
                    </a:cubicBezTo>
                    <a:cubicBezTo>
                      <a:pt x="54" y="5"/>
                      <a:pt x="54" y="5"/>
                      <a:pt x="54" y="5"/>
                    </a:cubicBezTo>
                    <a:cubicBezTo>
                      <a:pt x="46" y="3"/>
                      <a:pt x="46" y="3"/>
                      <a:pt x="46" y="3"/>
                    </a:cubicBezTo>
                    <a:lnTo>
                      <a:pt x="3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3" name="Freeform 488"/>
              <p:cNvSpPr>
                <a:spLocks/>
              </p:cNvSpPr>
              <p:nvPr/>
            </p:nvSpPr>
            <p:spPr bwMode="auto">
              <a:xfrm>
                <a:off x="24591963" y="881063"/>
                <a:ext cx="258763" cy="66675"/>
              </a:xfrm>
              <a:custGeom>
                <a:avLst/>
                <a:gdLst>
                  <a:gd name="T0" fmla="*/ 33 w 69"/>
                  <a:gd name="T1" fmla="*/ 18 h 18"/>
                  <a:gd name="T2" fmla="*/ 15 w 69"/>
                  <a:gd name="T3" fmla="*/ 18 h 18"/>
                  <a:gd name="T4" fmla="*/ 0 w 69"/>
                  <a:gd name="T5" fmla="*/ 0 h 18"/>
                  <a:gd name="T6" fmla="*/ 63 w 69"/>
                  <a:gd name="T7" fmla="*/ 0 h 18"/>
                  <a:gd name="T8" fmla="*/ 65 w 69"/>
                  <a:gd name="T9" fmla="*/ 3 h 18"/>
                  <a:gd name="T10" fmla="*/ 20 w 69"/>
                  <a:gd name="T11" fmla="*/ 3 h 18"/>
                  <a:gd name="T12" fmla="*/ 25 w 69"/>
                  <a:gd name="T13" fmla="*/ 8 h 18"/>
                  <a:gd name="T14" fmla="*/ 67 w 69"/>
                  <a:gd name="T15" fmla="*/ 8 h 18"/>
                  <a:gd name="T16" fmla="*/ 69 w 69"/>
                  <a:gd name="T17" fmla="*/ 11 h 18"/>
                  <a:gd name="T18" fmla="*/ 27 w 69"/>
                  <a:gd name="T19" fmla="*/ 11 h 18"/>
                  <a:gd name="T20" fmla="*/ 33 w 69"/>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
                    <a:moveTo>
                      <a:pt x="33" y="18"/>
                    </a:moveTo>
                    <a:cubicBezTo>
                      <a:pt x="27" y="18"/>
                      <a:pt x="21" y="18"/>
                      <a:pt x="15" y="18"/>
                    </a:cubicBezTo>
                    <a:cubicBezTo>
                      <a:pt x="0" y="0"/>
                      <a:pt x="0" y="0"/>
                      <a:pt x="0" y="0"/>
                    </a:cubicBezTo>
                    <a:cubicBezTo>
                      <a:pt x="21" y="0"/>
                      <a:pt x="42" y="0"/>
                      <a:pt x="63" y="0"/>
                    </a:cubicBezTo>
                    <a:cubicBezTo>
                      <a:pt x="65" y="3"/>
                      <a:pt x="65" y="3"/>
                      <a:pt x="65" y="3"/>
                    </a:cubicBezTo>
                    <a:cubicBezTo>
                      <a:pt x="50" y="3"/>
                      <a:pt x="35" y="3"/>
                      <a:pt x="20" y="3"/>
                    </a:cubicBezTo>
                    <a:cubicBezTo>
                      <a:pt x="25" y="8"/>
                      <a:pt x="25" y="8"/>
                      <a:pt x="25" y="8"/>
                    </a:cubicBezTo>
                    <a:cubicBezTo>
                      <a:pt x="39" y="8"/>
                      <a:pt x="53" y="8"/>
                      <a:pt x="67" y="8"/>
                    </a:cubicBezTo>
                    <a:cubicBezTo>
                      <a:pt x="69" y="11"/>
                      <a:pt x="69" y="11"/>
                      <a:pt x="69" y="11"/>
                    </a:cubicBezTo>
                    <a:cubicBezTo>
                      <a:pt x="55" y="11"/>
                      <a:pt x="41" y="11"/>
                      <a:pt x="27" y="11"/>
                    </a:cubicBezTo>
                    <a:lnTo>
                      <a:pt x="3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4" name="Freeform 489"/>
              <p:cNvSpPr>
                <a:spLocks/>
              </p:cNvSpPr>
              <p:nvPr/>
            </p:nvSpPr>
            <p:spPr bwMode="auto">
              <a:xfrm>
                <a:off x="24903113" y="881063"/>
                <a:ext cx="220663" cy="66675"/>
              </a:xfrm>
              <a:custGeom>
                <a:avLst/>
                <a:gdLst>
                  <a:gd name="T0" fmla="*/ 59 w 59"/>
                  <a:gd name="T1" fmla="*/ 18 h 18"/>
                  <a:gd name="T2" fmla="*/ 41 w 59"/>
                  <a:gd name="T3" fmla="*/ 18 h 18"/>
                  <a:gd name="T4" fmla="*/ 32 w 59"/>
                  <a:gd name="T5" fmla="*/ 7 h 18"/>
                  <a:gd name="T6" fmla="*/ 30 w 59"/>
                  <a:gd name="T7" fmla="*/ 4 h 18"/>
                  <a:gd name="T8" fmla="*/ 26 w 59"/>
                  <a:gd name="T9" fmla="*/ 4 h 18"/>
                  <a:gd name="T10" fmla="*/ 11 w 59"/>
                  <a:gd name="T11" fmla="*/ 7 h 18"/>
                  <a:gd name="T12" fmla="*/ 0 w 59"/>
                  <a:gd name="T13" fmla="*/ 5 h 18"/>
                  <a:gd name="T14" fmla="*/ 30 w 59"/>
                  <a:gd name="T15" fmla="*/ 0 h 18"/>
                  <a:gd name="T16" fmla="*/ 44 w 59"/>
                  <a:gd name="T17" fmla="*/ 0 h 18"/>
                  <a:gd name="T18" fmla="*/ 59 w 5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8">
                    <a:moveTo>
                      <a:pt x="59" y="18"/>
                    </a:moveTo>
                    <a:cubicBezTo>
                      <a:pt x="41" y="18"/>
                      <a:pt x="41" y="18"/>
                      <a:pt x="41" y="18"/>
                    </a:cubicBezTo>
                    <a:cubicBezTo>
                      <a:pt x="32" y="7"/>
                      <a:pt x="32" y="7"/>
                      <a:pt x="32" y="7"/>
                    </a:cubicBezTo>
                    <a:cubicBezTo>
                      <a:pt x="30" y="4"/>
                      <a:pt x="30" y="4"/>
                      <a:pt x="30" y="4"/>
                    </a:cubicBezTo>
                    <a:cubicBezTo>
                      <a:pt x="26" y="4"/>
                      <a:pt x="26" y="4"/>
                      <a:pt x="26" y="4"/>
                    </a:cubicBezTo>
                    <a:cubicBezTo>
                      <a:pt x="26" y="4"/>
                      <a:pt x="19" y="5"/>
                      <a:pt x="11" y="7"/>
                    </a:cubicBezTo>
                    <a:cubicBezTo>
                      <a:pt x="0" y="5"/>
                      <a:pt x="0" y="5"/>
                      <a:pt x="0" y="5"/>
                    </a:cubicBezTo>
                    <a:cubicBezTo>
                      <a:pt x="10" y="3"/>
                      <a:pt x="20" y="2"/>
                      <a:pt x="30" y="0"/>
                    </a:cubicBezTo>
                    <a:cubicBezTo>
                      <a:pt x="44" y="0"/>
                      <a:pt x="44" y="0"/>
                      <a:pt x="44" y="0"/>
                    </a:cubicBezTo>
                    <a:lnTo>
                      <a:pt x="5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5" name="Freeform 490"/>
              <p:cNvSpPr>
                <a:spLocks noEditPoints="1"/>
              </p:cNvSpPr>
              <p:nvPr/>
            </p:nvSpPr>
            <p:spPr bwMode="auto">
              <a:xfrm>
                <a:off x="25233313" y="881063"/>
                <a:ext cx="280988" cy="66675"/>
              </a:xfrm>
              <a:custGeom>
                <a:avLst/>
                <a:gdLst>
                  <a:gd name="T0" fmla="*/ 75 w 75"/>
                  <a:gd name="T1" fmla="*/ 9 h 18"/>
                  <a:gd name="T2" fmla="*/ 71 w 75"/>
                  <a:gd name="T3" fmla="*/ 16 h 18"/>
                  <a:gd name="T4" fmla="*/ 45 w 75"/>
                  <a:gd name="T5" fmla="*/ 18 h 18"/>
                  <a:gd name="T6" fmla="*/ 15 w 75"/>
                  <a:gd name="T7" fmla="*/ 16 h 18"/>
                  <a:gd name="T8" fmla="*/ 0 w 75"/>
                  <a:gd name="T9" fmla="*/ 9 h 18"/>
                  <a:gd name="T10" fmla="*/ 3 w 75"/>
                  <a:gd name="T11" fmla="*/ 3 h 18"/>
                  <a:gd name="T12" fmla="*/ 30 w 75"/>
                  <a:gd name="T13" fmla="*/ 0 h 18"/>
                  <a:gd name="T14" fmla="*/ 60 w 75"/>
                  <a:gd name="T15" fmla="*/ 3 h 18"/>
                  <a:gd name="T16" fmla="*/ 75 w 75"/>
                  <a:gd name="T17" fmla="*/ 9 h 18"/>
                  <a:gd name="T18" fmla="*/ 18 w 75"/>
                  <a:gd name="T19" fmla="*/ 9 h 18"/>
                  <a:gd name="T20" fmla="*/ 27 w 75"/>
                  <a:gd name="T21" fmla="*/ 15 h 18"/>
                  <a:gd name="T22" fmla="*/ 43 w 75"/>
                  <a:gd name="T23" fmla="*/ 16 h 18"/>
                  <a:gd name="T24" fmla="*/ 57 w 75"/>
                  <a:gd name="T25" fmla="*/ 15 h 18"/>
                  <a:gd name="T26" fmla="*/ 57 w 75"/>
                  <a:gd name="T27" fmla="*/ 9 h 18"/>
                  <a:gd name="T28" fmla="*/ 48 w 75"/>
                  <a:gd name="T29" fmla="*/ 4 h 18"/>
                  <a:gd name="T30" fmla="*/ 32 w 75"/>
                  <a:gd name="T31" fmla="*/ 3 h 18"/>
                  <a:gd name="T32" fmla="*/ 18 w 75"/>
                  <a:gd name="T33" fmla="*/ 4 h 18"/>
                  <a:gd name="T34" fmla="*/ 18 w 75"/>
                  <a:gd name="T3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8">
                    <a:moveTo>
                      <a:pt x="75" y="9"/>
                    </a:moveTo>
                    <a:cubicBezTo>
                      <a:pt x="71" y="16"/>
                      <a:pt x="71" y="16"/>
                      <a:pt x="71" y="16"/>
                    </a:cubicBezTo>
                    <a:cubicBezTo>
                      <a:pt x="71" y="16"/>
                      <a:pt x="58" y="18"/>
                      <a:pt x="45" y="18"/>
                    </a:cubicBezTo>
                    <a:cubicBezTo>
                      <a:pt x="33" y="18"/>
                      <a:pt x="23" y="18"/>
                      <a:pt x="15" y="16"/>
                    </a:cubicBezTo>
                    <a:cubicBezTo>
                      <a:pt x="7" y="15"/>
                      <a:pt x="0" y="9"/>
                      <a:pt x="0" y="9"/>
                    </a:cubicBezTo>
                    <a:cubicBezTo>
                      <a:pt x="3" y="3"/>
                      <a:pt x="3" y="3"/>
                      <a:pt x="3" y="3"/>
                    </a:cubicBezTo>
                    <a:cubicBezTo>
                      <a:pt x="3" y="3"/>
                      <a:pt x="17" y="0"/>
                      <a:pt x="30" y="0"/>
                    </a:cubicBezTo>
                    <a:cubicBezTo>
                      <a:pt x="42" y="0"/>
                      <a:pt x="52" y="1"/>
                      <a:pt x="60" y="3"/>
                    </a:cubicBezTo>
                    <a:cubicBezTo>
                      <a:pt x="67" y="4"/>
                      <a:pt x="75" y="9"/>
                      <a:pt x="75" y="9"/>
                    </a:cubicBezTo>
                    <a:close/>
                    <a:moveTo>
                      <a:pt x="18" y="9"/>
                    </a:moveTo>
                    <a:cubicBezTo>
                      <a:pt x="27" y="15"/>
                      <a:pt x="27" y="15"/>
                      <a:pt x="27" y="15"/>
                    </a:cubicBezTo>
                    <a:cubicBezTo>
                      <a:pt x="27" y="15"/>
                      <a:pt x="36" y="16"/>
                      <a:pt x="43" y="16"/>
                    </a:cubicBezTo>
                    <a:cubicBezTo>
                      <a:pt x="50" y="16"/>
                      <a:pt x="57" y="15"/>
                      <a:pt x="57" y="15"/>
                    </a:cubicBezTo>
                    <a:cubicBezTo>
                      <a:pt x="57" y="9"/>
                      <a:pt x="57" y="9"/>
                      <a:pt x="57" y="9"/>
                    </a:cubicBezTo>
                    <a:cubicBezTo>
                      <a:pt x="48" y="4"/>
                      <a:pt x="48" y="4"/>
                      <a:pt x="48" y="4"/>
                    </a:cubicBezTo>
                    <a:cubicBezTo>
                      <a:pt x="48" y="4"/>
                      <a:pt x="38" y="3"/>
                      <a:pt x="32" y="3"/>
                    </a:cubicBezTo>
                    <a:cubicBezTo>
                      <a:pt x="25" y="3"/>
                      <a:pt x="18" y="4"/>
                      <a:pt x="18" y="4"/>
                    </a:cubicBezTo>
                    <a:lnTo>
                      <a:pt x="1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6" name="Freeform 491"/>
              <p:cNvSpPr>
                <a:spLocks/>
              </p:cNvSpPr>
              <p:nvPr/>
            </p:nvSpPr>
            <p:spPr bwMode="auto">
              <a:xfrm>
                <a:off x="29654500" y="881063"/>
                <a:ext cx="263525" cy="66675"/>
              </a:xfrm>
              <a:custGeom>
                <a:avLst/>
                <a:gdLst>
                  <a:gd name="T0" fmla="*/ 36 w 70"/>
                  <a:gd name="T1" fmla="*/ 18 h 18"/>
                  <a:gd name="T2" fmla="*/ 18 w 70"/>
                  <a:gd name="T3" fmla="*/ 18 h 18"/>
                  <a:gd name="T4" fmla="*/ 0 w 70"/>
                  <a:gd name="T5" fmla="*/ 0 h 18"/>
                  <a:gd name="T6" fmla="*/ 62 w 70"/>
                  <a:gd name="T7" fmla="*/ 0 h 18"/>
                  <a:gd name="T8" fmla="*/ 65 w 70"/>
                  <a:gd name="T9" fmla="*/ 3 h 18"/>
                  <a:gd name="T10" fmla="*/ 20 w 70"/>
                  <a:gd name="T11" fmla="*/ 3 h 18"/>
                  <a:gd name="T12" fmla="*/ 26 w 70"/>
                  <a:gd name="T13" fmla="*/ 8 h 18"/>
                  <a:gd name="T14" fmla="*/ 68 w 70"/>
                  <a:gd name="T15" fmla="*/ 8 h 18"/>
                  <a:gd name="T16" fmla="*/ 70 w 70"/>
                  <a:gd name="T17" fmla="*/ 11 h 18"/>
                  <a:gd name="T18" fmla="*/ 29 w 70"/>
                  <a:gd name="T19" fmla="*/ 11 h 18"/>
                  <a:gd name="T20" fmla="*/ 36 w 7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8">
                    <a:moveTo>
                      <a:pt x="36" y="18"/>
                    </a:moveTo>
                    <a:cubicBezTo>
                      <a:pt x="30" y="18"/>
                      <a:pt x="24" y="18"/>
                      <a:pt x="18" y="18"/>
                    </a:cubicBezTo>
                    <a:cubicBezTo>
                      <a:pt x="0" y="0"/>
                      <a:pt x="0" y="0"/>
                      <a:pt x="0" y="0"/>
                    </a:cubicBezTo>
                    <a:cubicBezTo>
                      <a:pt x="21" y="0"/>
                      <a:pt x="41" y="0"/>
                      <a:pt x="62" y="0"/>
                    </a:cubicBezTo>
                    <a:cubicBezTo>
                      <a:pt x="65" y="3"/>
                      <a:pt x="65" y="3"/>
                      <a:pt x="65" y="3"/>
                    </a:cubicBezTo>
                    <a:cubicBezTo>
                      <a:pt x="50" y="3"/>
                      <a:pt x="35" y="3"/>
                      <a:pt x="20" y="3"/>
                    </a:cubicBezTo>
                    <a:cubicBezTo>
                      <a:pt x="26" y="8"/>
                      <a:pt x="26" y="8"/>
                      <a:pt x="26" y="8"/>
                    </a:cubicBezTo>
                    <a:cubicBezTo>
                      <a:pt x="40" y="8"/>
                      <a:pt x="54" y="8"/>
                      <a:pt x="68" y="8"/>
                    </a:cubicBezTo>
                    <a:cubicBezTo>
                      <a:pt x="70" y="11"/>
                      <a:pt x="70" y="11"/>
                      <a:pt x="70" y="11"/>
                    </a:cubicBezTo>
                    <a:cubicBezTo>
                      <a:pt x="56" y="11"/>
                      <a:pt x="43" y="11"/>
                      <a:pt x="29" y="11"/>
                    </a:cubicBezTo>
                    <a:lnTo>
                      <a:pt x="3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7" name="Freeform 492"/>
              <p:cNvSpPr>
                <a:spLocks/>
              </p:cNvSpPr>
              <p:nvPr/>
            </p:nvSpPr>
            <p:spPr bwMode="auto">
              <a:xfrm>
                <a:off x="29970413" y="881063"/>
                <a:ext cx="228600" cy="66675"/>
              </a:xfrm>
              <a:custGeom>
                <a:avLst/>
                <a:gdLst>
                  <a:gd name="T0" fmla="*/ 61 w 61"/>
                  <a:gd name="T1" fmla="*/ 18 h 18"/>
                  <a:gd name="T2" fmla="*/ 43 w 61"/>
                  <a:gd name="T3" fmla="*/ 18 h 18"/>
                  <a:gd name="T4" fmla="*/ 32 w 61"/>
                  <a:gd name="T5" fmla="*/ 7 h 18"/>
                  <a:gd name="T6" fmla="*/ 29 w 61"/>
                  <a:gd name="T7" fmla="*/ 4 h 18"/>
                  <a:gd name="T8" fmla="*/ 25 w 61"/>
                  <a:gd name="T9" fmla="*/ 4 h 18"/>
                  <a:gd name="T10" fmla="*/ 11 w 61"/>
                  <a:gd name="T11" fmla="*/ 7 h 18"/>
                  <a:gd name="T12" fmla="*/ 0 w 61"/>
                  <a:gd name="T13" fmla="*/ 5 h 18"/>
                  <a:gd name="T14" fmla="*/ 28 w 61"/>
                  <a:gd name="T15" fmla="*/ 0 h 18"/>
                  <a:gd name="T16" fmla="*/ 43 w 61"/>
                  <a:gd name="T17" fmla="*/ 0 h 18"/>
                  <a:gd name="T18" fmla="*/ 61 w 6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8">
                    <a:moveTo>
                      <a:pt x="61" y="18"/>
                    </a:moveTo>
                    <a:cubicBezTo>
                      <a:pt x="55" y="18"/>
                      <a:pt x="43" y="18"/>
                      <a:pt x="43"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9" y="2"/>
                      <a:pt x="28" y="0"/>
                    </a:cubicBezTo>
                    <a:cubicBezTo>
                      <a:pt x="43" y="0"/>
                      <a:pt x="43" y="0"/>
                      <a:pt x="43" y="0"/>
                    </a:cubicBezTo>
                    <a:cubicBezTo>
                      <a:pt x="49" y="7"/>
                      <a:pt x="55" y="12"/>
                      <a:pt x="61"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8" name="Freeform 493"/>
              <p:cNvSpPr>
                <a:spLocks/>
              </p:cNvSpPr>
              <p:nvPr/>
            </p:nvSpPr>
            <p:spPr bwMode="auto">
              <a:xfrm>
                <a:off x="30300613" y="881063"/>
                <a:ext cx="231775" cy="66675"/>
              </a:xfrm>
              <a:custGeom>
                <a:avLst/>
                <a:gdLst>
                  <a:gd name="T0" fmla="*/ 62 w 62"/>
                  <a:gd name="T1" fmla="*/ 18 h 18"/>
                  <a:gd name="T2" fmla="*/ 44 w 62"/>
                  <a:gd name="T3" fmla="*/ 18 h 18"/>
                  <a:gd name="T4" fmla="*/ 32 w 62"/>
                  <a:gd name="T5" fmla="*/ 7 h 18"/>
                  <a:gd name="T6" fmla="*/ 29 w 62"/>
                  <a:gd name="T7" fmla="*/ 4 h 18"/>
                  <a:gd name="T8" fmla="*/ 26 w 62"/>
                  <a:gd name="T9" fmla="*/ 4 h 18"/>
                  <a:gd name="T10" fmla="*/ 11 w 62"/>
                  <a:gd name="T11" fmla="*/ 7 h 18"/>
                  <a:gd name="T12" fmla="*/ 0 w 62"/>
                  <a:gd name="T13" fmla="*/ 5 h 18"/>
                  <a:gd name="T14" fmla="*/ 28 w 62"/>
                  <a:gd name="T15" fmla="*/ 0 h 18"/>
                  <a:gd name="T16" fmla="*/ 43 w 62"/>
                  <a:gd name="T17" fmla="*/ 0 h 18"/>
                  <a:gd name="T18" fmla="*/ 62 w 62"/>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62" y="18"/>
                    </a:moveTo>
                    <a:cubicBezTo>
                      <a:pt x="56" y="18"/>
                      <a:pt x="44" y="18"/>
                      <a:pt x="44" y="18"/>
                    </a:cubicBezTo>
                    <a:cubicBezTo>
                      <a:pt x="32" y="7"/>
                      <a:pt x="32" y="7"/>
                      <a:pt x="32" y="7"/>
                    </a:cubicBezTo>
                    <a:cubicBezTo>
                      <a:pt x="29" y="4"/>
                      <a:pt x="29" y="4"/>
                      <a:pt x="29" y="4"/>
                    </a:cubicBezTo>
                    <a:cubicBezTo>
                      <a:pt x="26" y="4"/>
                      <a:pt x="26" y="4"/>
                      <a:pt x="26" y="4"/>
                    </a:cubicBezTo>
                    <a:cubicBezTo>
                      <a:pt x="26" y="4"/>
                      <a:pt x="19" y="5"/>
                      <a:pt x="11" y="7"/>
                    </a:cubicBezTo>
                    <a:cubicBezTo>
                      <a:pt x="0" y="5"/>
                      <a:pt x="0" y="5"/>
                      <a:pt x="0" y="5"/>
                    </a:cubicBezTo>
                    <a:cubicBezTo>
                      <a:pt x="10" y="3"/>
                      <a:pt x="19" y="2"/>
                      <a:pt x="28" y="0"/>
                    </a:cubicBezTo>
                    <a:cubicBezTo>
                      <a:pt x="43" y="0"/>
                      <a:pt x="43" y="0"/>
                      <a:pt x="43" y="0"/>
                    </a:cubicBezTo>
                    <a:cubicBezTo>
                      <a:pt x="49" y="7"/>
                      <a:pt x="56" y="12"/>
                      <a:pt x="6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9" name="Freeform 494"/>
              <p:cNvSpPr>
                <a:spLocks/>
              </p:cNvSpPr>
              <p:nvPr/>
            </p:nvSpPr>
            <p:spPr bwMode="auto">
              <a:xfrm>
                <a:off x="34713863" y="881063"/>
                <a:ext cx="274638" cy="66675"/>
              </a:xfrm>
              <a:custGeom>
                <a:avLst/>
                <a:gdLst>
                  <a:gd name="T0" fmla="*/ 40 w 73"/>
                  <a:gd name="T1" fmla="*/ 18 h 18"/>
                  <a:gd name="T2" fmla="*/ 22 w 73"/>
                  <a:gd name="T3" fmla="*/ 18 h 18"/>
                  <a:gd name="T4" fmla="*/ 0 w 73"/>
                  <a:gd name="T5" fmla="*/ 0 h 18"/>
                  <a:gd name="T6" fmla="*/ 63 w 73"/>
                  <a:gd name="T7" fmla="*/ 0 h 18"/>
                  <a:gd name="T8" fmla="*/ 66 w 73"/>
                  <a:gd name="T9" fmla="*/ 3 h 18"/>
                  <a:gd name="T10" fmla="*/ 21 w 73"/>
                  <a:gd name="T11" fmla="*/ 3 h 18"/>
                  <a:gd name="T12" fmla="*/ 28 w 73"/>
                  <a:gd name="T13" fmla="*/ 8 h 18"/>
                  <a:gd name="T14" fmla="*/ 70 w 73"/>
                  <a:gd name="T15" fmla="*/ 8 h 18"/>
                  <a:gd name="T16" fmla="*/ 73 w 73"/>
                  <a:gd name="T17" fmla="*/ 11 h 18"/>
                  <a:gd name="T18" fmla="*/ 31 w 73"/>
                  <a:gd name="T19" fmla="*/ 11 h 18"/>
                  <a:gd name="T20" fmla="*/ 40 w 7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8">
                    <a:moveTo>
                      <a:pt x="40" y="18"/>
                    </a:moveTo>
                    <a:cubicBezTo>
                      <a:pt x="22" y="18"/>
                      <a:pt x="22" y="18"/>
                      <a:pt x="22" y="18"/>
                    </a:cubicBezTo>
                    <a:cubicBezTo>
                      <a:pt x="15" y="12"/>
                      <a:pt x="8" y="7"/>
                      <a:pt x="0" y="0"/>
                    </a:cubicBezTo>
                    <a:cubicBezTo>
                      <a:pt x="21" y="0"/>
                      <a:pt x="42" y="0"/>
                      <a:pt x="63" y="0"/>
                    </a:cubicBezTo>
                    <a:cubicBezTo>
                      <a:pt x="66" y="3"/>
                      <a:pt x="66" y="3"/>
                      <a:pt x="66" y="3"/>
                    </a:cubicBezTo>
                    <a:cubicBezTo>
                      <a:pt x="51" y="3"/>
                      <a:pt x="36" y="3"/>
                      <a:pt x="21" y="3"/>
                    </a:cubicBezTo>
                    <a:cubicBezTo>
                      <a:pt x="28" y="8"/>
                      <a:pt x="28" y="8"/>
                      <a:pt x="28" y="8"/>
                    </a:cubicBezTo>
                    <a:cubicBezTo>
                      <a:pt x="42" y="8"/>
                      <a:pt x="56" y="8"/>
                      <a:pt x="70" y="8"/>
                    </a:cubicBezTo>
                    <a:cubicBezTo>
                      <a:pt x="73" y="11"/>
                      <a:pt x="73" y="11"/>
                      <a:pt x="73" y="11"/>
                    </a:cubicBezTo>
                    <a:cubicBezTo>
                      <a:pt x="59" y="11"/>
                      <a:pt x="45" y="11"/>
                      <a:pt x="31" y="11"/>
                    </a:cubicBezTo>
                    <a:lnTo>
                      <a:pt x="4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0" name="Freeform 495"/>
              <p:cNvSpPr>
                <a:spLocks/>
              </p:cNvSpPr>
              <p:nvPr/>
            </p:nvSpPr>
            <p:spPr bwMode="auto">
              <a:xfrm>
                <a:off x="35032950" y="881063"/>
                <a:ext cx="244475" cy="66675"/>
              </a:xfrm>
              <a:custGeom>
                <a:avLst/>
                <a:gdLst>
                  <a:gd name="T0" fmla="*/ 65 w 65"/>
                  <a:gd name="T1" fmla="*/ 18 h 18"/>
                  <a:gd name="T2" fmla="*/ 47 w 65"/>
                  <a:gd name="T3" fmla="*/ 18 h 18"/>
                  <a:gd name="T4" fmla="*/ 32 w 65"/>
                  <a:gd name="T5" fmla="*/ 7 h 18"/>
                  <a:gd name="T6" fmla="*/ 29 w 65"/>
                  <a:gd name="T7" fmla="*/ 4 h 18"/>
                  <a:gd name="T8" fmla="*/ 25 w 65"/>
                  <a:gd name="T9" fmla="*/ 4 h 18"/>
                  <a:gd name="T10" fmla="*/ 11 w 65"/>
                  <a:gd name="T11" fmla="*/ 7 h 18"/>
                  <a:gd name="T12" fmla="*/ 0 w 65"/>
                  <a:gd name="T13" fmla="*/ 5 h 18"/>
                  <a:gd name="T14" fmla="*/ 27 w 65"/>
                  <a:gd name="T15" fmla="*/ 0 h 18"/>
                  <a:gd name="T16" fmla="*/ 42 w 65"/>
                  <a:gd name="T17" fmla="*/ 0 h 18"/>
                  <a:gd name="T18" fmla="*/ 65 w 65"/>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8">
                    <a:moveTo>
                      <a:pt x="65" y="18"/>
                    </a:moveTo>
                    <a:cubicBezTo>
                      <a:pt x="47" y="18"/>
                      <a:pt x="47" y="18"/>
                      <a:pt x="47"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8" y="2"/>
                      <a:pt x="27" y="0"/>
                    </a:cubicBezTo>
                    <a:cubicBezTo>
                      <a:pt x="42" y="0"/>
                      <a:pt x="42" y="0"/>
                      <a:pt x="42" y="0"/>
                    </a:cubicBezTo>
                    <a:cubicBezTo>
                      <a:pt x="50" y="7"/>
                      <a:pt x="57" y="12"/>
                      <a:pt x="6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1" name="Freeform 496"/>
              <p:cNvSpPr>
                <a:spLocks/>
              </p:cNvSpPr>
              <p:nvPr/>
            </p:nvSpPr>
            <p:spPr bwMode="auto">
              <a:xfrm>
                <a:off x="35340925" y="881063"/>
                <a:ext cx="352425" cy="66675"/>
              </a:xfrm>
              <a:custGeom>
                <a:avLst/>
                <a:gdLst>
                  <a:gd name="T0" fmla="*/ 94 w 94"/>
                  <a:gd name="T1" fmla="*/ 18 h 18"/>
                  <a:gd name="T2" fmla="*/ 19 w 94"/>
                  <a:gd name="T3" fmla="*/ 18 h 18"/>
                  <a:gd name="T4" fmla="*/ 16 w 94"/>
                  <a:gd name="T5" fmla="*/ 16 h 18"/>
                  <a:gd name="T6" fmla="*/ 39 w 94"/>
                  <a:gd name="T7" fmla="*/ 11 h 18"/>
                  <a:gd name="T8" fmla="*/ 52 w 94"/>
                  <a:gd name="T9" fmla="*/ 9 h 18"/>
                  <a:gd name="T10" fmla="*/ 56 w 94"/>
                  <a:gd name="T11" fmla="*/ 7 h 18"/>
                  <a:gd name="T12" fmla="*/ 56 w 94"/>
                  <a:gd name="T13" fmla="*/ 5 h 18"/>
                  <a:gd name="T14" fmla="*/ 49 w 94"/>
                  <a:gd name="T15" fmla="*/ 3 h 18"/>
                  <a:gd name="T16" fmla="*/ 35 w 94"/>
                  <a:gd name="T17" fmla="*/ 3 h 18"/>
                  <a:gd name="T18" fmla="*/ 24 w 94"/>
                  <a:gd name="T19" fmla="*/ 3 h 18"/>
                  <a:gd name="T20" fmla="*/ 12 w 94"/>
                  <a:gd name="T21" fmla="*/ 5 h 18"/>
                  <a:gd name="T22" fmla="*/ 0 w 94"/>
                  <a:gd name="T23" fmla="*/ 3 h 18"/>
                  <a:gd name="T24" fmla="*/ 15 w 94"/>
                  <a:gd name="T25" fmla="*/ 1 h 18"/>
                  <a:gd name="T26" fmla="*/ 33 w 94"/>
                  <a:gd name="T27" fmla="*/ 0 h 18"/>
                  <a:gd name="T28" fmla="*/ 60 w 94"/>
                  <a:gd name="T29" fmla="*/ 1 h 18"/>
                  <a:gd name="T30" fmla="*/ 73 w 94"/>
                  <a:gd name="T31" fmla="*/ 5 h 18"/>
                  <a:gd name="T32" fmla="*/ 73 w 94"/>
                  <a:gd name="T33" fmla="*/ 7 h 18"/>
                  <a:gd name="T34" fmla="*/ 68 w 94"/>
                  <a:gd name="T35" fmla="*/ 9 h 18"/>
                  <a:gd name="T36" fmla="*/ 54 w 94"/>
                  <a:gd name="T37" fmla="*/ 13 h 18"/>
                  <a:gd name="T38" fmla="*/ 38 w 94"/>
                  <a:gd name="T39" fmla="*/ 15 h 18"/>
                  <a:gd name="T40" fmla="*/ 38 w 94"/>
                  <a:gd name="T41" fmla="*/ 16 h 18"/>
                  <a:gd name="T42" fmla="*/ 91 w 94"/>
                  <a:gd name="T43" fmla="*/ 16 h 18"/>
                  <a:gd name="T44" fmla="*/ 94 w 9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8">
                    <a:moveTo>
                      <a:pt x="94" y="18"/>
                    </a:moveTo>
                    <a:cubicBezTo>
                      <a:pt x="69" y="18"/>
                      <a:pt x="44" y="18"/>
                      <a:pt x="19" y="18"/>
                    </a:cubicBezTo>
                    <a:cubicBezTo>
                      <a:pt x="16" y="16"/>
                      <a:pt x="16" y="16"/>
                      <a:pt x="16" y="16"/>
                    </a:cubicBezTo>
                    <a:cubicBezTo>
                      <a:pt x="24" y="15"/>
                      <a:pt x="31" y="13"/>
                      <a:pt x="39" y="11"/>
                    </a:cubicBezTo>
                    <a:cubicBezTo>
                      <a:pt x="46" y="10"/>
                      <a:pt x="52" y="9"/>
                      <a:pt x="52" y="9"/>
                    </a:cubicBezTo>
                    <a:cubicBezTo>
                      <a:pt x="56" y="7"/>
                      <a:pt x="56" y="7"/>
                      <a:pt x="56" y="7"/>
                    </a:cubicBezTo>
                    <a:cubicBezTo>
                      <a:pt x="56" y="5"/>
                      <a:pt x="56" y="5"/>
                      <a:pt x="56" y="5"/>
                    </a:cubicBezTo>
                    <a:cubicBezTo>
                      <a:pt x="49" y="3"/>
                      <a:pt x="49" y="3"/>
                      <a:pt x="49" y="3"/>
                    </a:cubicBezTo>
                    <a:cubicBezTo>
                      <a:pt x="35" y="3"/>
                      <a:pt x="35" y="3"/>
                      <a:pt x="35" y="3"/>
                    </a:cubicBezTo>
                    <a:cubicBezTo>
                      <a:pt x="24" y="3"/>
                      <a:pt x="24" y="3"/>
                      <a:pt x="24" y="3"/>
                    </a:cubicBezTo>
                    <a:cubicBezTo>
                      <a:pt x="12" y="5"/>
                      <a:pt x="12" y="5"/>
                      <a:pt x="12" y="5"/>
                    </a:cubicBezTo>
                    <a:cubicBezTo>
                      <a:pt x="0" y="3"/>
                      <a:pt x="0" y="3"/>
                      <a:pt x="0" y="3"/>
                    </a:cubicBezTo>
                    <a:cubicBezTo>
                      <a:pt x="15" y="1"/>
                      <a:pt x="15" y="1"/>
                      <a:pt x="15" y="1"/>
                    </a:cubicBezTo>
                    <a:cubicBezTo>
                      <a:pt x="15" y="1"/>
                      <a:pt x="27" y="0"/>
                      <a:pt x="33" y="0"/>
                    </a:cubicBezTo>
                    <a:cubicBezTo>
                      <a:pt x="43" y="0"/>
                      <a:pt x="52" y="1"/>
                      <a:pt x="60" y="1"/>
                    </a:cubicBezTo>
                    <a:cubicBezTo>
                      <a:pt x="67" y="3"/>
                      <a:pt x="73" y="5"/>
                      <a:pt x="73" y="5"/>
                    </a:cubicBezTo>
                    <a:cubicBezTo>
                      <a:pt x="73" y="7"/>
                      <a:pt x="73" y="7"/>
                      <a:pt x="73" y="7"/>
                    </a:cubicBezTo>
                    <a:cubicBezTo>
                      <a:pt x="68" y="9"/>
                      <a:pt x="68" y="9"/>
                      <a:pt x="68" y="9"/>
                    </a:cubicBezTo>
                    <a:cubicBezTo>
                      <a:pt x="68" y="9"/>
                      <a:pt x="60" y="11"/>
                      <a:pt x="54" y="13"/>
                    </a:cubicBezTo>
                    <a:cubicBezTo>
                      <a:pt x="38" y="15"/>
                      <a:pt x="38" y="15"/>
                      <a:pt x="38" y="15"/>
                    </a:cubicBezTo>
                    <a:cubicBezTo>
                      <a:pt x="38" y="16"/>
                      <a:pt x="38" y="16"/>
                      <a:pt x="38" y="16"/>
                    </a:cubicBezTo>
                    <a:cubicBezTo>
                      <a:pt x="56" y="16"/>
                      <a:pt x="73" y="16"/>
                      <a:pt x="91" y="16"/>
                    </a:cubicBezTo>
                    <a:lnTo>
                      <a:pt x="9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2" name="Freeform 497"/>
              <p:cNvSpPr>
                <a:spLocks noEditPoints="1"/>
              </p:cNvSpPr>
              <p:nvPr/>
            </p:nvSpPr>
            <p:spPr bwMode="auto">
              <a:xfrm>
                <a:off x="-23931563" y="1238251"/>
                <a:ext cx="377825" cy="165100"/>
              </a:xfrm>
              <a:custGeom>
                <a:avLst/>
                <a:gdLst>
                  <a:gd name="T0" fmla="*/ 0 w 101"/>
                  <a:gd name="T1" fmla="*/ 39 h 44"/>
                  <a:gd name="T2" fmla="*/ 11 w 101"/>
                  <a:gd name="T3" fmla="*/ 36 h 44"/>
                  <a:gd name="T4" fmla="*/ 32 w 101"/>
                  <a:gd name="T5" fmla="*/ 35 h 44"/>
                  <a:gd name="T6" fmla="*/ 50 w 101"/>
                  <a:gd name="T7" fmla="*/ 36 h 44"/>
                  <a:gd name="T8" fmla="*/ 53 w 101"/>
                  <a:gd name="T9" fmla="*/ 39 h 44"/>
                  <a:gd name="T10" fmla="*/ 42 w 101"/>
                  <a:gd name="T11" fmla="*/ 42 h 44"/>
                  <a:gd name="T12" fmla="*/ 21 w 101"/>
                  <a:gd name="T13" fmla="*/ 44 h 44"/>
                  <a:gd name="T14" fmla="*/ 2 w 101"/>
                  <a:gd name="T15" fmla="*/ 42 h 44"/>
                  <a:gd name="T16" fmla="*/ 0 w 101"/>
                  <a:gd name="T17" fmla="*/ 39 h 44"/>
                  <a:gd name="T18" fmla="*/ 54 w 101"/>
                  <a:gd name="T19" fmla="*/ 30 h 44"/>
                  <a:gd name="T20" fmla="*/ 23 w 101"/>
                  <a:gd name="T21" fmla="*/ 30 h 44"/>
                  <a:gd name="T22" fmla="*/ 51 w 101"/>
                  <a:gd name="T23" fmla="*/ 0 h 44"/>
                  <a:gd name="T24" fmla="*/ 101 w 101"/>
                  <a:gd name="T25" fmla="*/ 0 h 44"/>
                  <a:gd name="T26" fmla="*/ 54 w 101"/>
                  <a:gd name="T2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44">
                    <a:moveTo>
                      <a:pt x="0" y="39"/>
                    </a:moveTo>
                    <a:cubicBezTo>
                      <a:pt x="11" y="36"/>
                      <a:pt x="11" y="36"/>
                      <a:pt x="11" y="36"/>
                    </a:cubicBezTo>
                    <a:cubicBezTo>
                      <a:pt x="11" y="36"/>
                      <a:pt x="24" y="35"/>
                      <a:pt x="32" y="35"/>
                    </a:cubicBezTo>
                    <a:cubicBezTo>
                      <a:pt x="41" y="35"/>
                      <a:pt x="50" y="36"/>
                      <a:pt x="50" y="36"/>
                    </a:cubicBezTo>
                    <a:cubicBezTo>
                      <a:pt x="53" y="39"/>
                      <a:pt x="53" y="39"/>
                      <a:pt x="53" y="39"/>
                    </a:cubicBezTo>
                    <a:cubicBezTo>
                      <a:pt x="42" y="42"/>
                      <a:pt x="42" y="42"/>
                      <a:pt x="42" y="42"/>
                    </a:cubicBezTo>
                    <a:cubicBezTo>
                      <a:pt x="42" y="42"/>
                      <a:pt x="29" y="44"/>
                      <a:pt x="21" y="44"/>
                    </a:cubicBezTo>
                    <a:cubicBezTo>
                      <a:pt x="12" y="44"/>
                      <a:pt x="2" y="42"/>
                      <a:pt x="2" y="42"/>
                    </a:cubicBezTo>
                    <a:lnTo>
                      <a:pt x="0" y="39"/>
                    </a:lnTo>
                    <a:close/>
                    <a:moveTo>
                      <a:pt x="54" y="30"/>
                    </a:moveTo>
                    <a:cubicBezTo>
                      <a:pt x="44" y="30"/>
                      <a:pt x="33" y="30"/>
                      <a:pt x="23" y="30"/>
                    </a:cubicBezTo>
                    <a:cubicBezTo>
                      <a:pt x="32" y="20"/>
                      <a:pt x="42" y="10"/>
                      <a:pt x="51" y="0"/>
                    </a:cubicBezTo>
                    <a:cubicBezTo>
                      <a:pt x="68" y="0"/>
                      <a:pt x="84" y="0"/>
                      <a:pt x="101" y="0"/>
                    </a:cubicBezTo>
                    <a:cubicBezTo>
                      <a:pt x="85" y="10"/>
                      <a:pt x="70" y="20"/>
                      <a:pt x="5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3" name="Freeform 498"/>
              <p:cNvSpPr>
                <a:spLocks/>
              </p:cNvSpPr>
              <p:nvPr/>
            </p:nvSpPr>
            <p:spPr bwMode="auto">
              <a:xfrm>
                <a:off x="-19251613" y="1535113"/>
                <a:ext cx="765175" cy="165100"/>
              </a:xfrm>
              <a:custGeom>
                <a:avLst/>
                <a:gdLst>
                  <a:gd name="T0" fmla="*/ 179 w 204"/>
                  <a:gd name="T1" fmla="*/ 44 h 44"/>
                  <a:gd name="T2" fmla="*/ 0 w 204"/>
                  <a:gd name="T3" fmla="*/ 44 h 44"/>
                  <a:gd name="T4" fmla="*/ 5 w 204"/>
                  <a:gd name="T5" fmla="*/ 39 h 44"/>
                  <a:gd name="T6" fmla="*/ 86 w 204"/>
                  <a:gd name="T7" fmla="*/ 28 h 44"/>
                  <a:gd name="T8" fmla="*/ 133 w 204"/>
                  <a:gd name="T9" fmla="*/ 20 h 44"/>
                  <a:gd name="T10" fmla="*/ 152 w 204"/>
                  <a:gd name="T11" fmla="*/ 17 h 44"/>
                  <a:gd name="T12" fmla="*/ 161 w 204"/>
                  <a:gd name="T13" fmla="*/ 13 h 44"/>
                  <a:gd name="T14" fmla="*/ 155 w 204"/>
                  <a:gd name="T15" fmla="*/ 8 h 44"/>
                  <a:gd name="T16" fmla="*/ 127 w 204"/>
                  <a:gd name="T17" fmla="*/ 6 h 44"/>
                  <a:gd name="T18" fmla="*/ 96 w 204"/>
                  <a:gd name="T19" fmla="*/ 7 h 44"/>
                  <a:gd name="T20" fmla="*/ 60 w 204"/>
                  <a:gd name="T21" fmla="*/ 10 h 44"/>
                  <a:gd name="T22" fmla="*/ 42 w 204"/>
                  <a:gd name="T23" fmla="*/ 6 h 44"/>
                  <a:gd name="T24" fmla="*/ 90 w 204"/>
                  <a:gd name="T25" fmla="*/ 2 h 44"/>
                  <a:gd name="T26" fmla="*/ 135 w 204"/>
                  <a:gd name="T27" fmla="*/ 0 h 44"/>
                  <a:gd name="T28" fmla="*/ 190 w 204"/>
                  <a:gd name="T29" fmla="*/ 3 h 44"/>
                  <a:gd name="T30" fmla="*/ 204 w 204"/>
                  <a:gd name="T31" fmla="*/ 12 h 44"/>
                  <a:gd name="T32" fmla="*/ 192 w 204"/>
                  <a:gd name="T33" fmla="*/ 17 h 44"/>
                  <a:gd name="T34" fmla="*/ 166 w 204"/>
                  <a:gd name="T35" fmla="*/ 23 h 44"/>
                  <a:gd name="T36" fmla="*/ 114 w 204"/>
                  <a:gd name="T37" fmla="*/ 30 h 44"/>
                  <a:gd name="T38" fmla="*/ 60 w 204"/>
                  <a:gd name="T39" fmla="*/ 38 h 44"/>
                  <a:gd name="T40" fmla="*/ 60 w 204"/>
                  <a:gd name="T41" fmla="*/ 38 h 44"/>
                  <a:gd name="T42" fmla="*/ 186 w 204"/>
                  <a:gd name="T43" fmla="*/ 38 h 44"/>
                  <a:gd name="T44" fmla="*/ 179 w 204"/>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44">
                    <a:moveTo>
                      <a:pt x="179" y="44"/>
                    </a:moveTo>
                    <a:cubicBezTo>
                      <a:pt x="120" y="44"/>
                      <a:pt x="59" y="44"/>
                      <a:pt x="0" y="44"/>
                    </a:cubicBezTo>
                    <a:cubicBezTo>
                      <a:pt x="5" y="39"/>
                      <a:pt x="5" y="39"/>
                      <a:pt x="5" y="39"/>
                    </a:cubicBezTo>
                    <a:cubicBezTo>
                      <a:pt x="32" y="35"/>
                      <a:pt x="59" y="31"/>
                      <a:pt x="86" y="28"/>
                    </a:cubicBezTo>
                    <a:cubicBezTo>
                      <a:pt x="109" y="24"/>
                      <a:pt x="125" y="22"/>
                      <a:pt x="133" y="20"/>
                    </a:cubicBezTo>
                    <a:cubicBezTo>
                      <a:pt x="141" y="19"/>
                      <a:pt x="152" y="17"/>
                      <a:pt x="152" y="17"/>
                    </a:cubicBezTo>
                    <a:cubicBezTo>
                      <a:pt x="161" y="13"/>
                      <a:pt x="161" y="13"/>
                      <a:pt x="161" y="13"/>
                    </a:cubicBezTo>
                    <a:cubicBezTo>
                      <a:pt x="155" y="8"/>
                      <a:pt x="155" y="8"/>
                      <a:pt x="155" y="8"/>
                    </a:cubicBezTo>
                    <a:cubicBezTo>
                      <a:pt x="149" y="7"/>
                      <a:pt x="139" y="6"/>
                      <a:pt x="127" y="6"/>
                    </a:cubicBezTo>
                    <a:cubicBezTo>
                      <a:pt x="117" y="6"/>
                      <a:pt x="107" y="7"/>
                      <a:pt x="96" y="7"/>
                    </a:cubicBezTo>
                    <a:cubicBezTo>
                      <a:pt x="86" y="8"/>
                      <a:pt x="74" y="9"/>
                      <a:pt x="60" y="10"/>
                    </a:cubicBezTo>
                    <a:cubicBezTo>
                      <a:pt x="54" y="9"/>
                      <a:pt x="48" y="7"/>
                      <a:pt x="42" y="6"/>
                    </a:cubicBezTo>
                    <a:cubicBezTo>
                      <a:pt x="59" y="4"/>
                      <a:pt x="75" y="2"/>
                      <a:pt x="90" y="2"/>
                    </a:cubicBezTo>
                    <a:cubicBezTo>
                      <a:pt x="104" y="1"/>
                      <a:pt x="119" y="0"/>
                      <a:pt x="135" y="0"/>
                    </a:cubicBezTo>
                    <a:cubicBezTo>
                      <a:pt x="159" y="0"/>
                      <a:pt x="178" y="1"/>
                      <a:pt x="190" y="3"/>
                    </a:cubicBezTo>
                    <a:cubicBezTo>
                      <a:pt x="203" y="5"/>
                      <a:pt x="204" y="12"/>
                      <a:pt x="204" y="12"/>
                    </a:cubicBezTo>
                    <a:cubicBezTo>
                      <a:pt x="204" y="12"/>
                      <a:pt x="198" y="16"/>
                      <a:pt x="192" y="17"/>
                    </a:cubicBezTo>
                    <a:cubicBezTo>
                      <a:pt x="186" y="19"/>
                      <a:pt x="177" y="21"/>
                      <a:pt x="166" y="23"/>
                    </a:cubicBezTo>
                    <a:cubicBezTo>
                      <a:pt x="155" y="25"/>
                      <a:pt x="138" y="27"/>
                      <a:pt x="114" y="30"/>
                    </a:cubicBezTo>
                    <a:cubicBezTo>
                      <a:pt x="96" y="33"/>
                      <a:pt x="78" y="35"/>
                      <a:pt x="60" y="38"/>
                    </a:cubicBezTo>
                    <a:cubicBezTo>
                      <a:pt x="60" y="38"/>
                      <a:pt x="60" y="38"/>
                      <a:pt x="60" y="38"/>
                    </a:cubicBezTo>
                    <a:cubicBezTo>
                      <a:pt x="102" y="38"/>
                      <a:pt x="144" y="38"/>
                      <a:pt x="186" y="38"/>
                    </a:cubicBezTo>
                    <a:lnTo>
                      <a:pt x="17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4" name="Freeform 499"/>
              <p:cNvSpPr>
                <a:spLocks noEditPoints="1"/>
              </p:cNvSpPr>
              <p:nvPr/>
            </p:nvSpPr>
            <p:spPr bwMode="auto">
              <a:xfrm>
                <a:off x="-19097625" y="1238251"/>
                <a:ext cx="1136650" cy="179388"/>
              </a:xfrm>
              <a:custGeom>
                <a:avLst/>
                <a:gdLst>
                  <a:gd name="T0" fmla="*/ 300 w 303"/>
                  <a:gd name="T1" fmla="*/ 21 h 48"/>
                  <a:gd name="T2" fmla="*/ 284 w 303"/>
                  <a:gd name="T3" fmla="*/ 29 h 48"/>
                  <a:gd name="T4" fmla="*/ 256 w 303"/>
                  <a:gd name="T5" fmla="*/ 34 h 48"/>
                  <a:gd name="T6" fmla="*/ 220 w 303"/>
                  <a:gd name="T7" fmla="*/ 36 h 48"/>
                  <a:gd name="T8" fmla="*/ 197 w 303"/>
                  <a:gd name="T9" fmla="*/ 35 h 48"/>
                  <a:gd name="T10" fmla="*/ 187 w 303"/>
                  <a:gd name="T11" fmla="*/ 32 h 48"/>
                  <a:gd name="T12" fmla="*/ 184 w 303"/>
                  <a:gd name="T13" fmla="*/ 32 h 48"/>
                  <a:gd name="T14" fmla="*/ 159 w 303"/>
                  <a:gd name="T15" fmla="*/ 35 h 48"/>
                  <a:gd name="T16" fmla="*/ 129 w 303"/>
                  <a:gd name="T17" fmla="*/ 36 h 48"/>
                  <a:gd name="T18" fmla="*/ 86 w 303"/>
                  <a:gd name="T19" fmla="*/ 33 h 48"/>
                  <a:gd name="T20" fmla="*/ 79 w 303"/>
                  <a:gd name="T21" fmla="*/ 25 h 48"/>
                  <a:gd name="T22" fmla="*/ 111 w 303"/>
                  <a:gd name="T23" fmla="*/ 15 h 48"/>
                  <a:gd name="T24" fmla="*/ 174 w 303"/>
                  <a:gd name="T25" fmla="*/ 11 h 48"/>
                  <a:gd name="T26" fmla="*/ 204 w 303"/>
                  <a:gd name="T27" fmla="*/ 12 h 48"/>
                  <a:gd name="T28" fmla="*/ 232 w 303"/>
                  <a:gd name="T29" fmla="*/ 13 h 48"/>
                  <a:gd name="T30" fmla="*/ 214 w 303"/>
                  <a:gd name="T31" fmla="*/ 26 h 48"/>
                  <a:gd name="T32" fmla="*/ 213 w 303"/>
                  <a:gd name="T33" fmla="*/ 27 h 48"/>
                  <a:gd name="T34" fmla="*/ 227 w 303"/>
                  <a:gd name="T35" fmla="*/ 32 h 48"/>
                  <a:gd name="T36" fmla="*/ 252 w 303"/>
                  <a:gd name="T37" fmla="*/ 29 h 48"/>
                  <a:gd name="T38" fmla="*/ 269 w 303"/>
                  <a:gd name="T39" fmla="*/ 21 h 48"/>
                  <a:gd name="T40" fmla="*/ 265 w 303"/>
                  <a:gd name="T41" fmla="*/ 13 h 48"/>
                  <a:gd name="T42" fmla="*/ 236 w 303"/>
                  <a:gd name="T43" fmla="*/ 7 h 48"/>
                  <a:gd name="T44" fmla="*/ 185 w 303"/>
                  <a:gd name="T45" fmla="*/ 5 h 48"/>
                  <a:gd name="T46" fmla="*/ 116 w 303"/>
                  <a:gd name="T47" fmla="*/ 7 h 48"/>
                  <a:gd name="T48" fmla="*/ 66 w 303"/>
                  <a:gd name="T49" fmla="*/ 14 h 48"/>
                  <a:gd name="T50" fmla="*/ 39 w 303"/>
                  <a:gd name="T51" fmla="*/ 25 h 48"/>
                  <a:gd name="T52" fmla="*/ 53 w 303"/>
                  <a:gd name="T53" fmla="*/ 39 h 48"/>
                  <a:gd name="T54" fmla="*/ 128 w 303"/>
                  <a:gd name="T55" fmla="*/ 43 h 48"/>
                  <a:gd name="T56" fmla="*/ 213 w 303"/>
                  <a:gd name="T57" fmla="*/ 41 h 48"/>
                  <a:gd name="T58" fmla="*/ 208 w 303"/>
                  <a:gd name="T59" fmla="*/ 45 h 48"/>
                  <a:gd name="T60" fmla="*/ 124 w 303"/>
                  <a:gd name="T61" fmla="*/ 48 h 48"/>
                  <a:gd name="T62" fmla="*/ 27 w 303"/>
                  <a:gd name="T63" fmla="*/ 42 h 48"/>
                  <a:gd name="T64" fmla="*/ 7 w 303"/>
                  <a:gd name="T65" fmla="*/ 25 h 48"/>
                  <a:gd name="T66" fmla="*/ 41 w 303"/>
                  <a:gd name="T67" fmla="*/ 12 h 48"/>
                  <a:gd name="T68" fmla="*/ 106 w 303"/>
                  <a:gd name="T69" fmla="*/ 3 h 48"/>
                  <a:gd name="T70" fmla="*/ 190 w 303"/>
                  <a:gd name="T71" fmla="*/ 0 h 48"/>
                  <a:gd name="T72" fmla="*/ 255 w 303"/>
                  <a:gd name="T73" fmla="*/ 3 h 48"/>
                  <a:gd name="T74" fmla="*/ 295 w 303"/>
                  <a:gd name="T75" fmla="*/ 10 h 48"/>
                  <a:gd name="T76" fmla="*/ 300 w 303"/>
                  <a:gd name="T77" fmla="*/ 21 h 48"/>
                  <a:gd name="T78" fmla="*/ 113 w 303"/>
                  <a:gd name="T79" fmla="*/ 25 h 48"/>
                  <a:gd name="T80" fmla="*/ 138 w 303"/>
                  <a:gd name="T81" fmla="*/ 32 h 48"/>
                  <a:gd name="T82" fmla="*/ 185 w 303"/>
                  <a:gd name="T83" fmla="*/ 23 h 48"/>
                  <a:gd name="T84" fmla="*/ 194 w 303"/>
                  <a:gd name="T85" fmla="*/ 16 h 48"/>
                  <a:gd name="T86" fmla="*/ 171 w 303"/>
                  <a:gd name="T87" fmla="*/ 16 h 48"/>
                  <a:gd name="T88" fmla="*/ 132 w 303"/>
                  <a:gd name="T89" fmla="*/ 18 h 48"/>
                  <a:gd name="T90" fmla="*/ 113 w 303"/>
                  <a:gd name="T91"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3" h="48">
                    <a:moveTo>
                      <a:pt x="300" y="21"/>
                    </a:moveTo>
                    <a:cubicBezTo>
                      <a:pt x="300" y="21"/>
                      <a:pt x="292" y="27"/>
                      <a:pt x="284" y="29"/>
                    </a:cubicBezTo>
                    <a:cubicBezTo>
                      <a:pt x="276" y="31"/>
                      <a:pt x="267" y="33"/>
                      <a:pt x="256" y="34"/>
                    </a:cubicBezTo>
                    <a:cubicBezTo>
                      <a:pt x="245" y="35"/>
                      <a:pt x="233" y="36"/>
                      <a:pt x="220" y="36"/>
                    </a:cubicBezTo>
                    <a:cubicBezTo>
                      <a:pt x="211" y="36"/>
                      <a:pt x="203" y="35"/>
                      <a:pt x="197" y="35"/>
                    </a:cubicBezTo>
                    <a:cubicBezTo>
                      <a:pt x="191" y="34"/>
                      <a:pt x="187" y="32"/>
                      <a:pt x="187" y="32"/>
                    </a:cubicBezTo>
                    <a:cubicBezTo>
                      <a:pt x="184" y="32"/>
                      <a:pt x="184" y="32"/>
                      <a:pt x="184" y="32"/>
                    </a:cubicBezTo>
                    <a:cubicBezTo>
                      <a:pt x="177" y="33"/>
                      <a:pt x="168" y="34"/>
                      <a:pt x="159" y="35"/>
                    </a:cubicBezTo>
                    <a:cubicBezTo>
                      <a:pt x="150" y="36"/>
                      <a:pt x="140" y="36"/>
                      <a:pt x="129" y="36"/>
                    </a:cubicBezTo>
                    <a:cubicBezTo>
                      <a:pt x="109" y="36"/>
                      <a:pt x="95" y="35"/>
                      <a:pt x="86" y="33"/>
                    </a:cubicBezTo>
                    <a:cubicBezTo>
                      <a:pt x="77" y="31"/>
                      <a:pt x="79" y="25"/>
                      <a:pt x="79" y="25"/>
                    </a:cubicBezTo>
                    <a:cubicBezTo>
                      <a:pt x="79" y="25"/>
                      <a:pt x="94" y="18"/>
                      <a:pt x="111" y="15"/>
                    </a:cubicBezTo>
                    <a:cubicBezTo>
                      <a:pt x="128" y="13"/>
                      <a:pt x="149" y="11"/>
                      <a:pt x="174" y="11"/>
                    </a:cubicBezTo>
                    <a:cubicBezTo>
                      <a:pt x="183" y="11"/>
                      <a:pt x="193" y="12"/>
                      <a:pt x="204" y="12"/>
                    </a:cubicBezTo>
                    <a:cubicBezTo>
                      <a:pt x="214" y="12"/>
                      <a:pt x="224" y="13"/>
                      <a:pt x="232" y="13"/>
                    </a:cubicBezTo>
                    <a:cubicBezTo>
                      <a:pt x="214" y="26"/>
                      <a:pt x="214" y="26"/>
                      <a:pt x="214" y="26"/>
                    </a:cubicBezTo>
                    <a:cubicBezTo>
                      <a:pt x="213" y="27"/>
                      <a:pt x="213" y="27"/>
                      <a:pt x="213" y="27"/>
                    </a:cubicBezTo>
                    <a:cubicBezTo>
                      <a:pt x="213" y="27"/>
                      <a:pt x="215" y="32"/>
                      <a:pt x="227" y="32"/>
                    </a:cubicBezTo>
                    <a:cubicBezTo>
                      <a:pt x="236" y="32"/>
                      <a:pt x="245" y="31"/>
                      <a:pt x="252" y="29"/>
                    </a:cubicBezTo>
                    <a:cubicBezTo>
                      <a:pt x="260" y="27"/>
                      <a:pt x="269" y="21"/>
                      <a:pt x="269" y="21"/>
                    </a:cubicBezTo>
                    <a:cubicBezTo>
                      <a:pt x="265" y="13"/>
                      <a:pt x="265" y="13"/>
                      <a:pt x="265" y="13"/>
                    </a:cubicBezTo>
                    <a:cubicBezTo>
                      <a:pt x="265" y="13"/>
                      <a:pt x="250" y="8"/>
                      <a:pt x="236" y="7"/>
                    </a:cubicBezTo>
                    <a:cubicBezTo>
                      <a:pt x="222" y="5"/>
                      <a:pt x="205" y="5"/>
                      <a:pt x="185" y="5"/>
                    </a:cubicBezTo>
                    <a:cubicBezTo>
                      <a:pt x="160" y="5"/>
                      <a:pt x="137" y="6"/>
                      <a:pt x="116" y="7"/>
                    </a:cubicBezTo>
                    <a:cubicBezTo>
                      <a:pt x="96" y="9"/>
                      <a:pt x="79" y="11"/>
                      <a:pt x="66" y="14"/>
                    </a:cubicBezTo>
                    <a:cubicBezTo>
                      <a:pt x="53" y="18"/>
                      <a:pt x="39" y="25"/>
                      <a:pt x="39" y="25"/>
                    </a:cubicBezTo>
                    <a:cubicBezTo>
                      <a:pt x="39" y="25"/>
                      <a:pt x="38" y="35"/>
                      <a:pt x="53" y="39"/>
                    </a:cubicBezTo>
                    <a:cubicBezTo>
                      <a:pt x="68" y="42"/>
                      <a:pt x="93" y="43"/>
                      <a:pt x="128" y="43"/>
                    </a:cubicBezTo>
                    <a:cubicBezTo>
                      <a:pt x="154" y="43"/>
                      <a:pt x="183" y="42"/>
                      <a:pt x="213" y="41"/>
                    </a:cubicBezTo>
                    <a:cubicBezTo>
                      <a:pt x="208" y="45"/>
                      <a:pt x="208" y="45"/>
                      <a:pt x="208" y="45"/>
                    </a:cubicBezTo>
                    <a:cubicBezTo>
                      <a:pt x="181" y="47"/>
                      <a:pt x="153" y="48"/>
                      <a:pt x="124" y="48"/>
                    </a:cubicBezTo>
                    <a:cubicBezTo>
                      <a:pt x="80" y="48"/>
                      <a:pt x="47" y="46"/>
                      <a:pt x="27" y="42"/>
                    </a:cubicBezTo>
                    <a:cubicBezTo>
                      <a:pt x="6" y="38"/>
                      <a:pt x="0" y="33"/>
                      <a:pt x="7" y="25"/>
                    </a:cubicBezTo>
                    <a:cubicBezTo>
                      <a:pt x="7" y="25"/>
                      <a:pt x="24" y="16"/>
                      <a:pt x="41" y="12"/>
                    </a:cubicBezTo>
                    <a:cubicBezTo>
                      <a:pt x="59" y="8"/>
                      <a:pt x="81" y="5"/>
                      <a:pt x="106" y="3"/>
                    </a:cubicBezTo>
                    <a:cubicBezTo>
                      <a:pt x="132" y="1"/>
                      <a:pt x="160" y="0"/>
                      <a:pt x="190" y="0"/>
                    </a:cubicBezTo>
                    <a:cubicBezTo>
                      <a:pt x="215" y="0"/>
                      <a:pt x="237" y="1"/>
                      <a:pt x="255" y="3"/>
                    </a:cubicBezTo>
                    <a:cubicBezTo>
                      <a:pt x="274" y="4"/>
                      <a:pt x="287" y="7"/>
                      <a:pt x="295" y="10"/>
                    </a:cubicBezTo>
                    <a:cubicBezTo>
                      <a:pt x="303" y="13"/>
                      <a:pt x="300" y="21"/>
                      <a:pt x="300" y="21"/>
                    </a:cubicBezTo>
                    <a:close/>
                    <a:moveTo>
                      <a:pt x="113" y="25"/>
                    </a:moveTo>
                    <a:cubicBezTo>
                      <a:pt x="113" y="25"/>
                      <a:pt x="116" y="32"/>
                      <a:pt x="138" y="32"/>
                    </a:cubicBezTo>
                    <a:cubicBezTo>
                      <a:pt x="161" y="32"/>
                      <a:pt x="177" y="29"/>
                      <a:pt x="185" y="23"/>
                    </a:cubicBezTo>
                    <a:cubicBezTo>
                      <a:pt x="194" y="16"/>
                      <a:pt x="194" y="16"/>
                      <a:pt x="194" y="16"/>
                    </a:cubicBezTo>
                    <a:cubicBezTo>
                      <a:pt x="187" y="16"/>
                      <a:pt x="179" y="16"/>
                      <a:pt x="171" y="16"/>
                    </a:cubicBezTo>
                    <a:cubicBezTo>
                      <a:pt x="155" y="16"/>
                      <a:pt x="143" y="17"/>
                      <a:pt x="132" y="18"/>
                    </a:cubicBezTo>
                    <a:cubicBezTo>
                      <a:pt x="122" y="20"/>
                      <a:pt x="113" y="25"/>
                      <a:pt x="11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5" name="Freeform 500"/>
              <p:cNvSpPr>
                <a:spLocks/>
              </p:cNvSpPr>
              <p:nvPr/>
            </p:nvSpPr>
            <p:spPr bwMode="auto">
              <a:xfrm>
                <a:off x="-13928725" y="1535113"/>
                <a:ext cx="735013" cy="168275"/>
              </a:xfrm>
              <a:custGeom>
                <a:avLst/>
                <a:gdLst>
                  <a:gd name="T0" fmla="*/ 196 w 196"/>
                  <a:gd name="T1" fmla="*/ 11 h 45"/>
                  <a:gd name="T2" fmla="*/ 176 w 196"/>
                  <a:gd name="T3" fmla="*/ 18 h 45"/>
                  <a:gd name="T4" fmla="*/ 132 w 196"/>
                  <a:gd name="T5" fmla="*/ 21 h 45"/>
                  <a:gd name="T6" fmla="*/ 132 w 196"/>
                  <a:gd name="T7" fmla="*/ 22 h 45"/>
                  <a:gd name="T8" fmla="*/ 177 w 196"/>
                  <a:gd name="T9" fmla="*/ 25 h 45"/>
                  <a:gd name="T10" fmla="*/ 187 w 196"/>
                  <a:gd name="T11" fmla="*/ 32 h 45"/>
                  <a:gd name="T12" fmla="*/ 152 w 196"/>
                  <a:gd name="T13" fmla="*/ 41 h 45"/>
                  <a:gd name="T14" fmla="*/ 72 w 196"/>
                  <a:gd name="T15" fmla="*/ 45 h 45"/>
                  <a:gd name="T16" fmla="*/ 0 w 196"/>
                  <a:gd name="T17" fmla="*/ 42 h 45"/>
                  <a:gd name="T18" fmla="*/ 5 w 196"/>
                  <a:gd name="T19" fmla="*/ 36 h 45"/>
                  <a:gd name="T20" fmla="*/ 39 w 196"/>
                  <a:gd name="T21" fmla="*/ 38 h 45"/>
                  <a:gd name="T22" fmla="*/ 75 w 196"/>
                  <a:gd name="T23" fmla="*/ 39 h 45"/>
                  <a:gd name="T24" fmla="*/ 122 w 196"/>
                  <a:gd name="T25" fmla="*/ 37 h 45"/>
                  <a:gd name="T26" fmla="*/ 142 w 196"/>
                  <a:gd name="T27" fmla="*/ 31 h 45"/>
                  <a:gd name="T28" fmla="*/ 130 w 196"/>
                  <a:gd name="T29" fmla="*/ 26 h 45"/>
                  <a:gd name="T30" fmla="*/ 78 w 196"/>
                  <a:gd name="T31" fmla="*/ 25 h 45"/>
                  <a:gd name="T32" fmla="*/ 56 w 196"/>
                  <a:gd name="T33" fmla="*/ 25 h 45"/>
                  <a:gd name="T34" fmla="*/ 60 w 196"/>
                  <a:gd name="T35" fmla="*/ 19 h 45"/>
                  <a:gd name="T36" fmla="*/ 84 w 196"/>
                  <a:gd name="T37" fmla="*/ 19 h 45"/>
                  <a:gd name="T38" fmla="*/ 153 w 196"/>
                  <a:gd name="T39" fmla="*/ 12 h 45"/>
                  <a:gd name="T40" fmla="*/ 145 w 196"/>
                  <a:gd name="T41" fmla="*/ 8 h 45"/>
                  <a:gd name="T42" fmla="*/ 114 w 196"/>
                  <a:gd name="T43" fmla="*/ 6 h 45"/>
                  <a:gd name="T44" fmla="*/ 85 w 196"/>
                  <a:gd name="T45" fmla="*/ 7 h 45"/>
                  <a:gd name="T46" fmla="*/ 50 w 196"/>
                  <a:gd name="T47" fmla="*/ 9 h 45"/>
                  <a:gd name="T48" fmla="*/ 33 w 196"/>
                  <a:gd name="T49" fmla="*/ 5 h 45"/>
                  <a:gd name="T50" fmla="*/ 121 w 196"/>
                  <a:gd name="T51" fmla="*/ 0 h 45"/>
                  <a:gd name="T52" fmla="*/ 180 w 196"/>
                  <a:gd name="T53" fmla="*/ 3 h 45"/>
                  <a:gd name="T54" fmla="*/ 196 w 196"/>
                  <a:gd name="T55"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45">
                    <a:moveTo>
                      <a:pt x="196" y="11"/>
                    </a:moveTo>
                    <a:cubicBezTo>
                      <a:pt x="196" y="11"/>
                      <a:pt x="187" y="16"/>
                      <a:pt x="176" y="18"/>
                    </a:cubicBezTo>
                    <a:cubicBezTo>
                      <a:pt x="165" y="19"/>
                      <a:pt x="150" y="20"/>
                      <a:pt x="132" y="21"/>
                    </a:cubicBezTo>
                    <a:cubicBezTo>
                      <a:pt x="132" y="22"/>
                      <a:pt x="132" y="22"/>
                      <a:pt x="132" y="22"/>
                    </a:cubicBezTo>
                    <a:cubicBezTo>
                      <a:pt x="153" y="22"/>
                      <a:pt x="168" y="23"/>
                      <a:pt x="177" y="25"/>
                    </a:cubicBezTo>
                    <a:cubicBezTo>
                      <a:pt x="186" y="27"/>
                      <a:pt x="187" y="32"/>
                      <a:pt x="187" y="32"/>
                    </a:cubicBezTo>
                    <a:cubicBezTo>
                      <a:pt x="187" y="32"/>
                      <a:pt x="172" y="39"/>
                      <a:pt x="152" y="41"/>
                    </a:cubicBezTo>
                    <a:cubicBezTo>
                      <a:pt x="132" y="44"/>
                      <a:pt x="106" y="45"/>
                      <a:pt x="72" y="45"/>
                    </a:cubicBezTo>
                    <a:cubicBezTo>
                      <a:pt x="43" y="45"/>
                      <a:pt x="19" y="44"/>
                      <a:pt x="0" y="42"/>
                    </a:cubicBezTo>
                    <a:cubicBezTo>
                      <a:pt x="5" y="36"/>
                      <a:pt x="5" y="36"/>
                      <a:pt x="5" y="36"/>
                    </a:cubicBezTo>
                    <a:cubicBezTo>
                      <a:pt x="16" y="37"/>
                      <a:pt x="27" y="38"/>
                      <a:pt x="39" y="38"/>
                    </a:cubicBezTo>
                    <a:cubicBezTo>
                      <a:pt x="52" y="39"/>
                      <a:pt x="63" y="39"/>
                      <a:pt x="75" y="39"/>
                    </a:cubicBezTo>
                    <a:cubicBezTo>
                      <a:pt x="95" y="39"/>
                      <a:pt x="111" y="38"/>
                      <a:pt x="122" y="37"/>
                    </a:cubicBezTo>
                    <a:cubicBezTo>
                      <a:pt x="134" y="36"/>
                      <a:pt x="142" y="31"/>
                      <a:pt x="142" y="31"/>
                    </a:cubicBezTo>
                    <a:cubicBezTo>
                      <a:pt x="142" y="31"/>
                      <a:pt x="140" y="27"/>
                      <a:pt x="130" y="26"/>
                    </a:cubicBezTo>
                    <a:cubicBezTo>
                      <a:pt x="120" y="25"/>
                      <a:pt x="103" y="25"/>
                      <a:pt x="78" y="25"/>
                    </a:cubicBezTo>
                    <a:cubicBezTo>
                      <a:pt x="71" y="25"/>
                      <a:pt x="63" y="25"/>
                      <a:pt x="56" y="25"/>
                    </a:cubicBezTo>
                    <a:cubicBezTo>
                      <a:pt x="60" y="19"/>
                      <a:pt x="60" y="19"/>
                      <a:pt x="60" y="19"/>
                    </a:cubicBezTo>
                    <a:cubicBezTo>
                      <a:pt x="68" y="19"/>
                      <a:pt x="76" y="19"/>
                      <a:pt x="84" y="19"/>
                    </a:cubicBezTo>
                    <a:cubicBezTo>
                      <a:pt x="126" y="19"/>
                      <a:pt x="153" y="12"/>
                      <a:pt x="153" y="12"/>
                    </a:cubicBezTo>
                    <a:cubicBezTo>
                      <a:pt x="153" y="12"/>
                      <a:pt x="152" y="9"/>
                      <a:pt x="145" y="8"/>
                    </a:cubicBezTo>
                    <a:cubicBezTo>
                      <a:pt x="139" y="7"/>
                      <a:pt x="128" y="6"/>
                      <a:pt x="114" y="6"/>
                    </a:cubicBezTo>
                    <a:cubicBezTo>
                      <a:pt x="104" y="6"/>
                      <a:pt x="94" y="6"/>
                      <a:pt x="85" y="7"/>
                    </a:cubicBezTo>
                    <a:cubicBezTo>
                      <a:pt x="75" y="7"/>
                      <a:pt x="63" y="8"/>
                      <a:pt x="50" y="9"/>
                    </a:cubicBezTo>
                    <a:cubicBezTo>
                      <a:pt x="33" y="5"/>
                      <a:pt x="33" y="5"/>
                      <a:pt x="33" y="5"/>
                    </a:cubicBezTo>
                    <a:cubicBezTo>
                      <a:pt x="59" y="2"/>
                      <a:pt x="89" y="0"/>
                      <a:pt x="121" y="0"/>
                    </a:cubicBezTo>
                    <a:cubicBezTo>
                      <a:pt x="147" y="0"/>
                      <a:pt x="167" y="1"/>
                      <a:pt x="180" y="3"/>
                    </a:cubicBezTo>
                    <a:cubicBezTo>
                      <a:pt x="194" y="5"/>
                      <a:pt x="196" y="11"/>
                      <a:pt x="19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6" name="Freeform 501"/>
              <p:cNvSpPr>
                <a:spLocks noEditPoints="1"/>
              </p:cNvSpPr>
              <p:nvPr/>
            </p:nvSpPr>
            <p:spPr bwMode="auto">
              <a:xfrm>
                <a:off x="-13719175" y="1238251"/>
                <a:ext cx="877888" cy="160338"/>
              </a:xfrm>
              <a:custGeom>
                <a:avLst/>
                <a:gdLst>
                  <a:gd name="T0" fmla="*/ 179 w 234"/>
                  <a:gd name="T1" fmla="*/ 18 h 43"/>
                  <a:gd name="T2" fmla="*/ 163 w 234"/>
                  <a:gd name="T3" fmla="*/ 25 h 43"/>
                  <a:gd name="T4" fmla="*/ 211 w 234"/>
                  <a:gd name="T5" fmla="*/ 25 h 43"/>
                  <a:gd name="T6" fmla="*/ 207 w 234"/>
                  <a:gd name="T7" fmla="*/ 30 h 43"/>
                  <a:gd name="T8" fmla="*/ 153 w 234"/>
                  <a:gd name="T9" fmla="*/ 30 h 43"/>
                  <a:gd name="T10" fmla="*/ 129 w 234"/>
                  <a:gd name="T11" fmla="*/ 43 h 43"/>
                  <a:gd name="T12" fmla="*/ 97 w 234"/>
                  <a:gd name="T13" fmla="*/ 43 h 43"/>
                  <a:gd name="T14" fmla="*/ 121 w 234"/>
                  <a:gd name="T15" fmla="*/ 30 h 43"/>
                  <a:gd name="T16" fmla="*/ 77 w 234"/>
                  <a:gd name="T17" fmla="*/ 30 h 43"/>
                  <a:gd name="T18" fmla="*/ 52 w 234"/>
                  <a:gd name="T19" fmla="*/ 43 h 43"/>
                  <a:gd name="T20" fmla="*/ 21 w 234"/>
                  <a:gd name="T21" fmla="*/ 43 h 43"/>
                  <a:gd name="T22" fmla="*/ 45 w 234"/>
                  <a:gd name="T23" fmla="*/ 30 h 43"/>
                  <a:gd name="T24" fmla="*/ 0 w 234"/>
                  <a:gd name="T25" fmla="*/ 30 h 43"/>
                  <a:gd name="T26" fmla="*/ 4 w 234"/>
                  <a:gd name="T27" fmla="*/ 25 h 43"/>
                  <a:gd name="T28" fmla="*/ 55 w 234"/>
                  <a:gd name="T29" fmla="*/ 25 h 43"/>
                  <a:gd name="T30" fmla="*/ 72 w 234"/>
                  <a:gd name="T31" fmla="*/ 18 h 43"/>
                  <a:gd name="T32" fmla="*/ 25 w 234"/>
                  <a:gd name="T33" fmla="*/ 18 h 43"/>
                  <a:gd name="T34" fmla="*/ 29 w 234"/>
                  <a:gd name="T35" fmla="*/ 13 h 43"/>
                  <a:gd name="T36" fmla="*/ 81 w 234"/>
                  <a:gd name="T37" fmla="*/ 13 h 43"/>
                  <a:gd name="T38" fmla="*/ 106 w 234"/>
                  <a:gd name="T39" fmla="*/ 0 h 43"/>
                  <a:gd name="T40" fmla="*/ 138 w 234"/>
                  <a:gd name="T41" fmla="*/ 0 h 43"/>
                  <a:gd name="T42" fmla="*/ 113 w 234"/>
                  <a:gd name="T43" fmla="*/ 13 h 43"/>
                  <a:gd name="T44" fmla="*/ 158 w 234"/>
                  <a:gd name="T45" fmla="*/ 13 h 43"/>
                  <a:gd name="T46" fmla="*/ 182 w 234"/>
                  <a:gd name="T47" fmla="*/ 0 h 43"/>
                  <a:gd name="T48" fmla="*/ 213 w 234"/>
                  <a:gd name="T49" fmla="*/ 0 h 43"/>
                  <a:gd name="T50" fmla="*/ 189 w 234"/>
                  <a:gd name="T51" fmla="*/ 13 h 43"/>
                  <a:gd name="T52" fmla="*/ 234 w 234"/>
                  <a:gd name="T53" fmla="*/ 13 h 43"/>
                  <a:gd name="T54" fmla="*/ 230 w 234"/>
                  <a:gd name="T55" fmla="*/ 18 h 43"/>
                  <a:gd name="T56" fmla="*/ 179 w 234"/>
                  <a:gd name="T57" fmla="*/ 18 h 43"/>
                  <a:gd name="T58" fmla="*/ 86 w 234"/>
                  <a:gd name="T59" fmla="*/ 25 h 43"/>
                  <a:gd name="T60" fmla="*/ 131 w 234"/>
                  <a:gd name="T61" fmla="*/ 25 h 43"/>
                  <a:gd name="T62" fmla="*/ 148 w 234"/>
                  <a:gd name="T63" fmla="*/ 18 h 43"/>
                  <a:gd name="T64" fmla="*/ 103 w 234"/>
                  <a:gd name="T65" fmla="*/ 18 h 43"/>
                  <a:gd name="T66" fmla="*/ 86 w 234"/>
                  <a:gd name="T67"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43">
                    <a:moveTo>
                      <a:pt x="179" y="18"/>
                    </a:moveTo>
                    <a:cubicBezTo>
                      <a:pt x="163" y="25"/>
                      <a:pt x="163" y="25"/>
                      <a:pt x="163" y="25"/>
                    </a:cubicBezTo>
                    <a:cubicBezTo>
                      <a:pt x="179" y="25"/>
                      <a:pt x="195" y="25"/>
                      <a:pt x="211" y="25"/>
                    </a:cubicBezTo>
                    <a:cubicBezTo>
                      <a:pt x="207" y="30"/>
                      <a:pt x="207" y="30"/>
                      <a:pt x="207" y="30"/>
                    </a:cubicBezTo>
                    <a:cubicBezTo>
                      <a:pt x="189" y="30"/>
                      <a:pt x="171" y="30"/>
                      <a:pt x="153" y="30"/>
                    </a:cubicBezTo>
                    <a:cubicBezTo>
                      <a:pt x="145" y="35"/>
                      <a:pt x="137" y="39"/>
                      <a:pt x="129" y="43"/>
                    </a:cubicBezTo>
                    <a:cubicBezTo>
                      <a:pt x="118" y="43"/>
                      <a:pt x="107" y="43"/>
                      <a:pt x="97" y="43"/>
                    </a:cubicBezTo>
                    <a:cubicBezTo>
                      <a:pt x="105" y="39"/>
                      <a:pt x="113" y="35"/>
                      <a:pt x="121" y="30"/>
                    </a:cubicBezTo>
                    <a:cubicBezTo>
                      <a:pt x="106" y="30"/>
                      <a:pt x="92" y="30"/>
                      <a:pt x="77" y="30"/>
                    </a:cubicBezTo>
                    <a:cubicBezTo>
                      <a:pt x="69" y="35"/>
                      <a:pt x="60" y="39"/>
                      <a:pt x="52" y="43"/>
                    </a:cubicBezTo>
                    <a:cubicBezTo>
                      <a:pt x="42" y="43"/>
                      <a:pt x="31" y="43"/>
                      <a:pt x="21" y="43"/>
                    </a:cubicBezTo>
                    <a:cubicBezTo>
                      <a:pt x="29" y="39"/>
                      <a:pt x="37" y="35"/>
                      <a:pt x="45" y="30"/>
                    </a:cubicBezTo>
                    <a:cubicBezTo>
                      <a:pt x="30" y="30"/>
                      <a:pt x="15" y="30"/>
                      <a:pt x="0" y="30"/>
                    </a:cubicBezTo>
                    <a:cubicBezTo>
                      <a:pt x="4" y="25"/>
                      <a:pt x="4" y="25"/>
                      <a:pt x="4" y="25"/>
                    </a:cubicBezTo>
                    <a:cubicBezTo>
                      <a:pt x="21" y="25"/>
                      <a:pt x="38" y="25"/>
                      <a:pt x="55" y="25"/>
                    </a:cubicBezTo>
                    <a:cubicBezTo>
                      <a:pt x="72" y="18"/>
                      <a:pt x="72" y="18"/>
                      <a:pt x="72" y="18"/>
                    </a:cubicBezTo>
                    <a:cubicBezTo>
                      <a:pt x="56" y="18"/>
                      <a:pt x="41" y="18"/>
                      <a:pt x="25" y="18"/>
                    </a:cubicBezTo>
                    <a:cubicBezTo>
                      <a:pt x="29" y="13"/>
                      <a:pt x="29" y="13"/>
                      <a:pt x="29" y="13"/>
                    </a:cubicBezTo>
                    <a:cubicBezTo>
                      <a:pt x="47" y="13"/>
                      <a:pt x="64" y="13"/>
                      <a:pt x="81" y="13"/>
                    </a:cubicBezTo>
                    <a:cubicBezTo>
                      <a:pt x="89" y="9"/>
                      <a:pt x="98" y="4"/>
                      <a:pt x="106" y="0"/>
                    </a:cubicBezTo>
                    <a:cubicBezTo>
                      <a:pt x="116" y="0"/>
                      <a:pt x="127" y="0"/>
                      <a:pt x="138" y="0"/>
                    </a:cubicBezTo>
                    <a:cubicBezTo>
                      <a:pt x="129" y="4"/>
                      <a:pt x="121" y="9"/>
                      <a:pt x="113" y="13"/>
                    </a:cubicBezTo>
                    <a:cubicBezTo>
                      <a:pt x="128" y="13"/>
                      <a:pt x="143" y="13"/>
                      <a:pt x="158" y="13"/>
                    </a:cubicBezTo>
                    <a:cubicBezTo>
                      <a:pt x="166" y="9"/>
                      <a:pt x="174" y="4"/>
                      <a:pt x="182" y="0"/>
                    </a:cubicBezTo>
                    <a:cubicBezTo>
                      <a:pt x="193" y="0"/>
                      <a:pt x="203" y="0"/>
                      <a:pt x="213" y="0"/>
                    </a:cubicBezTo>
                    <a:cubicBezTo>
                      <a:pt x="205" y="4"/>
                      <a:pt x="197" y="9"/>
                      <a:pt x="189" y="13"/>
                    </a:cubicBezTo>
                    <a:cubicBezTo>
                      <a:pt x="204" y="13"/>
                      <a:pt x="219" y="13"/>
                      <a:pt x="234" y="13"/>
                    </a:cubicBezTo>
                    <a:cubicBezTo>
                      <a:pt x="230" y="18"/>
                      <a:pt x="230" y="18"/>
                      <a:pt x="230" y="18"/>
                    </a:cubicBezTo>
                    <a:cubicBezTo>
                      <a:pt x="213" y="18"/>
                      <a:pt x="196" y="18"/>
                      <a:pt x="179" y="18"/>
                    </a:cubicBezTo>
                    <a:close/>
                    <a:moveTo>
                      <a:pt x="86" y="25"/>
                    </a:moveTo>
                    <a:cubicBezTo>
                      <a:pt x="101" y="25"/>
                      <a:pt x="116" y="25"/>
                      <a:pt x="131" y="25"/>
                    </a:cubicBezTo>
                    <a:cubicBezTo>
                      <a:pt x="148" y="18"/>
                      <a:pt x="148" y="18"/>
                      <a:pt x="148" y="18"/>
                    </a:cubicBezTo>
                    <a:cubicBezTo>
                      <a:pt x="133" y="18"/>
                      <a:pt x="118" y="18"/>
                      <a:pt x="103" y="18"/>
                    </a:cubicBezTo>
                    <a:lnTo>
                      <a:pt x="86"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7" name="Freeform 502"/>
              <p:cNvSpPr>
                <a:spLocks noEditPoints="1"/>
              </p:cNvSpPr>
              <p:nvPr/>
            </p:nvSpPr>
            <p:spPr bwMode="auto">
              <a:xfrm>
                <a:off x="-8840788" y="1538288"/>
                <a:ext cx="754063" cy="161925"/>
              </a:xfrm>
              <a:custGeom>
                <a:avLst/>
                <a:gdLst>
                  <a:gd name="T0" fmla="*/ 198 w 201"/>
                  <a:gd name="T1" fmla="*/ 34 h 43"/>
                  <a:gd name="T2" fmla="*/ 162 w 201"/>
                  <a:gd name="T3" fmla="*/ 34 h 43"/>
                  <a:gd name="T4" fmla="*/ 156 w 201"/>
                  <a:gd name="T5" fmla="*/ 43 h 43"/>
                  <a:gd name="T6" fmla="*/ 115 w 201"/>
                  <a:gd name="T7" fmla="*/ 43 h 43"/>
                  <a:gd name="T8" fmla="*/ 121 w 201"/>
                  <a:gd name="T9" fmla="*/ 34 h 43"/>
                  <a:gd name="T10" fmla="*/ 0 w 201"/>
                  <a:gd name="T11" fmla="*/ 34 h 43"/>
                  <a:gd name="T12" fmla="*/ 3 w 201"/>
                  <a:gd name="T13" fmla="*/ 28 h 43"/>
                  <a:gd name="T14" fmla="*/ 141 w 201"/>
                  <a:gd name="T15" fmla="*/ 0 h 43"/>
                  <a:gd name="T16" fmla="*/ 183 w 201"/>
                  <a:gd name="T17" fmla="*/ 0 h 43"/>
                  <a:gd name="T18" fmla="*/ 166 w 201"/>
                  <a:gd name="T19" fmla="*/ 28 h 43"/>
                  <a:gd name="T20" fmla="*/ 201 w 201"/>
                  <a:gd name="T21" fmla="*/ 28 h 43"/>
                  <a:gd name="T22" fmla="*/ 198 w 201"/>
                  <a:gd name="T23" fmla="*/ 34 h 43"/>
                  <a:gd name="T24" fmla="*/ 124 w 201"/>
                  <a:gd name="T25" fmla="*/ 28 h 43"/>
                  <a:gd name="T26" fmla="*/ 131 w 201"/>
                  <a:gd name="T27" fmla="*/ 17 h 43"/>
                  <a:gd name="T28" fmla="*/ 139 w 201"/>
                  <a:gd name="T29" fmla="*/ 8 h 43"/>
                  <a:gd name="T30" fmla="*/ 137 w 201"/>
                  <a:gd name="T31" fmla="*/ 8 h 43"/>
                  <a:gd name="T32" fmla="*/ 118 w 201"/>
                  <a:gd name="T33" fmla="*/ 12 h 43"/>
                  <a:gd name="T34" fmla="*/ 43 w 201"/>
                  <a:gd name="T35" fmla="*/ 28 h 43"/>
                  <a:gd name="T36" fmla="*/ 124 w 201"/>
                  <a:gd name="T3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1" h="43">
                    <a:moveTo>
                      <a:pt x="198" y="34"/>
                    </a:moveTo>
                    <a:cubicBezTo>
                      <a:pt x="186" y="34"/>
                      <a:pt x="174" y="34"/>
                      <a:pt x="162" y="34"/>
                    </a:cubicBezTo>
                    <a:cubicBezTo>
                      <a:pt x="156" y="43"/>
                      <a:pt x="156" y="43"/>
                      <a:pt x="156" y="43"/>
                    </a:cubicBezTo>
                    <a:cubicBezTo>
                      <a:pt x="143" y="43"/>
                      <a:pt x="129" y="43"/>
                      <a:pt x="115" y="43"/>
                    </a:cubicBezTo>
                    <a:cubicBezTo>
                      <a:pt x="121" y="34"/>
                      <a:pt x="121" y="34"/>
                      <a:pt x="121" y="34"/>
                    </a:cubicBezTo>
                    <a:cubicBezTo>
                      <a:pt x="80" y="34"/>
                      <a:pt x="40" y="34"/>
                      <a:pt x="0" y="34"/>
                    </a:cubicBezTo>
                    <a:cubicBezTo>
                      <a:pt x="3" y="28"/>
                      <a:pt x="3" y="28"/>
                      <a:pt x="3" y="28"/>
                    </a:cubicBezTo>
                    <a:cubicBezTo>
                      <a:pt x="49" y="19"/>
                      <a:pt x="96" y="9"/>
                      <a:pt x="141" y="0"/>
                    </a:cubicBezTo>
                    <a:cubicBezTo>
                      <a:pt x="155" y="0"/>
                      <a:pt x="169" y="0"/>
                      <a:pt x="183" y="0"/>
                    </a:cubicBezTo>
                    <a:cubicBezTo>
                      <a:pt x="177" y="9"/>
                      <a:pt x="171" y="18"/>
                      <a:pt x="166" y="28"/>
                    </a:cubicBezTo>
                    <a:cubicBezTo>
                      <a:pt x="178" y="28"/>
                      <a:pt x="189" y="28"/>
                      <a:pt x="201" y="28"/>
                    </a:cubicBezTo>
                    <a:lnTo>
                      <a:pt x="198" y="34"/>
                    </a:lnTo>
                    <a:close/>
                    <a:moveTo>
                      <a:pt x="124" y="28"/>
                    </a:moveTo>
                    <a:cubicBezTo>
                      <a:pt x="131" y="17"/>
                      <a:pt x="131" y="17"/>
                      <a:pt x="131" y="17"/>
                    </a:cubicBezTo>
                    <a:cubicBezTo>
                      <a:pt x="139" y="8"/>
                      <a:pt x="139" y="8"/>
                      <a:pt x="139" y="8"/>
                    </a:cubicBezTo>
                    <a:cubicBezTo>
                      <a:pt x="137" y="8"/>
                      <a:pt x="137" y="8"/>
                      <a:pt x="137" y="8"/>
                    </a:cubicBezTo>
                    <a:cubicBezTo>
                      <a:pt x="137" y="8"/>
                      <a:pt x="127" y="11"/>
                      <a:pt x="118" y="12"/>
                    </a:cubicBezTo>
                    <a:cubicBezTo>
                      <a:pt x="93" y="17"/>
                      <a:pt x="68" y="23"/>
                      <a:pt x="43" y="28"/>
                    </a:cubicBezTo>
                    <a:cubicBezTo>
                      <a:pt x="70" y="28"/>
                      <a:pt x="97" y="28"/>
                      <a:pt x="12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8" name="Freeform 503"/>
              <p:cNvSpPr>
                <a:spLocks noEditPoints="1"/>
              </p:cNvSpPr>
              <p:nvPr/>
            </p:nvSpPr>
            <p:spPr bwMode="auto">
              <a:xfrm>
                <a:off x="-8615363" y="1230313"/>
                <a:ext cx="698500" cy="179388"/>
              </a:xfrm>
              <a:custGeom>
                <a:avLst/>
                <a:gdLst>
                  <a:gd name="T0" fmla="*/ 176 w 186"/>
                  <a:gd name="T1" fmla="*/ 31 h 48"/>
                  <a:gd name="T2" fmla="*/ 153 w 186"/>
                  <a:gd name="T3" fmla="*/ 39 h 48"/>
                  <a:gd name="T4" fmla="*/ 96 w 186"/>
                  <a:gd name="T5" fmla="*/ 42 h 48"/>
                  <a:gd name="T6" fmla="*/ 92 w 186"/>
                  <a:gd name="T7" fmla="*/ 48 h 48"/>
                  <a:gd name="T8" fmla="*/ 68 w 186"/>
                  <a:gd name="T9" fmla="*/ 48 h 48"/>
                  <a:gd name="T10" fmla="*/ 72 w 186"/>
                  <a:gd name="T11" fmla="*/ 42 h 48"/>
                  <a:gd name="T12" fmla="*/ 0 w 186"/>
                  <a:gd name="T13" fmla="*/ 40 h 48"/>
                  <a:gd name="T14" fmla="*/ 4 w 186"/>
                  <a:gd name="T15" fmla="*/ 34 h 48"/>
                  <a:gd name="T16" fmla="*/ 39 w 186"/>
                  <a:gd name="T17" fmla="*/ 36 h 48"/>
                  <a:gd name="T18" fmla="*/ 75 w 186"/>
                  <a:gd name="T19" fmla="*/ 37 h 48"/>
                  <a:gd name="T20" fmla="*/ 82 w 186"/>
                  <a:gd name="T21" fmla="*/ 26 h 48"/>
                  <a:gd name="T22" fmla="*/ 68 w 186"/>
                  <a:gd name="T23" fmla="*/ 25 h 48"/>
                  <a:gd name="T24" fmla="*/ 28 w 186"/>
                  <a:gd name="T25" fmla="*/ 21 h 48"/>
                  <a:gd name="T26" fmla="*/ 18 w 186"/>
                  <a:gd name="T27" fmla="*/ 14 h 48"/>
                  <a:gd name="T28" fmla="*/ 41 w 186"/>
                  <a:gd name="T29" fmla="*/ 8 h 48"/>
                  <a:gd name="T30" fmla="*/ 95 w 186"/>
                  <a:gd name="T31" fmla="*/ 5 h 48"/>
                  <a:gd name="T32" fmla="*/ 98 w 186"/>
                  <a:gd name="T33" fmla="*/ 0 h 48"/>
                  <a:gd name="T34" fmla="*/ 122 w 186"/>
                  <a:gd name="T35" fmla="*/ 0 h 48"/>
                  <a:gd name="T36" fmla="*/ 119 w 186"/>
                  <a:gd name="T37" fmla="*/ 5 h 48"/>
                  <a:gd name="T38" fmla="*/ 186 w 186"/>
                  <a:gd name="T39" fmla="*/ 7 h 48"/>
                  <a:gd name="T40" fmla="*/ 170 w 186"/>
                  <a:gd name="T41" fmla="*/ 12 h 48"/>
                  <a:gd name="T42" fmla="*/ 115 w 186"/>
                  <a:gd name="T43" fmla="*/ 10 h 48"/>
                  <a:gd name="T44" fmla="*/ 109 w 186"/>
                  <a:gd name="T45" fmla="*/ 21 h 48"/>
                  <a:gd name="T46" fmla="*/ 122 w 186"/>
                  <a:gd name="T47" fmla="*/ 21 h 48"/>
                  <a:gd name="T48" fmla="*/ 166 w 186"/>
                  <a:gd name="T49" fmla="*/ 26 h 48"/>
                  <a:gd name="T50" fmla="*/ 176 w 186"/>
                  <a:gd name="T51" fmla="*/ 31 h 48"/>
                  <a:gd name="T52" fmla="*/ 60 w 186"/>
                  <a:gd name="T53" fmla="*/ 14 h 48"/>
                  <a:gd name="T54" fmla="*/ 65 w 186"/>
                  <a:gd name="T55" fmla="*/ 17 h 48"/>
                  <a:gd name="T56" fmla="*/ 86 w 186"/>
                  <a:gd name="T57" fmla="*/ 19 h 48"/>
                  <a:gd name="T58" fmla="*/ 92 w 186"/>
                  <a:gd name="T59" fmla="*/ 10 h 48"/>
                  <a:gd name="T60" fmla="*/ 69 w 186"/>
                  <a:gd name="T61" fmla="*/ 11 h 48"/>
                  <a:gd name="T62" fmla="*/ 60 w 186"/>
                  <a:gd name="T63" fmla="*/ 14 h 48"/>
                  <a:gd name="T64" fmla="*/ 133 w 186"/>
                  <a:gd name="T65" fmla="*/ 32 h 48"/>
                  <a:gd name="T66" fmla="*/ 128 w 186"/>
                  <a:gd name="T67" fmla="*/ 29 h 48"/>
                  <a:gd name="T68" fmla="*/ 105 w 186"/>
                  <a:gd name="T69" fmla="*/ 27 h 48"/>
                  <a:gd name="T70" fmla="*/ 99 w 186"/>
                  <a:gd name="T71" fmla="*/ 36 h 48"/>
                  <a:gd name="T72" fmla="*/ 133 w 186"/>
                  <a:gd name="T73"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48">
                    <a:moveTo>
                      <a:pt x="176" y="31"/>
                    </a:moveTo>
                    <a:cubicBezTo>
                      <a:pt x="176" y="31"/>
                      <a:pt x="167" y="37"/>
                      <a:pt x="153" y="39"/>
                    </a:cubicBezTo>
                    <a:cubicBezTo>
                      <a:pt x="139" y="40"/>
                      <a:pt x="120" y="41"/>
                      <a:pt x="96" y="42"/>
                    </a:cubicBezTo>
                    <a:cubicBezTo>
                      <a:pt x="92" y="48"/>
                      <a:pt x="92" y="48"/>
                      <a:pt x="92" y="48"/>
                    </a:cubicBezTo>
                    <a:cubicBezTo>
                      <a:pt x="84" y="48"/>
                      <a:pt x="76" y="48"/>
                      <a:pt x="68" y="48"/>
                    </a:cubicBezTo>
                    <a:cubicBezTo>
                      <a:pt x="72" y="42"/>
                      <a:pt x="72" y="42"/>
                      <a:pt x="72" y="42"/>
                    </a:cubicBezTo>
                    <a:cubicBezTo>
                      <a:pt x="43" y="42"/>
                      <a:pt x="19" y="41"/>
                      <a:pt x="0" y="40"/>
                    </a:cubicBezTo>
                    <a:cubicBezTo>
                      <a:pt x="4" y="34"/>
                      <a:pt x="4" y="34"/>
                      <a:pt x="4" y="34"/>
                    </a:cubicBezTo>
                    <a:cubicBezTo>
                      <a:pt x="14" y="35"/>
                      <a:pt x="26" y="35"/>
                      <a:pt x="39" y="36"/>
                    </a:cubicBezTo>
                    <a:cubicBezTo>
                      <a:pt x="53" y="36"/>
                      <a:pt x="65" y="36"/>
                      <a:pt x="75" y="37"/>
                    </a:cubicBezTo>
                    <a:cubicBezTo>
                      <a:pt x="82" y="26"/>
                      <a:pt x="82" y="26"/>
                      <a:pt x="82" y="26"/>
                    </a:cubicBezTo>
                    <a:cubicBezTo>
                      <a:pt x="68" y="25"/>
                      <a:pt x="68" y="25"/>
                      <a:pt x="68" y="25"/>
                    </a:cubicBezTo>
                    <a:cubicBezTo>
                      <a:pt x="49" y="24"/>
                      <a:pt x="36" y="22"/>
                      <a:pt x="28" y="21"/>
                    </a:cubicBezTo>
                    <a:cubicBezTo>
                      <a:pt x="20" y="19"/>
                      <a:pt x="18" y="14"/>
                      <a:pt x="18" y="14"/>
                    </a:cubicBezTo>
                    <a:cubicBezTo>
                      <a:pt x="18" y="14"/>
                      <a:pt x="28" y="9"/>
                      <a:pt x="41" y="8"/>
                    </a:cubicBezTo>
                    <a:cubicBezTo>
                      <a:pt x="55" y="6"/>
                      <a:pt x="73" y="5"/>
                      <a:pt x="95" y="5"/>
                    </a:cubicBezTo>
                    <a:cubicBezTo>
                      <a:pt x="98" y="0"/>
                      <a:pt x="98" y="0"/>
                      <a:pt x="98" y="0"/>
                    </a:cubicBezTo>
                    <a:cubicBezTo>
                      <a:pt x="106" y="0"/>
                      <a:pt x="114" y="0"/>
                      <a:pt x="122" y="0"/>
                    </a:cubicBezTo>
                    <a:cubicBezTo>
                      <a:pt x="119" y="5"/>
                      <a:pt x="119" y="5"/>
                      <a:pt x="119" y="5"/>
                    </a:cubicBezTo>
                    <a:cubicBezTo>
                      <a:pt x="143" y="5"/>
                      <a:pt x="165" y="5"/>
                      <a:pt x="186" y="7"/>
                    </a:cubicBezTo>
                    <a:cubicBezTo>
                      <a:pt x="170" y="12"/>
                      <a:pt x="170" y="12"/>
                      <a:pt x="170" y="12"/>
                    </a:cubicBezTo>
                    <a:cubicBezTo>
                      <a:pt x="152" y="11"/>
                      <a:pt x="134" y="10"/>
                      <a:pt x="115" y="10"/>
                    </a:cubicBezTo>
                    <a:cubicBezTo>
                      <a:pt x="109" y="21"/>
                      <a:pt x="109" y="21"/>
                      <a:pt x="109" y="21"/>
                    </a:cubicBezTo>
                    <a:cubicBezTo>
                      <a:pt x="122" y="21"/>
                      <a:pt x="122" y="21"/>
                      <a:pt x="122" y="21"/>
                    </a:cubicBezTo>
                    <a:cubicBezTo>
                      <a:pt x="144" y="23"/>
                      <a:pt x="159" y="24"/>
                      <a:pt x="166" y="26"/>
                    </a:cubicBezTo>
                    <a:cubicBezTo>
                      <a:pt x="174" y="27"/>
                      <a:pt x="176" y="31"/>
                      <a:pt x="176" y="31"/>
                    </a:cubicBezTo>
                    <a:close/>
                    <a:moveTo>
                      <a:pt x="60" y="14"/>
                    </a:moveTo>
                    <a:cubicBezTo>
                      <a:pt x="65" y="17"/>
                      <a:pt x="65" y="17"/>
                      <a:pt x="65" y="17"/>
                    </a:cubicBezTo>
                    <a:cubicBezTo>
                      <a:pt x="65" y="17"/>
                      <a:pt x="76" y="18"/>
                      <a:pt x="86" y="19"/>
                    </a:cubicBezTo>
                    <a:cubicBezTo>
                      <a:pt x="92" y="10"/>
                      <a:pt x="92" y="10"/>
                      <a:pt x="92" y="10"/>
                    </a:cubicBezTo>
                    <a:cubicBezTo>
                      <a:pt x="82" y="10"/>
                      <a:pt x="69" y="11"/>
                      <a:pt x="69" y="11"/>
                    </a:cubicBezTo>
                    <a:lnTo>
                      <a:pt x="60" y="14"/>
                    </a:lnTo>
                    <a:close/>
                    <a:moveTo>
                      <a:pt x="133" y="32"/>
                    </a:moveTo>
                    <a:cubicBezTo>
                      <a:pt x="128" y="29"/>
                      <a:pt x="128" y="29"/>
                      <a:pt x="128" y="29"/>
                    </a:cubicBezTo>
                    <a:cubicBezTo>
                      <a:pt x="128" y="29"/>
                      <a:pt x="116" y="28"/>
                      <a:pt x="105" y="27"/>
                    </a:cubicBezTo>
                    <a:cubicBezTo>
                      <a:pt x="99" y="36"/>
                      <a:pt x="99" y="36"/>
                      <a:pt x="99" y="36"/>
                    </a:cubicBezTo>
                    <a:cubicBezTo>
                      <a:pt x="121" y="36"/>
                      <a:pt x="133" y="32"/>
                      <a:pt x="13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9" name="Freeform 504"/>
              <p:cNvSpPr>
                <a:spLocks/>
              </p:cNvSpPr>
              <p:nvPr/>
            </p:nvSpPr>
            <p:spPr bwMode="auto">
              <a:xfrm>
                <a:off x="-3506788" y="1538288"/>
                <a:ext cx="663575" cy="165100"/>
              </a:xfrm>
              <a:custGeom>
                <a:avLst/>
                <a:gdLst>
                  <a:gd name="T0" fmla="*/ 95 w 177"/>
                  <a:gd name="T1" fmla="*/ 16 h 44"/>
                  <a:gd name="T2" fmla="*/ 157 w 177"/>
                  <a:gd name="T3" fmla="*/ 19 h 44"/>
                  <a:gd name="T4" fmla="*/ 177 w 177"/>
                  <a:gd name="T5" fmla="*/ 29 h 44"/>
                  <a:gd name="T6" fmla="*/ 146 w 177"/>
                  <a:gd name="T7" fmla="*/ 40 h 44"/>
                  <a:gd name="T8" fmla="*/ 69 w 177"/>
                  <a:gd name="T9" fmla="*/ 44 h 44"/>
                  <a:gd name="T10" fmla="*/ 0 w 177"/>
                  <a:gd name="T11" fmla="*/ 41 h 44"/>
                  <a:gd name="T12" fmla="*/ 3 w 177"/>
                  <a:gd name="T13" fmla="*/ 35 h 44"/>
                  <a:gd name="T14" fmla="*/ 35 w 177"/>
                  <a:gd name="T15" fmla="*/ 37 h 44"/>
                  <a:gd name="T16" fmla="*/ 70 w 177"/>
                  <a:gd name="T17" fmla="*/ 38 h 44"/>
                  <a:gd name="T18" fmla="*/ 115 w 177"/>
                  <a:gd name="T19" fmla="*/ 36 h 44"/>
                  <a:gd name="T20" fmla="*/ 133 w 177"/>
                  <a:gd name="T21" fmla="*/ 30 h 44"/>
                  <a:gd name="T22" fmla="*/ 75 w 177"/>
                  <a:gd name="T23" fmla="*/ 22 h 44"/>
                  <a:gd name="T24" fmla="*/ 54 w 177"/>
                  <a:gd name="T25" fmla="*/ 22 h 44"/>
                  <a:gd name="T26" fmla="*/ 32 w 177"/>
                  <a:gd name="T27" fmla="*/ 23 h 44"/>
                  <a:gd name="T28" fmla="*/ 14 w 177"/>
                  <a:gd name="T29" fmla="*/ 21 h 44"/>
                  <a:gd name="T30" fmla="*/ 32 w 177"/>
                  <a:gd name="T31" fmla="*/ 0 h 44"/>
                  <a:gd name="T32" fmla="*/ 169 w 177"/>
                  <a:gd name="T33" fmla="*/ 0 h 44"/>
                  <a:gd name="T34" fmla="*/ 167 w 177"/>
                  <a:gd name="T35" fmla="*/ 6 h 44"/>
                  <a:gd name="T36" fmla="*/ 67 w 177"/>
                  <a:gd name="T37" fmla="*/ 6 h 44"/>
                  <a:gd name="T38" fmla="*/ 57 w 177"/>
                  <a:gd name="T39" fmla="*/ 17 h 44"/>
                  <a:gd name="T40" fmla="*/ 73 w 177"/>
                  <a:gd name="T41" fmla="*/ 16 h 44"/>
                  <a:gd name="T42" fmla="*/ 95 w 177"/>
                  <a:gd name="T43"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 h="44">
                    <a:moveTo>
                      <a:pt x="95" y="16"/>
                    </a:moveTo>
                    <a:cubicBezTo>
                      <a:pt x="122" y="16"/>
                      <a:pt x="142" y="17"/>
                      <a:pt x="157" y="19"/>
                    </a:cubicBezTo>
                    <a:cubicBezTo>
                      <a:pt x="172" y="22"/>
                      <a:pt x="177" y="29"/>
                      <a:pt x="177" y="29"/>
                    </a:cubicBezTo>
                    <a:cubicBezTo>
                      <a:pt x="177" y="29"/>
                      <a:pt x="165" y="37"/>
                      <a:pt x="146" y="40"/>
                    </a:cubicBezTo>
                    <a:cubicBezTo>
                      <a:pt x="127" y="42"/>
                      <a:pt x="102" y="44"/>
                      <a:pt x="69" y="44"/>
                    </a:cubicBezTo>
                    <a:cubicBezTo>
                      <a:pt x="39" y="44"/>
                      <a:pt x="16" y="43"/>
                      <a:pt x="0" y="41"/>
                    </a:cubicBezTo>
                    <a:cubicBezTo>
                      <a:pt x="3" y="35"/>
                      <a:pt x="3" y="35"/>
                      <a:pt x="3" y="35"/>
                    </a:cubicBezTo>
                    <a:cubicBezTo>
                      <a:pt x="12" y="36"/>
                      <a:pt x="23" y="37"/>
                      <a:pt x="35" y="37"/>
                    </a:cubicBezTo>
                    <a:cubicBezTo>
                      <a:pt x="48" y="38"/>
                      <a:pt x="60" y="38"/>
                      <a:pt x="70" y="38"/>
                    </a:cubicBezTo>
                    <a:cubicBezTo>
                      <a:pt x="90" y="38"/>
                      <a:pt x="105" y="37"/>
                      <a:pt x="115" y="36"/>
                    </a:cubicBezTo>
                    <a:cubicBezTo>
                      <a:pt x="126" y="34"/>
                      <a:pt x="133" y="30"/>
                      <a:pt x="133" y="30"/>
                    </a:cubicBezTo>
                    <a:cubicBezTo>
                      <a:pt x="133" y="30"/>
                      <a:pt x="116" y="22"/>
                      <a:pt x="75" y="22"/>
                    </a:cubicBezTo>
                    <a:cubicBezTo>
                      <a:pt x="75" y="22"/>
                      <a:pt x="63" y="22"/>
                      <a:pt x="54" y="22"/>
                    </a:cubicBezTo>
                    <a:cubicBezTo>
                      <a:pt x="46" y="22"/>
                      <a:pt x="38" y="23"/>
                      <a:pt x="32" y="23"/>
                    </a:cubicBezTo>
                    <a:cubicBezTo>
                      <a:pt x="26" y="22"/>
                      <a:pt x="20" y="22"/>
                      <a:pt x="14" y="21"/>
                    </a:cubicBezTo>
                    <a:cubicBezTo>
                      <a:pt x="20" y="14"/>
                      <a:pt x="26" y="7"/>
                      <a:pt x="32" y="0"/>
                    </a:cubicBezTo>
                    <a:cubicBezTo>
                      <a:pt x="78" y="0"/>
                      <a:pt x="124" y="0"/>
                      <a:pt x="169" y="0"/>
                    </a:cubicBezTo>
                    <a:cubicBezTo>
                      <a:pt x="167" y="6"/>
                      <a:pt x="167" y="6"/>
                      <a:pt x="167" y="6"/>
                    </a:cubicBezTo>
                    <a:cubicBezTo>
                      <a:pt x="134" y="6"/>
                      <a:pt x="100" y="6"/>
                      <a:pt x="67" y="6"/>
                    </a:cubicBezTo>
                    <a:cubicBezTo>
                      <a:pt x="57" y="17"/>
                      <a:pt x="57" y="17"/>
                      <a:pt x="57" y="17"/>
                    </a:cubicBezTo>
                    <a:cubicBezTo>
                      <a:pt x="57" y="17"/>
                      <a:pt x="67" y="17"/>
                      <a:pt x="73" y="16"/>
                    </a:cubicBezTo>
                    <a:cubicBezTo>
                      <a:pt x="79" y="16"/>
                      <a:pt x="86" y="16"/>
                      <a:pt x="9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0" name="Freeform 505"/>
              <p:cNvSpPr>
                <a:spLocks noEditPoints="1"/>
              </p:cNvSpPr>
              <p:nvPr/>
            </p:nvSpPr>
            <p:spPr bwMode="auto">
              <a:xfrm>
                <a:off x="-3562350" y="1238251"/>
                <a:ext cx="1041400" cy="160338"/>
              </a:xfrm>
              <a:custGeom>
                <a:avLst/>
                <a:gdLst>
                  <a:gd name="T0" fmla="*/ 115 w 278"/>
                  <a:gd name="T1" fmla="*/ 13 h 43"/>
                  <a:gd name="T2" fmla="*/ 96 w 278"/>
                  <a:gd name="T3" fmla="*/ 23 h 43"/>
                  <a:gd name="T4" fmla="*/ 52 w 278"/>
                  <a:gd name="T5" fmla="*/ 26 h 43"/>
                  <a:gd name="T6" fmla="*/ 11 w 278"/>
                  <a:gd name="T7" fmla="*/ 23 h 43"/>
                  <a:gd name="T8" fmla="*/ 0 w 278"/>
                  <a:gd name="T9" fmla="*/ 13 h 43"/>
                  <a:gd name="T10" fmla="*/ 62 w 278"/>
                  <a:gd name="T11" fmla="*/ 0 h 43"/>
                  <a:gd name="T12" fmla="*/ 104 w 278"/>
                  <a:gd name="T13" fmla="*/ 3 h 43"/>
                  <a:gd name="T14" fmla="*/ 115 w 278"/>
                  <a:gd name="T15" fmla="*/ 13 h 43"/>
                  <a:gd name="T16" fmla="*/ 35 w 278"/>
                  <a:gd name="T17" fmla="*/ 13 h 43"/>
                  <a:gd name="T18" fmla="*/ 37 w 278"/>
                  <a:gd name="T19" fmla="*/ 19 h 43"/>
                  <a:gd name="T20" fmla="*/ 53 w 278"/>
                  <a:gd name="T21" fmla="*/ 22 h 43"/>
                  <a:gd name="T22" fmla="*/ 80 w 278"/>
                  <a:gd name="T23" fmla="*/ 13 h 43"/>
                  <a:gd name="T24" fmla="*/ 60 w 278"/>
                  <a:gd name="T25" fmla="*/ 4 h 43"/>
                  <a:gd name="T26" fmla="*/ 43 w 278"/>
                  <a:gd name="T27" fmla="*/ 7 h 43"/>
                  <a:gd name="T28" fmla="*/ 35 w 278"/>
                  <a:gd name="T29" fmla="*/ 13 h 43"/>
                  <a:gd name="T30" fmla="*/ 236 w 278"/>
                  <a:gd name="T31" fmla="*/ 0 h 43"/>
                  <a:gd name="T32" fmla="*/ 75 w 278"/>
                  <a:gd name="T33" fmla="*/ 43 h 43"/>
                  <a:gd name="T34" fmla="*/ 40 w 278"/>
                  <a:gd name="T35" fmla="*/ 43 h 43"/>
                  <a:gd name="T36" fmla="*/ 202 w 278"/>
                  <a:gd name="T37" fmla="*/ 0 h 43"/>
                  <a:gd name="T38" fmla="*/ 236 w 278"/>
                  <a:gd name="T39" fmla="*/ 0 h 43"/>
                  <a:gd name="T40" fmla="*/ 278 w 278"/>
                  <a:gd name="T41" fmla="*/ 30 h 43"/>
                  <a:gd name="T42" fmla="*/ 260 w 278"/>
                  <a:gd name="T43" fmla="*/ 40 h 43"/>
                  <a:gd name="T44" fmla="*/ 215 w 278"/>
                  <a:gd name="T45" fmla="*/ 43 h 43"/>
                  <a:gd name="T46" fmla="*/ 174 w 278"/>
                  <a:gd name="T47" fmla="*/ 40 h 43"/>
                  <a:gd name="T48" fmla="*/ 163 w 278"/>
                  <a:gd name="T49" fmla="*/ 30 h 43"/>
                  <a:gd name="T50" fmla="*/ 225 w 278"/>
                  <a:gd name="T51" fmla="*/ 17 h 43"/>
                  <a:gd name="T52" fmla="*/ 267 w 278"/>
                  <a:gd name="T53" fmla="*/ 20 h 43"/>
                  <a:gd name="T54" fmla="*/ 278 w 278"/>
                  <a:gd name="T55" fmla="*/ 30 h 43"/>
                  <a:gd name="T56" fmla="*/ 198 w 278"/>
                  <a:gd name="T57" fmla="*/ 30 h 43"/>
                  <a:gd name="T58" fmla="*/ 201 w 278"/>
                  <a:gd name="T59" fmla="*/ 36 h 43"/>
                  <a:gd name="T60" fmla="*/ 217 w 278"/>
                  <a:gd name="T61" fmla="*/ 39 h 43"/>
                  <a:gd name="T62" fmla="*/ 244 w 278"/>
                  <a:gd name="T63" fmla="*/ 30 h 43"/>
                  <a:gd name="T64" fmla="*/ 224 w 278"/>
                  <a:gd name="T65" fmla="*/ 22 h 43"/>
                  <a:gd name="T66" fmla="*/ 206 w 278"/>
                  <a:gd name="T67" fmla="*/ 24 h 43"/>
                  <a:gd name="T68" fmla="*/ 198 w 278"/>
                  <a:gd name="T69"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43">
                    <a:moveTo>
                      <a:pt x="115" y="13"/>
                    </a:moveTo>
                    <a:cubicBezTo>
                      <a:pt x="115" y="13"/>
                      <a:pt x="107" y="21"/>
                      <a:pt x="96" y="23"/>
                    </a:cubicBezTo>
                    <a:cubicBezTo>
                      <a:pt x="86" y="25"/>
                      <a:pt x="70" y="26"/>
                      <a:pt x="52" y="26"/>
                    </a:cubicBezTo>
                    <a:cubicBezTo>
                      <a:pt x="33" y="26"/>
                      <a:pt x="20" y="25"/>
                      <a:pt x="11" y="23"/>
                    </a:cubicBezTo>
                    <a:cubicBezTo>
                      <a:pt x="2" y="20"/>
                      <a:pt x="0" y="13"/>
                      <a:pt x="0" y="13"/>
                    </a:cubicBezTo>
                    <a:cubicBezTo>
                      <a:pt x="4" y="4"/>
                      <a:pt x="24" y="0"/>
                      <a:pt x="62" y="0"/>
                    </a:cubicBezTo>
                    <a:cubicBezTo>
                      <a:pt x="81" y="0"/>
                      <a:pt x="95" y="1"/>
                      <a:pt x="104" y="3"/>
                    </a:cubicBezTo>
                    <a:cubicBezTo>
                      <a:pt x="113" y="5"/>
                      <a:pt x="115" y="13"/>
                      <a:pt x="115" y="13"/>
                    </a:cubicBezTo>
                    <a:close/>
                    <a:moveTo>
                      <a:pt x="35" y="13"/>
                    </a:moveTo>
                    <a:cubicBezTo>
                      <a:pt x="37" y="19"/>
                      <a:pt x="37" y="19"/>
                      <a:pt x="37" y="19"/>
                    </a:cubicBezTo>
                    <a:cubicBezTo>
                      <a:pt x="37" y="19"/>
                      <a:pt x="45" y="22"/>
                      <a:pt x="53" y="22"/>
                    </a:cubicBezTo>
                    <a:cubicBezTo>
                      <a:pt x="69" y="22"/>
                      <a:pt x="80" y="13"/>
                      <a:pt x="80" y="13"/>
                    </a:cubicBezTo>
                    <a:cubicBezTo>
                      <a:pt x="80" y="13"/>
                      <a:pt x="76" y="4"/>
                      <a:pt x="60" y="4"/>
                    </a:cubicBezTo>
                    <a:cubicBezTo>
                      <a:pt x="53" y="4"/>
                      <a:pt x="43" y="7"/>
                      <a:pt x="43" y="7"/>
                    </a:cubicBezTo>
                    <a:lnTo>
                      <a:pt x="35" y="13"/>
                    </a:lnTo>
                    <a:close/>
                    <a:moveTo>
                      <a:pt x="236" y="0"/>
                    </a:moveTo>
                    <a:cubicBezTo>
                      <a:pt x="183" y="14"/>
                      <a:pt x="129" y="29"/>
                      <a:pt x="75" y="43"/>
                    </a:cubicBezTo>
                    <a:cubicBezTo>
                      <a:pt x="64" y="43"/>
                      <a:pt x="52" y="43"/>
                      <a:pt x="40" y="43"/>
                    </a:cubicBezTo>
                    <a:cubicBezTo>
                      <a:pt x="95" y="29"/>
                      <a:pt x="148" y="14"/>
                      <a:pt x="202" y="0"/>
                    </a:cubicBezTo>
                    <a:cubicBezTo>
                      <a:pt x="213" y="0"/>
                      <a:pt x="225" y="0"/>
                      <a:pt x="236" y="0"/>
                    </a:cubicBezTo>
                    <a:close/>
                    <a:moveTo>
                      <a:pt x="278" y="30"/>
                    </a:moveTo>
                    <a:cubicBezTo>
                      <a:pt x="278" y="30"/>
                      <a:pt x="271" y="38"/>
                      <a:pt x="260" y="40"/>
                    </a:cubicBezTo>
                    <a:cubicBezTo>
                      <a:pt x="249" y="42"/>
                      <a:pt x="234" y="43"/>
                      <a:pt x="215" y="43"/>
                    </a:cubicBezTo>
                    <a:cubicBezTo>
                      <a:pt x="197" y="43"/>
                      <a:pt x="184" y="42"/>
                      <a:pt x="174" y="40"/>
                    </a:cubicBezTo>
                    <a:cubicBezTo>
                      <a:pt x="165" y="38"/>
                      <a:pt x="163" y="30"/>
                      <a:pt x="163" y="30"/>
                    </a:cubicBezTo>
                    <a:cubicBezTo>
                      <a:pt x="166" y="21"/>
                      <a:pt x="187" y="17"/>
                      <a:pt x="225" y="17"/>
                    </a:cubicBezTo>
                    <a:cubicBezTo>
                      <a:pt x="244" y="17"/>
                      <a:pt x="257" y="18"/>
                      <a:pt x="267" y="20"/>
                    </a:cubicBezTo>
                    <a:cubicBezTo>
                      <a:pt x="276" y="22"/>
                      <a:pt x="278" y="30"/>
                      <a:pt x="278" y="30"/>
                    </a:cubicBezTo>
                    <a:close/>
                    <a:moveTo>
                      <a:pt x="198" y="30"/>
                    </a:moveTo>
                    <a:cubicBezTo>
                      <a:pt x="201" y="36"/>
                      <a:pt x="201" y="36"/>
                      <a:pt x="201" y="36"/>
                    </a:cubicBezTo>
                    <a:cubicBezTo>
                      <a:pt x="201" y="36"/>
                      <a:pt x="209" y="39"/>
                      <a:pt x="217" y="39"/>
                    </a:cubicBezTo>
                    <a:cubicBezTo>
                      <a:pt x="233" y="39"/>
                      <a:pt x="244" y="30"/>
                      <a:pt x="244" y="30"/>
                    </a:cubicBezTo>
                    <a:cubicBezTo>
                      <a:pt x="244" y="30"/>
                      <a:pt x="239" y="22"/>
                      <a:pt x="224" y="22"/>
                    </a:cubicBezTo>
                    <a:cubicBezTo>
                      <a:pt x="216" y="22"/>
                      <a:pt x="206" y="24"/>
                      <a:pt x="206" y="24"/>
                    </a:cubicBezTo>
                    <a:lnTo>
                      <a:pt x="19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1" name="Freeform 506"/>
              <p:cNvSpPr>
                <a:spLocks noEditPoints="1"/>
              </p:cNvSpPr>
              <p:nvPr/>
            </p:nvSpPr>
            <p:spPr bwMode="auto">
              <a:xfrm>
                <a:off x="1709738" y="1535113"/>
                <a:ext cx="671513" cy="168275"/>
              </a:xfrm>
              <a:custGeom>
                <a:avLst/>
                <a:gdLst>
                  <a:gd name="T0" fmla="*/ 0 w 179"/>
                  <a:gd name="T1" fmla="*/ 26 h 45"/>
                  <a:gd name="T2" fmla="*/ 131 w 179"/>
                  <a:gd name="T3" fmla="*/ 0 h 45"/>
                  <a:gd name="T4" fmla="*/ 164 w 179"/>
                  <a:gd name="T5" fmla="*/ 1 h 45"/>
                  <a:gd name="T6" fmla="*/ 163 w 179"/>
                  <a:gd name="T7" fmla="*/ 7 h 45"/>
                  <a:gd name="T8" fmla="*/ 131 w 179"/>
                  <a:gd name="T9" fmla="*/ 6 h 45"/>
                  <a:gd name="T10" fmla="*/ 67 w 179"/>
                  <a:gd name="T11" fmla="*/ 10 h 45"/>
                  <a:gd name="T12" fmla="*/ 42 w 179"/>
                  <a:gd name="T13" fmla="*/ 22 h 45"/>
                  <a:gd name="T14" fmla="*/ 44 w 179"/>
                  <a:gd name="T15" fmla="*/ 22 h 45"/>
                  <a:gd name="T16" fmla="*/ 69 w 179"/>
                  <a:gd name="T17" fmla="*/ 18 h 45"/>
                  <a:gd name="T18" fmla="*/ 105 w 179"/>
                  <a:gd name="T19" fmla="*/ 17 h 45"/>
                  <a:gd name="T20" fmla="*/ 160 w 179"/>
                  <a:gd name="T21" fmla="*/ 20 h 45"/>
                  <a:gd name="T22" fmla="*/ 179 w 179"/>
                  <a:gd name="T23" fmla="*/ 30 h 45"/>
                  <a:gd name="T24" fmla="*/ 154 w 179"/>
                  <a:gd name="T25" fmla="*/ 41 h 45"/>
                  <a:gd name="T26" fmla="*/ 90 w 179"/>
                  <a:gd name="T27" fmla="*/ 45 h 45"/>
                  <a:gd name="T28" fmla="*/ 40 w 179"/>
                  <a:gd name="T29" fmla="*/ 43 h 45"/>
                  <a:gd name="T30" fmla="*/ 9 w 179"/>
                  <a:gd name="T31" fmla="*/ 36 h 45"/>
                  <a:gd name="T32" fmla="*/ 0 w 179"/>
                  <a:gd name="T33" fmla="*/ 26 h 45"/>
                  <a:gd name="T34" fmla="*/ 90 w 179"/>
                  <a:gd name="T35" fmla="*/ 39 h 45"/>
                  <a:gd name="T36" fmla="*/ 124 w 179"/>
                  <a:gd name="T37" fmla="*/ 37 h 45"/>
                  <a:gd name="T38" fmla="*/ 137 w 179"/>
                  <a:gd name="T39" fmla="*/ 30 h 45"/>
                  <a:gd name="T40" fmla="*/ 127 w 179"/>
                  <a:gd name="T41" fmla="*/ 24 h 45"/>
                  <a:gd name="T42" fmla="*/ 94 w 179"/>
                  <a:gd name="T43" fmla="*/ 22 h 45"/>
                  <a:gd name="T44" fmla="*/ 68 w 179"/>
                  <a:gd name="T45" fmla="*/ 23 h 45"/>
                  <a:gd name="T46" fmla="*/ 50 w 179"/>
                  <a:gd name="T47" fmla="*/ 26 h 45"/>
                  <a:gd name="T48" fmla="*/ 42 w 179"/>
                  <a:gd name="T49" fmla="*/ 29 h 45"/>
                  <a:gd name="T50" fmla="*/ 55 w 179"/>
                  <a:gd name="T51" fmla="*/ 36 h 45"/>
                  <a:gd name="T52" fmla="*/ 90 w 179"/>
                  <a:gd name="T53"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9" h="45">
                    <a:moveTo>
                      <a:pt x="0" y="26"/>
                    </a:moveTo>
                    <a:cubicBezTo>
                      <a:pt x="3" y="9"/>
                      <a:pt x="47" y="0"/>
                      <a:pt x="131" y="0"/>
                    </a:cubicBezTo>
                    <a:cubicBezTo>
                      <a:pt x="144" y="0"/>
                      <a:pt x="155" y="0"/>
                      <a:pt x="164" y="1"/>
                    </a:cubicBezTo>
                    <a:cubicBezTo>
                      <a:pt x="163" y="7"/>
                      <a:pt x="163" y="7"/>
                      <a:pt x="163" y="7"/>
                    </a:cubicBezTo>
                    <a:cubicBezTo>
                      <a:pt x="154" y="6"/>
                      <a:pt x="143" y="6"/>
                      <a:pt x="131" y="6"/>
                    </a:cubicBezTo>
                    <a:cubicBezTo>
                      <a:pt x="103" y="6"/>
                      <a:pt x="82" y="7"/>
                      <a:pt x="67" y="10"/>
                    </a:cubicBezTo>
                    <a:cubicBezTo>
                      <a:pt x="53" y="12"/>
                      <a:pt x="42" y="22"/>
                      <a:pt x="42" y="22"/>
                    </a:cubicBezTo>
                    <a:cubicBezTo>
                      <a:pt x="44" y="22"/>
                      <a:pt x="44" y="22"/>
                      <a:pt x="44" y="22"/>
                    </a:cubicBezTo>
                    <a:cubicBezTo>
                      <a:pt x="50" y="20"/>
                      <a:pt x="58" y="19"/>
                      <a:pt x="69" y="18"/>
                    </a:cubicBezTo>
                    <a:cubicBezTo>
                      <a:pt x="79" y="17"/>
                      <a:pt x="91" y="17"/>
                      <a:pt x="105" y="17"/>
                    </a:cubicBezTo>
                    <a:cubicBezTo>
                      <a:pt x="129" y="17"/>
                      <a:pt x="147" y="18"/>
                      <a:pt x="160" y="20"/>
                    </a:cubicBezTo>
                    <a:cubicBezTo>
                      <a:pt x="173" y="23"/>
                      <a:pt x="179" y="30"/>
                      <a:pt x="179" y="30"/>
                    </a:cubicBezTo>
                    <a:cubicBezTo>
                      <a:pt x="179" y="30"/>
                      <a:pt x="170" y="38"/>
                      <a:pt x="154" y="41"/>
                    </a:cubicBezTo>
                    <a:cubicBezTo>
                      <a:pt x="138" y="43"/>
                      <a:pt x="116" y="45"/>
                      <a:pt x="90" y="45"/>
                    </a:cubicBezTo>
                    <a:cubicBezTo>
                      <a:pt x="71" y="45"/>
                      <a:pt x="54" y="44"/>
                      <a:pt x="40" y="43"/>
                    </a:cubicBezTo>
                    <a:cubicBezTo>
                      <a:pt x="27" y="41"/>
                      <a:pt x="16" y="39"/>
                      <a:pt x="9" y="36"/>
                    </a:cubicBezTo>
                    <a:cubicBezTo>
                      <a:pt x="2" y="33"/>
                      <a:pt x="0" y="26"/>
                      <a:pt x="0" y="26"/>
                    </a:cubicBezTo>
                    <a:close/>
                    <a:moveTo>
                      <a:pt x="90" y="39"/>
                    </a:moveTo>
                    <a:cubicBezTo>
                      <a:pt x="104" y="39"/>
                      <a:pt x="116" y="38"/>
                      <a:pt x="124" y="37"/>
                    </a:cubicBezTo>
                    <a:cubicBezTo>
                      <a:pt x="132" y="35"/>
                      <a:pt x="137" y="30"/>
                      <a:pt x="137" y="30"/>
                    </a:cubicBezTo>
                    <a:cubicBezTo>
                      <a:pt x="137" y="30"/>
                      <a:pt x="134" y="25"/>
                      <a:pt x="127" y="24"/>
                    </a:cubicBezTo>
                    <a:cubicBezTo>
                      <a:pt x="120" y="23"/>
                      <a:pt x="109" y="22"/>
                      <a:pt x="94" y="22"/>
                    </a:cubicBezTo>
                    <a:cubicBezTo>
                      <a:pt x="85" y="22"/>
                      <a:pt x="76" y="22"/>
                      <a:pt x="68" y="23"/>
                    </a:cubicBezTo>
                    <a:cubicBezTo>
                      <a:pt x="61" y="24"/>
                      <a:pt x="50" y="26"/>
                      <a:pt x="50" y="26"/>
                    </a:cubicBezTo>
                    <a:cubicBezTo>
                      <a:pt x="42" y="29"/>
                      <a:pt x="42" y="29"/>
                      <a:pt x="42" y="29"/>
                    </a:cubicBezTo>
                    <a:cubicBezTo>
                      <a:pt x="42" y="29"/>
                      <a:pt x="46" y="34"/>
                      <a:pt x="55" y="36"/>
                    </a:cubicBezTo>
                    <a:cubicBezTo>
                      <a:pt x="64" y="38"/>
                      <a:pt x="76" y="39"/>
                      <a:pt x="90"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2" name="Freeform 507"/>
              <p:cNvSpPr>
                <a:spLocks/>
              </p:cNvSpPr>
              <p:nvPr/>
            </p:nvSpPr>
            <p:spPr bwMode="auto">
              <a:xfrm>
                <a:off x="1743075" y="1238251"/>
                <a:ext cx="698500" cy="100013"/>
              </a:xfrm>
              <a:custGeom>
                <a:avLst/>
                <a:gdLst>
                  <a:gd name="T0" fmla="*/ 0 w 186"/>
                  <a:gd name="T1" fmla="*/ 27 h 27"/>
                  <a:gd name="T2" fmla="*/ 83 w 186"/>
                  <a:gd name="T3" fmla="*/ 0 h 27"/>
                  <a:gd name="T4" fmla="*/ 104 w 186"/>
                  <a:gd name="T5" fmla="*/ 0 h 27"/>
                  <a:gd name="T6" fmla="*/ 186 w 186"/>
                  <a:gd name="T7" fmla="*/ 27 h 27"/>
                  <a:gd name="T8" fmla="*/ 151 w 186"/>
                  <a:gd name="T9" fmla="*/ 27 h 27"/>
                  <a:gd name="T10" fmla="*/ 93 w 186"/>
                  <a:gd name="T11" fmla="*/ 7 h 27"/>
                  <a:gd name="T12" fmla="*/ 34 w 186"/>
                  <a:gd name="T13" fmla="*/ 27 h 27"/>
                  <a:gd name="T14" fmla="*/ 0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0" y="27"/>
                    </a:moveTo>
                    <a:cubicBezTo>
                      <a:pt x="28" y="18"/>
                      <a:pt x="55" y="9"/>
                      <a:pt x="83" y="0"/>
                    </a:cubicBezTo>
                    <a:cubicBezTo>
                      <a:pt x="90" y="0"/>
                      <a:pt x="97" y="0"/>
                      <a:pt x="104" y="0"/>
                    </a:cubicBezTo>
                    <a:cubicBezTo>
                      <a:pt x="131" y="9"/>
                      <a:pt x="159" y="18"/>
                      <a:pt x="186" y="27"/>
                    </a:cubicBezTo>
                    <a:cubicBezTo>
                      <a:pt x="175" y="27"/>
                      <a:pt x="163" y="27"/>
                      <a:pt x="151" y="27"/>
                    </a:cubicBezTo>
                    <a:cubicBezTo>
                      <a:pt x="132" y="20"/>
                      <a:pt x="112" y="14"/>
                      <a:pt x="93" y="7"/>
                    </a:cubicBezTo>
                    <a:cubicBezTo>
                      <a:pt x="73" y="14"/>
                      <a:pt x="54" y="20"/>
                      <a:pt x="34" y="27"/>
                    </a:cubicBezTo>
                    <a:cubicBezTo>
                      <a:pt x="23" y="27"/>
                      <a:pt x="11"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3" name="Freeform 508"/>
              <p:cNvSpPr>
                <a:spLocks/>
              </p:cNvSpPr>
              <p:nvPr/>
            </p:nvSpPr>
            <p:spPr bwMode="auto">
              <a:xfrm>
                <a:off x="6919913" y="1538288"/>
                <a:ext cx="682625" cy="161925"/>
              </a:xfrm>
              <a:custGeom>
                <a:avLst/>
                <a:gdLst>
                  <a:gd name="T0" fmla="*/ 35 w 182"/>
                  <a:gd name="T1" fmla="*/ 43 h 43"/>
                  <a:gd name="T2" fmla="*/ 137 w 182"/>
                  <a:gd name="T3" fmla="*/ 6 h 43"/>
                  <a:gd name="T4" fmla="*/ 0 w 182"/>
                  <a:gd name="T5" fmla="*/ 6 h 43"/>
                  <a:gd name="T6" fmla="*/ 0 w 182"/>
                  <a:gd name="T7" fmla="*/ 0 h 43"/>
                  <a:gd name="T8" fmla="*/ 182 w 182"/>
                  <a:gd name="T9" fmla="*/ 0 h 43"/>
                  <a:gd name="T10" fmla="*/ 182 w 182"/>
                  <a:gd name="T11" fmla="*/ 5 h 43"/>
                  <a:gd name="T12" fmla="*/ 81 w 182"/>
                  <a:gd name="T13" fmla="*/ 43 h 43"/>
                  <a:gd name="T14" fmla="*/ 35 w 18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3">
                    <a:moveTo>
                      <a:pt x="35" y="43"/>
                    </a:moveTo>
                    <a:cubicBezTo>
                      <a:pt x="69" y="31"/>
                      <a:pt x="103" y="18"/>
                      <a:pt x="137" y="6"/>
                    </a:cubicBezTo>
                    <a:cubicBezTo>
                      <a:pt x="92" y="6"/>
                      <a:pt x="46" y="6"/>
                      <a:pt x="0" y="6"/>
                    </a:cubicBezTo>
                    <a:cubicBezTo>
                      <a:pt x="0" y="0"/>
                      <a:pt x="0" y="0"/>
                      <a:pt x="0" y="0"/>
                    </a:cubicBezTo>
                    <a:cubicBezTo>
                      <a:pt x="61" y="0"/>
                      <a:pt x="121" y="0"/>
                      <a:pt x="182" y="0"/>
                    </a:cubicBezTo>
                    <a:cubicBezTo>
                      <a:pt x="182" y="5"/>
                      <a:pt x="182" y="5"/>
                      <a:pt x="182" y="5"/>
                    </a:cubicBezTo>
                    <a:cubicBezTo>
                      <a:pt x="148" y="17"/>
                      <a:pt x="115" y="30"/>
                      <a:pt x="81" y="43"/>
                    </a:cubicBezTo>
                    <a:cubicBezTo>
                      <a:pt x="65" y="43"/>
                      <a:pt x="50" y="43"/>
                      <a:pt x="3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4" name="Freeform 509"/>
              <p:cNvSpPr>
                <a:spLocks noEditPoints="1"/>
              </p:cNvSpPr>
              <p:nvPr/>
            </p:nvSpPr>
            <p:spPr bwMode="auto">
              <a:xfrm>
                <a:off x="6810375" y="1238251"/>
                <a:ext cx="952500" cy="160338"/>
              </a:xfrm>
              <a:custGeom>
                <a:avLst/>
                <a:gdLst>
                  <a:gd name="T0" fmla="*/ 0 w 254"/>
                  <a:gd name="T1" fmla="*/ 32 h 43"/>
                  <a:gd name="T2" fmla="*/ 11 w 254"/>
                  <a:gd name="T3" fmla="*/ 25 h 43"/>
                  <a:gd name="T4" fmla="*/ 53 w 254"/>
                  <a:gd name="T5" fmla="*/ 19 h 43"/>
                  <a:gd name="T6" fmla="*/ 29 w 254"/>
                  <a:gd name="T7" fmla="*/ 14 h 43"/>
                  <a:gd name="T8" fmla="*/ 23 w 254"/>
                  <a:gd name="T9" fmla="*/ 9 h 43"/>
                  <a:gd name="T10" fmla="*/ 42 w 254"/>
                  <a:gd name="T11" fmla="*/ 2 h 43"/>
                  <a:gd name="T12" fmla="*/ 94 w 254"/>
                  <a:gd name="T13" fmla="*/ 0 h 43"/>
                  <a:gd name="T14" fmla="*/ 143 w 254"/>
                  <a:gd name="T15" fmla="*/ 2 h 43"/>
                  <a:gd name="T16" fmla="*/ 162 w 254"/>
                  <a:gd name="T17" fmla="*/ 9 h 43"/>
                  <a:gd name="T18" fmla="*/ 150 w 254"/>
                  <a:gd name="T19" fmla="*/ 15 h 43"/>
                  <a:gd name="T20" fmla="*/ 110 w 254"/>
                  <a:gd name="T21" fmla="*/ 20 h 43"/>
                  <a:gd name="T22" fmla="*/ 172 w 254"/>
                  <a:gd name="T23" fmla="*/ 30 h 43"/>
                  <a:gd name="T24" fmla="*/ 196 w 254"/>
                  <a:gd name="T25" fmla="*/ 21 h 43"/>
                  <a:gd name="T26" fmla="*/ 239 w 254"/>
                  <a:gd name="T27" fmla="*/ 21 h 43"/>
                  <a:gd name="T28" fmla="*/ 200 w 254"/>
                  <a:gd name="T29" fmla="*/ 34 h 43"/>
                  <a:gd name="T30" fmla="*/ 254 w 254"/>
                  <a:gd name="T31" fmla="*/ 43 h 43"/>
                  <a:gd name="T32" fmla="*/ 200 w 254"/>
                  <a:gd name="T33" fmla="*/ 43 h 43"/>
                  <a:gd name="T34" fmla="*/ 173 w 254"/>
                  <a:gd name="T35" fmla="*/ 39 h 43"/>
                  <a:gd name="T36" fmla="*/ 134 w 254"/>
                  <a:gd name="T37" fmla="*/ 42 h 43"/>
                  <a:gd name="T38" fmla="*/ 89 w 254"/>
                  <a:gd name="T39" fmla="*/ 43 h 43"/>
                  <a:gd name="T40" fmla="*/ 24 w 254"/>
                  <a:gd name="T41" fmla="*/ 40 h 43"/>
                  <a:gd name="T42" fmla="*/ 0 w 254"/>
                  <a:gd name="T43" fmla="*/ 32 h 43"/>
                  <a:gd name="T44" fmla="*/ 91 w 254"/>
                  <a:gd name="T45" fmla="*/ 37 h 43"/>
                  <a:gd name="T46" fmla="*/ 147 w 254"/>
                  <a:gd name="T47" fmla="*/ 34 h 43"/>
                  <a:gd name="T48" fmla="*/ 78 w 254"/>
                  <a:gd name="T49" fmla="*/ 23 h 43"/>
                  <a:gd name="T50" fmla="*/ 52 w 254"/>
                  <a:gd name="T51" fmla="*/ 27 h 43"/>
                  <a:gd name="T52" fmla="*/ 45 w 254"/>
                  <a:gd name="T53" fmla="*/ 31 h 43"/>
                  <a:gd name="T54" fmla="*/ 57 w 254"/>
                  <a:gd name="T55" fmla="*/ 35 h 43"/>
                  <a:gd name="T56" fmla="*/ 91 w 254"/>
                  <a:gd name="T57" fmla="*/ 37 h 43"/>
                  <a:gd name="T58" fmla="*/ 63 w 254"/>
                  <a:gd name="T59" fmla="*/ 9 h 43"/>
                  <a:gd name="T60" fmla="*/ 69 w 254"/>
                  <a:gd name="T61" fmla="*/ 13 h 43"/>
                  <a:gd name="T62" fmla="*/ 86 w 254"/>
                  <a:gd name="T63" fmla="*/ 16 h 43"/>
                  <a:gd name="T64" fmla="*/ 114 w 254"/>
                  <a:gd name="T65" fmla="*/ 13 h 43"/>
                  <a:gd name="T66" fmla="*/ 122 w 254"/>
                  <a:gd name="T67" fmla="*/ 9 h 43"/>
                  <a:gd name="T68" fmla="*/ 114 w 254"/>
                  <a:gd name="T69" fmla="*/ 6 h 43"/>
                  <a:gd name="T70" fmla="*/ 93 w 254"/>
                  <a:gd name="T71" fmla="*/ 5 h 43"/>
                  <a:gd name="T72" fmla="*/ 71 w 254"/>
                  <a:gd name="T73" fmla="*/ 7 h 43"/>
                  <a:gd name="T74" fmla="*/ 63 w 254"/>
                  <a:gd name="T75"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43">
                    <a:moveTo>
                      <a:pt x="0" y="32"/>
                    </a:moveTo>
                    <a:cubicBezTo>
                      <a:pt x="0" y="32"/>
                      <a:pt x="4" y="27"/>
                      <a:pt x="11" y="25"/>
                    </a:cubicBezTo>
                    <a:cubicBezTo>
                      <a:pt x="19" y="23"/>
                      <a:pt x="33" y="21"/>
                      <a:pt x="53" y="19"/>
                    </a:cubicBezTo>
                    <a:cubicBezTo>
                      <a:pt x="41" y="17"/>
                      <a:pt x="29" y="14"/>
                      <a:pt x="29" y="14"/>
                    </a:cubicBezTo>
                    <a:cubicBezTo>
                      <a:pt x="23" y="9"/>
                      <a:pt x="23" y="9"/>
                      <a:pt x="23" y="9"/>
                    </a:cubicBezTo>
                    <a:cubicBezTo>
                      <a:pt x="23" y="9"/>
                      <a:pt x="29" y="4"/>
                      <a:pt x="42" y="2"/>
                    </a:cubicBezTo>
                    <a:cubicBezTo>
                      <a:pt x="55" y="1"/>
                      <a:pt x="72" y="0"/>
                      <a:pt x="94" y="0"/>
                    </a:cubicBezTo>
                    <a:cubicBezTo>
                      <a:pt x="115" y="0"/>
                      <a:pt x="131" y="1"/>
                      <a:pt x="143" y="2"/>
                    </a:cubicBezTo>
                    <a:cubicBezTo>
                      <a:pt x="155" y="4"/>
                      <a:pt x="162" y="9"/>
                      <a:pt x="162" y="9"/>
                    </a:cubicBezTo>
                    <a:cubicBezTo>
                      <a:pt x="162" y="9"/>
                      <a:pt x="158" y="13"/>
                      <a:pt x="150" y="15"/>
                    </a:cubicBezTo>
                    <a:cubicBezTo>
                      <a:pt x="142" y="17"/>
                      <a:pt x="129" y="19"/>
                      <a:pt x="110" y="20"/>
                    </a:cubicBezTo>
                    <a:cubicBezTo>
                      <a:pt x="131" y="23"/>
                      <a:pt x="152" y="27"/>
                      <a:pt x="172" y="30"/>
                    </a:cubicBezTo>
                    <a:cubicBezTo>
                      <a:pt x="182" y="28"/>
                      <a:pt x="190" y="25"/>
                      <a:pt x="196" y="21"/>
                    </a:cubicBezTo>
                    <a:cubicBezTo>
                      <a:pt x="210" y="21"/>
                      <a:pt x="225" y="21"/>
                      <a:pt x="239" y="21"/>
                    </a:cubicBezTo>
                    <a:cubicBezTo>
                      <a:pt x="231" y="26"/>
                      <a:pt x="218" y="31"/>
                      <a:pt x="200" y="34"/>
                    </a:cubicBezTo>
                    <a:cubicBezTo>
                      <a:pt x="218" y="37"/>
                      <a:pt x="236" y="40"/>
                      <a:pt x="254" y="43"/>
                    </a:cubicBezTo>
                    <a:cubicBezTo>
                      <a:pt x="236" y="43"/>
                      <a:pt x="218" y="43"/>
                      <a:pt x="200" y="43"/>
                    </a:cubicBezTo>
                    <a:cubicBezTo>
                      <a:pt x="191" y="41"/>
                      <a:pt x="182" y="40"/>
                      <a:pt x="173" y="39"/>
                    </a:cubicBezTo>
                    <a:cubicBezTo>
                      <a:pt x="161" y="40"/>
                      <a:pt x="148" y="41"/>
                      <a:pt x="134" y="42"/>
                    </a:cubicBezTo>
                    <a:cubicBezTo>
                      <a:pt x="121" y="43"/>
                      <a:pt x="106" y="43"/>
                      <a:pt x="89" y="43"/>
                    </a:cubicBezTo>
                    <a:cubicBezTo>
                      <a:pt x="61" y="43"/>
                      <a:pt x="40" y="42"/>
                      <a:pt x="24" y="40"/>
                    </a:cubicBezTo>
                    <a:cubicBezTo>
                      <a:pt x="8" y="38"/>
                      <a:pt x="0" y="32"/>
                      <a:pt x="0" y="32"/>
                    </a:cubicBezTo>
                    <a:close/>
                    <a:moveTo>
                      <a:pt x="91" y="37"/>
                    </a:moveTo>
                    <a:cubicBezTo>
                      <a:pt x="112" y="37"/>
                      <a:pt x="131" y="36"/>
                      <a:pt x="147" y="34"/>
                    </a:cubicBezTo>
                    <a:cubicBezTo>
                      <a:pt x="123" y="31"/>
                      <a:pt x="100" y="27"/>
                      <a:pt x="78" y="23"/>
                    </a:cubicBezTo>
                    <a:cubicBezTo>
                      <a:pt x="65" y="25"/>
                      <a:pt x="52" y="27"/>
                      <a:pt x="52" y="27"/>
                    </a:cubicBezTo>
                    <a:cubicBezTo>
                      <a:pt x="45" y="31"/>
                      <a:pt x="45" y="31"/>
                      <a:pt x="45" y="31"/>
                    </a:cubicBezTo>
                    <a:cubicBezTo>
                      <a:pt x="45" y="31"/>
                      <a:pt x="49" y="34"/>
                      <a:pt x="57" y="35"/>
                    </a:cubicBezTo>
                    <a:cubicBezTo>
                      <a:pt x="65" y="37"/>
                      <a:pt x="77" y="37"/>
                      <a:pt x="91" y="37"/>
                    </a:cubicBezTo>
                    <a:close/>
                    <a:moveTo>
                      <a:pt x="63" y="9"/>
                    </a:moveTo>
                    <a:cubicBezTo>
                      <a:pt x="69" y="13"/>
                      <a:pt x="69" y="13"/>
                      <a:pt x="69" y="13"/>
                    </a:cubicBezTo>
                    <a:cubicBezTo>
                      <a:pt x="69" y="13"/>
                      <a:pt x="79" y="15"/>
                      <a:pt x="86" y="16"/>
                    </a:cubicBezTo>
                    <a:cubicBezTo>
                      <a:pt x="99" y="15"/>
                      <a:pt x="114" y="13"/>
                      <a:pt x="114" y="13"/>
                    </a:cubicBezTo>
                    <a:cubicBezTo>
                      <a:pt x="122" y="9"/>
                      <a:pt x="122" y="9"/>
                      <a:pt x="122" y="9"/>
                    </a:cubicBezTo>
                    <a:cubicBezTo>
                      <a:pt x="114" y="6"/>
                      <a:pt x="114" y="6"/>
                      <a:pt x="114" y="6"/>
                    </a:cubicBezTo>
                    <a:cubicBezTo>
                      <a:pt x="114" y="6"/>
                      <a:pt x="102" y="5"/>
                      <a:pt x="93" y="5"/>
                    </a:cubicBezTo>
                    <a:cubicBezTo>
                      <a:pt x="84" y="5"/>
                      <a:pt x="71" y="7"/>
                      <a:pt x="71" y="7"/>
                    </a:cubicBezTo>
                    <a:lnTo>
                      <a:pt x="6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5" name="Freeform 510"/>
              <p:cNvSpPr>
                <a:spLocks noEditPoints="1"/>
              </p:cNvSpPr>
              <p:nvPr/>
            </p:nvSpPr>
            <p:spPr bwMode="auto">
              <a:xfrm>
                <a:off x="12144375" y="1535113"/>
                <a:ext cx="674688" cy="168275"/>
              </a:xfrm>
              <a:custGeom>
                <a:avLst/>
                <a:gdLst>
                  <a:gd name="T0" fmla="*/ 81 w 180"/>
                  <a:gd name="T1" fmla="*/ 0 h 45"/>
                  <a:gd name="T2" fmla="*/ 142 w 180"/>
                  <a:gd name="T3" fmla="*/ 3 h 45"/>
                  <a:gd name="T4" fmla="*/ 165 w 180"/>
                  <a:gd name="T5" fmla="*/ 10 h 45"/>
                  <a:gd name="T6" fmla="*/ 120 w 180"/>
                  <a:gd name="T7" fmla="*/ 21 h 45"/>
                  <a:gd name="T8" fmla="*/ 165 w 180"/>
                  <a:gd name="T9" fmla="*/ 27 h 45"/>
                  <a:gd name="T10" fmla="*/ 180 w 180"/>
                  <a:gd name="T11" fmla="*/ 33 h 45"/>
                  <a:gd name="T12" fmla="*/ 159 w 180"/>
                  <a:gd name="T13" fmla="*/ 42 h 45"/>
                  <a:gd name="T14" fmla="*/ 94 w 180"/>
                  <a:gd name="T15" fmla="*/ 45 h 45"/>
                  <a:gd name="T16" fmla="*/ 26 w 180"/>
                  <a:gd name="T17" fmla="*/ 42 h 45"/>
                  <a:gd name="T18" fmla="*/ 0 w 180"/>
                  <a:gd name="T19" fmla="*/ 33 h 45"/>
                  <a:gd name="T20" fmla="*/ 11 w 180"/>
                  <a:gd name="T21" fmla="*/ 27 h 45"/>
                  <a:gd name="T22" fmla="*/ 51 w 180"/>
                  <a:gd name="T23" fmla="*/ 22 h 45"/>
                  <a:gd name="T24" fmla="*/ 15 w 180"/>
                  <a:gd name="T25" fmla="*/ 17 h 45"/>
                  <a:gd name="T26" fmla="*/ 3 w 180"/>
                  <a:gd name="T27" fmla="*/ 10 h 45"/>
                  <a:gd name="T28" fmla="*/ 23 w 180"/>
                  <a:gd name="T29" fmla="*/ 3 h 45"/>
                  <a:gd name="T30" fmla="*/ 81 w 180"/>
                  <a:gd name="T31" fmla="*/ 0 h 45"/>
                  <a:gd name="T32" fmla="*/ 41 w 180"/>
                  <a:gd name="T33" fmla="*/ 33 h 45"/>
                  <a:gd name="T34" fmla="*/ 56 w 180"/>
                  <a:gd name="T35" fmla="*/ 38 h 45"/>
                  <a:gd name="T36" fmla="*/ 92 w 180"/>
                  <a:gd name="T37" fmla="*/ 39 h 45"/>
                  <a:gd name="T38" fmla="*/ 128 w 180"/>
                  <a:gd name="T39" fmla="*/ 38 h 45"/>
                  <a:gd name="T40" fmla="*/ 139 w 180"/>
                  <a:gd name="T41" fmla="*/ 33 h 45"/>
                  <a:gd name="T42" fmla="*/ 126 w 180"/>
                  <a:gd name="T43" fmla="*/ 28 h 45"/>
                  <a:gd name="T44" fmla="*/ 89 w 180"/>
                  <a:gd name="T45" fmla="*/ 25 h 45"/>
                  <a:gd name="T46" fmla="*/ 84 w 180"/>
                  <a:gd name="T47" fmla="*/ 24 h 45"/>
                  <a:gd name="T48" fmla="*/ 51 w 180"/>
                  <a:gd name="T49" fmla="*/ 28 h 45"/>
                  <a:gd name="T50" fmla="*/ 41 w 180"/>
                  <a:gd name="T51" fmla="*/ 33 h 45"/>
                  <a:gd name="T52" fmla="*/ 83 w 180"/>
                  <a:gd name="T53" fmla="*/ 6 h 45"/>
                  <a:gd name="T54" fmla="*/ 54 w 180"/>
                  <a:gd name="T55" fmla="*/ 7 h 45"/>
                  <a:gd name="T56" fmla="*/ 44 w 180"/>
                  <a:gd name="T57" fmla="*/ 11 h 45"/>
                  <a:gd name="T58" fmla="*/ 49 w 180"/>
                  <a:gd name="T59" fmla="*/ 14 h 45"/>
                  <a:gd name="T60" fmla="*/ 61 w 180"/>
                  <a:gd name="T61" fmla="*/ 16 h 45"/>
                  <a:gd name="T62" fmla="*/ 87 w 180"/>
                  <a:gd name="T63" fmla="*/ 18 h 45"/>
                  <a:gd name="T64" fmla="*/ 117 w 180"/>
                  <a:gd name="T65" fmla="*/ 15 h 45"/>
                  <a:gd name="T66" fmla="*/ 125 w 180"/>
                  <a:gd name="T67" fmla="*/ 11 h 45"/>
                  <a:gd name="T68" fmla="*/ 112 w 180"/>
                  <a:gd name="T69" fmla="*/ 7 h 45"/>
                  <a:gd name="T70" fmla="*/ 83 w 180"/>
                  <a:gd name="T71"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5">
                    <a:moveTo>
                      <a:pt x="81" y="0"/>
                    </a:moveTo>
                    <a:cubicBezTo>
                      <a:pt x="106" y="0"/>
                      <a:pt x="126" y="1"/>
                      <a:pt x="142" y="3"/>
                    </a:cubicBezTo>
                    <a:cubicBezTo>
                      <a:pt x="157" y="5"/>
                      <a:pt x="165" y="10"/>
                      <a:pt x="165" y="10"/>
                    </a:cubicBezTo>
                    <a:cubicBezTo>
                      <a:pt x="165" y="10"/>
                      <a:pt x="151" y="19"/>
                      <a:pt x="120" y="21"/>
                    </a:cubicBezTo>
                    <a:cubicBezTo>
                      <a:pt x="141" y="23"/>
                      <a:pt x="156" y="25"/>
                      <a:pt x="165" y="27"/>
                    </a:cubicBezTo>
                    <a:cubicBezTo>
                      <a:pt x="175" y="28"/>
                      <a:pt x="180" y="33"/>
                      <a:pt x="180" y="33"/>
                    </a:cubicBezTo>
                    <a:cubicBezTo>
                      <a:pt x="180" y="33"/>
                      <a:pt x="174" y="39"/>
                      <a:pt x="159" y="42"/>
                    </a:cubicBezTo>
                    <a:cubicBezTo>
                      <a:pt x="143" y="44"/>
                      <a:pt x="122" y="45"/>
                      <a:pt x="94" y="45"/>
                    </a:cubicBezTo>
                    <a:cubicBezTo>
                      <a:pt x="66" y="45"/>
                      <a:pt x="43" y="44"/>
                      <a:pt x="26" y="42"/>
                    </a:cubicBezTo>
                    <a:cubicBezTo>
                      <a:pt x="10" y="40"/>
                      <a:pt x="0" y="33"/>
                      <a:pt x="0" y="33"/>
                    </a:cubicBezTo>
                    <a:cubicBezTo>
                      <a:pt x="0" y="33"/>
                      <a:pt x="3" y="28"/>
                      <a:pt x="11" y="27"/>
                    </a:cubicBezTo>
                    <a:cubicBezTo>
                      <a:pt x="19" y="25"/>
                      <a:pt x="32" y="23"/>
                      <a:pt x="51" y="22"/>
                    </a:cubicBezTo>
                    <a:cubicBezTo>
                      <a:pt x="34" y="20"/>
                      <a:pt x="22" y="18"/>
                      <a:pt x="15" y="17"/>
                    </a:cubicBezTo>
                    <a:cubicBezTo>
                      <a:pt x="7" y="15"/>
                      <a:pt x="3" y="10"/>
                      <a:pt x="3" y="10"/>
                    </a:cubicBezTo>
                    <a:cubicBezTo>
                      <a:pt x="3" y="10"/>
                      <a:pt x="9" y="5"/>
                      <a:pt x="23" y="3"/>
                    </a:cubicBezTo>
                    <a:cubicBezTo>
                      <a:pt x="38" y="1"/>
                      <a:pt x="57" y="0"/>
                      <a:pt x="81" y="0"/>
                    </a:cubicBezTo>
                    <a:close/>
                    <a:moveTo>
                      <a:pt x="41" y="33"/>
                    </a:moveTo>
                    <a:cubicBezTo>
                      <a:pt x="41" y="33"/>
                      <a:pt x="47" y="37"/>
                      <a:pt x="56" y="38"/>
                    </a:cubicBezTo>
                    <a:cubicBezTo>
                      <a:pt x="65" y="39"/>
                      <a:pt x="77" y="39"/>
                      <a:pt x="92" y="39"/>
                    </a:cubicBezTo>
                    <a:cubicBezTo>
                      <a:pt x="108" y="39"/>
                      <a:pt x="120" y="39"/>
                      <a:pt x="128" y="38"/>
                    </a:cubicBezTo>
                    <a:cubicBezTo>
                      <a:pt x="136" y="37"/>
                      <a:pt x="139" y="33"/>
                      <a:pt x="139" y="33"/>
                    </a:cubicBezTo>
                    <a:cubicBezTo>
                      <a:pt x="139" y="33"/>
                      <a:pt x="135" y="30"/>
                      <a:pt x="126" y="28"/>
                    </a:cubicBezTo>
                    <a:cubicBezTo>
                      <a:pt x="118" y="27"/>
                      <a:pt x="106" y="26"/>
                      <a:pt x="89" y="25"/>
                    </a:cubicBezTo>
                    <a:cubicBezTo>
                      <a:pt x="84" y="24"/>
                      <a:pt x="84" y="24"/>
                      <a:pt x="84" y="24"/>
                    </a:cubicBezTo>
                    <a:cubicBezTo>
                      <a:pt x="68" y="25"/>
                      <a:pt x="57" y="27"/>
                      <a:pt x="51" y="28"/>
                    </a:cubicBezTo>
                    <a:cubicBezTo>
                      <a:pt x="44" y="29"/>
                      <a:pt x="41" y="33"/>
                      <a:pt x="41" y="33"/>
                    </a:cubicBezTo>
                    <a:close/>
                    <a:moveTo>
                      <a:pt x="83" y="6"/>
                    </a:moveTo>
                    <a:cubicBezTo>
                      <a:pt x="71" y="6"/>
                      <a:pt x="61" y="6"/>
                      <a:pt x="54" y="7"/>
                    </a:cubicBezTo>
                    <a:cubicBezTo>
                      <a:pt x="47" y="8"/>
                      <a:pt x="44" y="11"/>
                      <a:pt x="44" y="11"/>
                    </a:cubicBezTo>
                    <a:cubicBezTo>
                      <a:pt x="49" y="14"/>
                      <a:pt x="49" y="14"/>
                      <a:pt x="49" y="14"/>
                    </a:cubicBezTo>
                    <a:cubicBezTo>
                      <a:pt x="61" y="16"/>
                      <a:pt x="61" y="16"/>
                      <a:pt x="61" y="16"/>
                    </a:cubicBezTo>
                    <a:cubicBezTo>
                      <a:pt x="61" y="16"/>
                      <a:pt x="75" y="18"/>
                      <a:pt x="87" y="18"/>
                    </a:cubicBezTo>
                    <a:cubicBezTo>
                      <a:pt x="101" y="17"/>
                      <a:pt x="117" y="15"/>
                      <a:pt x="117" y="15"/>
                    </a:cubicBezTo>
                    <a:cubicBezTo>
                      <a:pt x="125" y="11"/>
                      <a:pt x="125" y="11"/>
                      <a:pt x="125" y="11"/>
                    </a:cubicBezTo>
                    <a:cubicBezTo>
                      <a:pt x="125" y="11"/>
                      <a:pt x="120" y="8"/>
                      <a:pt x="112" y="7"/>
                    </a:cubicBezTo>
                    <a:cubicBezTo>
                      <a:pt x="105" y="6"/>
                      <a:pt x="95"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6" name="Freeform 511"/>
              <p:cNvSpPr>
                <a:spLocks/>
              </p:cNvSpPr>
              <p:nvPr/>
            </p:nvSpPr>
            <p:spPr bwMode="auto">
              <a:xfrm>
                <a:off x="12053888" y="1230313"/>
                <a:ext cx="649288" cy="101600"/>
              </a:xfrm>
              <a:custGeom>
                <a:avLst/>
                <a:gdLst>
                  <a:gd name="T0" fmla="*/ 103 w 173"/>
                  <a:gd name="T1" fmla="*/ 0 h 27"/>
                  <a:gd name="T2" fmla="*/ 99 w 173"/>
                  <a:gd name="T3" fmla="*/ 11 h 27"/>
                  <a:gd name="T4" fmla="*/ 167 w 173"/>
                  <a:gd name="T5" fmla="*/ 8 h 27"/>
                  <a:gd name="T6" fmla="*/ 173 w 173"/>
                  <a:gd name="T7" fmla="*/ 14 h 27"/>
                  <a:gd name="T8" fmla="*/ 110 w 173"/>
                  <a:gd name="T9" fmla="*/ 15 h 27"/>
                  <a:gd name="T10" fmla="*/ 154 w 173"/>
                  <a:gd name="T11" fmla="*/ 24 h 27"/>
                  <a:gd name="T12" fmla="*/ 119 w 173"/>
                  <a:gd name="T13" fmla="*/ 27 h 27"/>
                  <a:gd name="T14" fmla="*/ 87 w 173"/>
                  <a:gd name="T15" fmla="*/ 17 h 27"/>
                  <a:gd name="T16" fmla="*/ 63 w 173"/>
                  <a:gd name="T17" fmla="*/ 27 h 27"/>
                  <a:gd name="T18" fmla="*/ 26 w 173"/>
                  <a:gd name="T19" fmla="*/ 24 h 27"/>
                  <a:gd name="T20" fmla="*/ 65 w 173"/>
                  <a:gd name="T21" fmla="*/ 15 h 27"/>
                  <a:gd name="T22" fmla="*/ 0 w 173"/>
                  <a:gd name="T23" fmla="*/ 14 h 27"/>
                  <a:gd name="T24" fmla="*/ 5 w 173"/>
                  <a:gd name="T25" fmla="*/ 8 h 27"/>
                  <a:gd name="T26" fmla="*/ 73 w 173"/>
                  <a:gd name="T27" fmla="*/ 11 h 27"/>
                  <a:gd name="T28" fmla="*/ 63 w 173"/>
                  <a:gd name="T29" fmla="*/ 0 h 27"/>
                  <a:gd name="T30" fmla="*/ 103 w 173"/>
                  <a:gd name="T3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27">
                    <a:moveTo>
                      <a:pt x="103" y="0"/>
                    </a:moveTo>
                    <a:cubicBezTo>
                      <a:pt x="99" y="11"/>
                      <a:pt x="99" y="11"/>
                      <a:pt x="99" y="11"/>
                    </a:cubicBezTo>
                    <a:cubicBezTo>
                      <a:pt x="122" y="10"/>
                      <a:pt x="144" y="9"/>
                      <a:pt x="167" y="8"/>
                    </a:cubicBezTo>
                    <a:cubicBezTo>
                      <a:pt x="173" y="14"/>
                      <a:pt x="173" y="14"/>
                      <a:pt x="173" y="14"/>
                    </a:cubicBezTo>
                    <a:cubicBezTo>
                      <a:pt x="152" y="14"/>
                      <a:pt x="131" y="14"/>
                      <a:pt x="110" y="15"/>
                    </a:cubicBezTo>
                    <a:cubicBezTo>
                      <a:pt x="124" y="18"/>
                      <a:pt x="139" y="21"/>
                      <a:pt x="154" y="24"/>
                    </a:cubicBezTo>
                    <a:cubicBezTo>
                      <a:pt x="143" y="25"/>
                      <a:pt x="131" y="26"/>
                      <a:pt x="119" y="27"/>
                    </a:cubicBezTo>
                    <a:cubicBezTo>
                      <a:pt x="109" y="24"/>
                      <a:pt x="98" y="20"/>
                      <a:pt x="87" y="17"/>
                    </a:cubicBezTo>
                    <a:cubicBezTo>
                      <a:pt x="79" y="20"/>
                      <a:pt x="71" y="24"/>
                      <a:pt x="63" y="27"/>
                    </a:cubicBezTo>
                    <a:cubicBezTo>
                      <a:pt x="51" y="26"/>
                      <a:pt x="38" y="25"/>
                      <a:pt x="26" y="24"/>
                    </a:cubicBezTo>
                    <a:cubicBezTo>
                      <a:pt x="39" y="21"/>
                      <a:pt x="52" y="18"/>
                      <a:pt x="65" y="15"/>
                    </a:cubicBezTo>
                    <a:cubicBezTo>
                      <a:pt x="43" y="14"/>
                      <a:pt x="22" y="14"/>
                      <a:pt x="0" y="14"/>
                    </a:cubicBezTo>
                    <a:cubicBezTo>
                      <a:pt x="5" y="8"/>
                      <a:pt x="5" y="8"/>
                      <a:pt x="5" y="8"/>
                    </a:cubicBezTo>
                    <a:cubicBezTo>
                      <a:pt x="28" y="9"/>
                      <a:pt x="50" y="10"/>
                      <a:pt x="73" y="11"/>
                    </a:cubicBezTo>
                    <a:cubicBezTo>
                      <a:pt x="63" y="0"/>
                      <a:pt x="63" y="0"/>
                      <a:pt x="63" y="0"/>
                    </a:cubicBezTo>
                    <a:cubicBezTo>
                      <a:pt x="76" y="0"/>
                      <a:pt x="90" y="0"/>
                      <a:pt x="1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7" name="Freeform 512"/>
              <p:cNvSpPr>
                <a:spLocks noEditPoints="1"/>
              </p:cNvSpPr>
              <p:nvPr/>
            </p:nvSpPr>
            <p:spPr bwMode="auto">
              <a:xfrm>
                <a:off x="17305338" y="1535113"/>
                <a:ext cx="696913" cy="168275"/>
              </a:xfrm>
              <a:custGeom>
                <a:avLst/>
                <a:gdLst>
                  <a:gd name="T0" fmla="*/ 182 w 186"/>
                  <a:gd name="T1" fmla="*/ 19 h 45"/>
                  <a:gd name="T2" fmla="*/ 160 w 186"/>
                  <a:gd name="T3" fmla="*/ 38 h 45"/>
                  <a:gd name="T4" fmla="*/ 68 w 186"/>
                  <a:gd name="T5" fmla="*/ 45 h 45"/>
                  <a:gd name="T6" fmla="*/ 33 w 186"/>
                  <a:gd name="T7" fmla="*/ 44 h 45"/>
                  <a:gd name="T8" fmla="*/ 30 w 186"/>
                  <a:gd name="T9" fmla="*/ 38 h 45"/>
                  <a:gd name="T10" fmla="*/ 63 w 186"/>
                  <a:gd name="T11" fmla="*/ 39 h 45"/>
                  <a:gd name="T12" fmla="*/ 125 w 186"/>
                  <a:gd name="T13" fmla="*/ 35 h 45"/>
                  <a:gd name="T14" fmla="*/ 143 w 186"/>
                  <a:gd name="T15" fmla="*/ 23 h 45"/>
                  <a:gd name="T16" fmla="*/ 141 w 186"/>
                  <a:gd name="T17" fmla="*/ 23 h 45"/>
                  <a:gd name="T18" fmla="*/ 117 w 186"/>
                  <a:gd name="T19" fmla="*/ 27 h 45"/>
                  <a:gd name="T20" fmla="*/ 82 w 186"/>
                  <a:gd name="T21" fmla="*/ 28 h 45"/>
                  <a:gd name="T22" fmla="*/ 25 w 186"/>
                  <a:gd name="T23" fmla="*/ 25 h 45"/>
                  <a:gd name="T24" fmla="*/ 0 w 186"/>
                  <a:gd name="T25" fmla="*/ 15 h 45"/>
                  <a:gd name="T26" fmla="*/ 18 w 186"/>
                  <a:gd name="T27" fmla="*/ 4 h 45"/>
                  <a:gd name="T28" fmla="*/ 79 w 186"/>
                  <a:gd name="T29" fmla="*/ 0 h 45"/>
                  <a:gd name="T30" fmla="*/ 130 w 186"/>
                  <a:gd name="T31" fmla="*/ 3 h 45"/>
                  <a:gd name="T32" fmla="*/ 165 w 186"/>
                  <a:gd name="T33" fmla="*/ 9 h 45"/>
                  <a:gd name="T34" fmla="*/ 182 w 186"/>
                  <a:gd name="T35" fmla="*/ 19 h 45"/>
                  <a:gd name="T36" fmla="*/ 83 w 186"/>
                  <a:gd name="T37" fmla="*/ 6 h 45"/>
                  <a:gd name="T38" fmla="*/ 51 w 186"/>
                  <a:gd name="T39" fmla="*/ 8 h 45"/>
                  <a:gd name="T40" fmla="*/ 42 w 186"/>
                  <a:gd name="T41" fmla="*/ 15 h 45"/>
                  <a:gd name="T42" fmla="*/ 56 w 186"/>
                  <a:gd name="T43" fmla="*/ 21 h 45"/>
                  <a:gd name="T44" fmla="*/ 90 w 186"/>
                  <a:gd name="T45" fmla="*/ 23 h 45"/>
                  <a:gd name="T46" fmla="*/ 125 w 186"/>
                  <a:gd name="T47" fmla="*/ 21 h 45"/>
                  <a:gd name="T48" fmla="*/ 137 w 186"/>
                  <a:gd name="T49" fmla="*/ 16 h 45"/>
                  <a:gd name="T50" fmla="*/ 128 w 186"/>
                  <a:gd name="T51" fmla="*/ 11 h 45"/>
                  <a:gd name="T52" fmla="*/ 109 w 186"/>
                  <a:gd name="T53" fmla="*/ 7 h 45"/>
                  <a:gd name="T54" fmla="*/ 83 w 186"/>
                  <a:gd name="T55"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45">
                    <a:moveTo>
                      <a:pt x="182" y="19"/>
                    </a:moveTo>
                    <a:cubicBezTo>
                      <a:pt x="186" y="28"/>
                      <a:pt x="179" y="34"/>
                      <a:pt x="160" y="38"/>
                    </a:cubicBezTo>
                    <a:cubicBezTo>
                      <a:pt x="141" y="43"/>
                      <a:pt x="110" y="45"/>
                      <a:pt x="68" y="45"/>
                    </a:cubicBezTo>
                    <a:cubicBezTo>
                      <a:pt x="52" y="45"/>
                      <a:pt x="40" y="45"/>
                      <a:pt x="33" y="44"/>
                    </a:cubicBezTo>
                    <a:cubicBezTo>
                      <a:pt x="30" y="38"/>
                      <a:pt x="30" y="38"/>
                      <a:pt x="30" y="38"/>
                    </a:cubicBezTo>
                    <a:cubicBezTo>
                      <a:pt x="41" y="39"/>
                      <a:pt x="52" y="39"/>
                      <a:pt x="63" y="39"/>
                    </a:cubicBezTo>
                    <a:cubicBezTo>
                      <a:pt x="92" y="39"/>
                      <a:pt x="112" y="38"/>
                      <a:pt x="125" y="35"/>
                    </a:cubicBezTo>
                    <a:cubicBezTo>
                      <a:pt x="138" y="33"/>
                      <a:pt x="143" y="23"/>
                      <a:pt x="143" y="23"/>
                    </a:cubicBezTo>
                    <a:cubicBezTo>
                      <a:pt x="141" y="23"/>
                      <a:pt x="141" y="23"/>
                      <a:pt x="141" y="23"/>
                    </a:cubicBezTo>
                    <a:cubicBezTo>
                      <a:pt x="134" y="25"/>
                      <a:pt x="126" y="27"/>
                      <a:pt x="117" y="27"/>
                    </a:cubicBezTo>
                    <a:cubicBezTo>
                      <a:pt x="107" y="28"/>
                      <a:pt x="95" y="28"/>
                      <a:pt x="82" y="28"/>
                    </a:cubicBezTo>
                    <a:cubicBezTo>
                      <a:pt x="59" y="28"/>
                      <a:pt x="40" y="27"/>
                      <a:pt x="25" y="25"/>
                    </a:cubicBezTo>
                    <a:cubicBezTo>
                      <a:pt x="11" y="22"/>
                      <a:pt x="0" y="15"/>
                      <a:pt x="0" y="15"/>
                    </a:cubicBezTo>
                    <a:cubicBezTo>
                      <a:pt x="0" y="15"/>
                      <a:pt x="4" y="7"/>
                      <a:pt x="18" y="4"/>
                    </a:cubicBezTo>
                    <a:cubicBezTo>
                      <a:pt x="32" y="2"/>
                      <a:pt x="53" y="0"/>
                      <a:pt x="79" y="0"/>
                    </a:cubicBezTo>
                    <a:cubicBezTo>
                      <a:pt x="98" y="0"/>
                      <a:pt x="115" y="1"/>
                      <a:pt x="130" y="3"/>
                    </a:cubicBezTo>
                    <a:cubicBezTo>
                      <a:pt x="144" y="4"/>
                      <a:pt x="156" y="6"/>
                      <a:pt x="165" y="9"/>
                    </a:cubicBezTo>
                    <a:cubicBezTo>
                      <a:pt x="174" y="12"/>
                      <a:pt x="182" y="19"/>
                      <a:pt x="182" y="19"/>
                    </a:cubicBezTo>
                    <a:close/>
                    <a:moveTo>
                      <a:pt x="83" y="6"/>
                    </a:moveTo>
                    <a:cubicBezTo>
                      <a:pt x="68" y="6"/>
                      <a:pt x="57" y="7"/>
                      <a:pt x="51" y="8"/>
                    </a:cubicBezTo>
                    <a:cubicBezTo>
                      <a:pt x="43" y="10"/>
                      <a:pt x="42" y="15"/>
                      <a:pt x="42" y="15"/>
                    </a:cubicBezTo>
                    <a:cubicBezTo>
                      <a:pt x="42" y="15"/>
                      <a:pt x="48" y="19"/>
                      <a:pt x="56" y="21"/>
                    </a:cubicBezTo>
                    <a:cubicBezTo>
                      <a:pt x="64" y="22"/>
                      <a:pt x="75" y="23"/>
                      <a:pt x="90" y="23"/>
                    </a:cubicBezTo>
                    <a:cubicBezTo>
                      <a:pt x="104" y="23"/>
                      <a:pt x="116" y="22"/>
                      <a:pt x="125" y="21"/>
                    </a:cubicBezTo>
                    <a:cubicBezTo>
                      <a:pt x="134" y="19"/>
                      <a:pt x="137" y="16"/>
                      <a:pt x="137" y="16"/>
                    </a:cubicBezTo>
                    <a:cubicBezTo>
                      <a:pt x="128" y="11"/>
                      <a:pt x="128" y="11"/>
                      <a:pt x="128" y="11"/>
                    </a:cubicBezTo>
                    <a:cubicBezTo>
                      <a:pt x="128" y="11"/>
                      <a:pt x="117" y="8"/>
                      <a:pt x="109" y="7"/>
                    </a:cubicBezTo>
                    <a:cubicBezTo>
                      <a:pt x="101" y="7"/>
                      <a:pt x="93"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8" name="Freeform 513"/>
              <p:cNvSpPr>
                <a:spLocks/>
              </p:cNvSpPr>
              <p:nvPr/>
            </p:nvSpPr>
            <p:spPr bwMode="auto">
              <a:xfrm>
                <a:off x="17357725" y="1238251"/>
                <a:ext cx="385763" cy="195263"/>
              </a:xfrm>
              <a:custGeom>
                <a:avLst/>
                <a:gdLst>
                  <a:gd name="T0" fmla="*/ 0 w 103"/>
                  <a:gd name="T1" fmla="*/ 27 h 52"/>
                  <a:gd name="T2" fmla="*/ 7 w 103"/>
                  <a:gd name="T3" fmla="*/ 12 h 52"/>
                  <a:gd name="T4" fmla="*/ 41 w 103"/>
                  <a:gd name="T5" fmla="*/ 0 h 52"/>
                  <a:gd name="T6" fmla="*/ 77 w 103"/>
                  <a:gd name="T7" fmla="*/ 0 h 52"/>
                  <a:gd name="T8" fmla="*/ 45 w 103"/>
                  <a:gd name="T9" fmla="*/ 13 h 52"/>
                  <a:gd name="T10" fmla="*/ 39 w 103"/>
                  <a:gd name="T11" fmla="*/ 26 h 52"/>
                  <a:gd name="T12" fmla="*/ 59 w 103"/>
                  <a:gd name="T13" fmla="*/ 40 h 52"/>
                  <a:gd name="T14" fmla="*/ 103 w 103"/>
                  <a:gd name="T15" fmla="*/ 52 h 52"/>
                  <a:gd name="T16" fmla="*/ 66 w 103"/>
                  <a:gd name="T17" fmla="*/ 52 h 52"/>
                  <a:gd name="T18" fmla="*/ 20 w 103"/>
                  <a:gd name="T19" fmla="*/ 41 h 52"/>
                  <a:gd name="T20" fmla="*/ 0 w 103"/>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52">
                    <a:moveTo>
                      <a:pt x="0" y="27"/>
                    </a:moveTo>
                    <a:cubicBezTo>
                      <a:pt x="0" y="27"/>
                      <a:pt x="0" y="17"/>
                      <a:pt x="7" y="12"/>
                    </a:cubicBezTo>
                    <a:cubicBezTo>
                      <a:pt x="14" y="8"/>
                      <a:pt x="25" y="4"/>
                      <a:pt x="41" y="0"/>
                    </a:cubicBezTo>
                    <a:cubicBezTo>
                      <a:pt x="53" y="0"/>
                      <a:pt x="65" y="0"/>
                      <a:pt x="77" y="0"/>
                    </a:cubicBezTo>
                    <a:cubicBezTo>
                      <a:pt x="63" y="4"/>
                      <a:pt x="52" y="8"/>
                      <a:pt x="45" y="13"/>
                    </a:cubicBezTo>
                    <a:cubicBezTo>
                      <a:pt x="39" y="17"/>
                      <a:pt x="39" y="26"/>
                      <a:pt x="39" y="26"/>
                    </a:cubicBezTo>
                    <a:cubicBezTo>
                      <a:pt x="39" y="26"/>
                      <a:pt x="48" y="35"/>
                      <a:pt x="59" y="40"/>
                    </a:cubicBezTo>
                    <a:cubicBezTo>
                      <a:pt x="70" y="44"/>
                      <a:pt x="85" y="49"/>
                      <a:pt x="103" y="52"/>
                    </a:cubicBezTo>
                    <a:cubicBezTo>
                      <a:pt x="91" y="52"/>
                      <a:pt x="78" y="52"/>
                      <a:pt x="66" y="52"/>
                    </a:cubicBezTo>
                    <a:cubicBezTo>
                      <a:pt x="47" y="49"/>
                      <a:pt x="32" y="45"/>
                      <a:pt x="20" y="41"/>
                    </a:cubicBezTo>
                    <a:cubicBezTo>
                      <a:pt x="9" y="36"/>
                      <a:pt x="0"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9" name="Freeform 514"/>
              <p:cNvSpPr>
                <a:spLocks noEditPoints="1"/>
              </p:cNvSpPr>
              <p:nvPr/>
            </p:nvSpPr>
            <p:spPr bwMode="auto">
              <a:xfrm>
                <a:off x="22582188" y="1535113"/>
                <a:ext cx="715963" cy="168275"/>
              </a:xfrm>
              <a:custGeom>
                <a:avLst/>
                <a:gdLst>
                  <a:gd name="T0" fmla="*/ 185 w 191"/>
                  <a:gd name="T1" fmla="*/ 22 h 45"/>
                  <a:gd name="T2" fmla="*/ 175 w 191"/>
                  <a:gd name="T3" fmla="*/ 39 h 45"/>
                  <a:gd name="T4" fmla="*/ 111 w 191"/>
                  <a:gd name="T5" fmla="*/ 45 h 45"/>
                  <a:gd name="T6" fmla="*/ 40 w 191"/>
                  <a:gd name="T7" fmla="*/ 39 h 45"/>
                  <a:gd name="T8" fmla="*/ 6 w 191"/>
                  <a:gd name="T9" fmla="*/ 22 h 45"/>
                  <a:gd name="T10" fmla="*/ 16 w 191"/>
                  <a:gd name="T11" fmla="*/ 5 h 45"/>
                  <a:gd name="T12" fmla="*/ 79 w 191"/>
                  <a:gd name="T13" fmla="*/ 0 h 45"/>
                  <a:gd name="T14" fmla="*/ 150 w 191"/>
                  <a:gd name="T15" fmla="*/ 6 h 45"/>
                  <a:gd name="T16" fmla="*/ 185 w 191"/>
                  <a:gd name="T17" fmla="*/ 22 h 45"/>
                  <a:gd name="T18" fmla="*/ 49 w 191"/>
                  <a:gd name="T19" fmla="*/ 22 h 45"/>
                  <a:gd name="T20" fmla="*/ 69 w 191"/>
                  <a:gd name="T21" fmla="*/ 35 h 45"/>
                  <a:gd name="T22" fmla="*/ 107 w 191"/>
                  <a:gd name="T23" fmla="*/ 39 h 45"/>
                  <a:gd name="T24" fmla="*/ 140 w 191"/>
                  <a:gd name="T25" fmla="*/ 35 h 45"/>
                  <a:gd name="T26" fmla="*/ 142 w 191"/>
                  <a:gd name="T27" fmla="*/ 22 h 45"/>
                  <a:gd name="T28" fmla="*/ 122 w 191"/>
                  <a:gd name="T29" fmla="*/ 10 h 45"/>
                  <a:gd name="T30" fmla="*/ 83 w 191"/>
                  <a:gd name="T31" fmla="*/ 6 h 45"/>
                  <a:gd name="T32" fmla="*/ 51 w 191"/>
                  <a:gd name="T33" fmla="*/ 10 h 45"/>
                  <a:gd name="T34" fmla="*/ 49 w 191"/>
                  <a:gd name="T35"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45">
                    <a:moveTo>
                      <a:pt x="185" y="22"/>
                    </a:moveTo>
                    <a:cubicBezTo>
                      <a:pt x="191" y="30"/>
                      <a:pt x="187" y="35"/>
                      <a:pt x="175" y="39"/>
                    </a:cubicBezTo>
                    <a:cubicBezTo>
                      <a:pt x="163" y="43"/>
                      <a:pt x="142" y="45"/>
                      <a:pt x="111" y="45"/>
                    </a:cubicBezTo>
                    <a:cubicBezTo>
                      <a:pt x="82" y="45"/>
                      <a:pt x="58" y="43"/>
                      <a:pt x="40" y="39"/>
                    </a:cubicBezTo>
                    <a:cubicBezTo>
                      <a:pt x="22" y="35"/>
                      <a:pt x="11" y="30"/>
                      <a:pt x="6" y="22"/>
                    </a:cubicBezTo>
                    <a:cubicBezTo>
                      <a:pt x="0" y="15"/>
                      <a:pt x="4" y="9"/>
                      <a:pt x="16" y="5"/>
                    </a:cubicBezTo>
                    <a:cubicBezTo>
                      <a:pt x="28" y="2"/>
                      <a:pt x="49" y="0"/>
                      <a:pt x="79" y="0"/>
                    </a:cubicBezTo>
                    <a:cubicBezTo>
                      <a:pt x="109" y="0"/>
                      <a:pt x="132" y="2"/>
                      <a:pt x="150" y="6"/>
                    </a:cubicBezTo>
                    <a:cubicBezTo>
                      <a:pt x="168" y="10"/>
                      <a:pt x="180" y="15"/>
                      <a:pt x="185" y="22"/>
                    </a:cubicBezTo>
                    <a:close/>
                    <a:moveTo>
                      <a:pt x="49" y="22"/>
                    </a:moveTo>
                    <a:cubicBezTo>
                      <a:pt x="49" y="22"/>
                      <a:pt x="60" y="33"/>
                      <a:pt x="69" y="35"/>
                    </a:cubicBezTo>
                    <a:cubicBezTo>
                      <a:pt x="78" y="38"/>
                      <a:pt x="91" y="39"/>
                      <a:pt x="107" y="39"/>
                    </a:cubicBezTo>
                    <a:cubicBezTo>
                      <a:pt x="123" y="39"/>
                      <a:pt x="140" y="35"/>
                      <a:pt x="140" y="35"/>
                    </a:cubicBezTo>
                    <a:cubicBezTo>
                      <a:pt x="142" y="22"/>
                      <a:pt x="142" y="22"/>
                      <a:pt x="142" y="22"/>
                    </a:cubicBezTo>
                    <a:cubicBezTo>
                      <a:pt x="142" y="22"/>
                      <a:pt x="131" y="13"/>
                      <a:pt x="122" y="10"/>
                    </a:cubicBezTo>
                    <a:cubicBezTo>
                      <a:pt x="113" y="7"/>
                      <a:pt x="100" y="6"/>
                      <a:pt x="83" y="6"/>
                    </a:cubicBezTo>
                    <a:cubicBezTo>
                      <a:pt x="67" y="6"/>
                      <a:pt x="51" y="10"/>
                      <a:pt x="51" y="10"/>
                    </a:cubicBezTo>
                    <a:lnTo>
                      <a:pt x="4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0" name="Freeform 515"/>
              <p:cNvSpPr>
                <a:spLocks/>
              </p:cNvSpPr>
              <p:nvPr/>
            </p:nvSpPr>
            <p:spPr bwMode="auto">
              <a:xfrm>
                <a:off x="22491700" y="1238251"/>
                <a:ext cx="420688" cy="195263"/>
              </a:xfrm>
              <a:custGeom>
                <a:avLst/>
                <a:gdLst>
                  <a:gd name="T0" fmla="*/ 109 w 112"/>
                  <a:gd name="T1" fmla="*/ 27 h 52"/>
                  <a:gd name="T2" fmla="*/ 106 w 112"/>
                  <a:gd name="T3" fmla="*/ 41 h 52"/>
                  <a:gd name="T4" fmla="*/ 74 w 112"/>
                  <a:gd name="T5" fmla="*/ 52 h 52"/>
                  <a:gd name="T6" fmla="*/ 37 w 112"/>
                  <a:gd name="T7" fmla="*/ 52 h 52"/>
                  <a:gd name="T8" fmla="*/ 67 w 112"/>
                  <a:gd name="T9" fmla="*/ 40 h 52"/>
                  <a:gd name="T10" fmla="*/ 70 w 112"/>
                  <a:gd name="T11" fmla="*/ 26 h 52"/>
                  <a:gd name="T12" fmla="*/ 47 w 112"/>
                  <a:gd name="T13" fmla="*/ 13 h 52"/>
                  <a:gd name="T14" fmla="*/ 0 w 112"/>
                  <a:gd name="T15" fmla="*/ 0 h 52"/>
                  <a:gd name="T16" fmla="*/ 37 w 112"/>
                  <a:gd name="T17" fmla="*/ 0 h 52"/>
                  <a:gd name="T18" fmla="*/ 85 w 112"/>
                  <a:gd name="T19" fmla="*/ 12 h 52"/>
                  <a:gd name="T20" fmla="*/ 109 w 112"/>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52">
                    <a:moveTo>
                      <a:pt x="109" y="27"/>
                    </a:moveTo>
                    <a:cubicBezTo>
                      <a:pt x="109" y="27"/>
                      <a:pt x="112" y="36"/>
                      <a:pt x="106" y="41"/>
                    </a:cubicBezTo>
                    <a:cubicBezTo>
                      <a:pt x="100" y="45"/>
                      <a:pt x="89" y="49"/>
                      <a:pt x="74" y="52"/>
                    </a:cubicBezTo>
                    <a:cubicBezTo>
                      <a:pt x="62" y="52"/>
                      <a:pt x="50" y="52"/>
                      <a:pt x="37" y="52"/>
                    </a:cubicBezTo>
                    <a:cubicBezTo>
                      <a:pt x="51" y="49"/>
                      <a:pt x="67" y="40"/>
                      <a:pt x="67" y="40"/>
                    </a:cubicBezTo>
                    <a:cubicBezTo>
                      <a:pt x="70" y="26"/>
                      <a:pt x="70" y="26"/>
                      <a:pt x="70" y="26"/>
                    </a:cubicBezTo>
                    <a:cubicBezTo>
                      <a:pt x="70" y="26"/>
                      <a:pt x="59" y="17"/>
                      <a:pt x="47" y="13"/>
                    </a:cubicBezTo>
                    <a:cubicBezTo>
                      <a:pt x="35" y="8"/>
                      <a:pt x="19" y="4"/>
                      <a:pt x="0" y="0"/>
                    </a:cubicBezTo>
                    <a:cubicBezTo>
                      <a:pt x="13" y="0"/>
                      <a:pt x="25" y="0"/>
                      <a:pt x="37" y="0"/>
                    </a:cubicBezTo>
                    <a:cubicBezTo>
                      <a:pt x="57" y="4"/>
                      <a:pt x="73" y="8"/>
                      <a:pt x="85" y="12"/>
                    </a:cubicBezTo>
                    <a:cubicBezTo>
                      <a:pt x="98" y="17"/>
                      <a:pt x="109" y="27"/>
                      <a:pt x="10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1" name="Freeform 516"/>
              <p:cNvSpPr>
                <a:spLocks/>
              </p:cNvSpPr>
              <p:nvPr/>
            </p:nvSpPr>
            <p:spPr bwMode="auto">
              <a:xfrm>
                <a:off x="27955875" y="1628776"/>
                <a:ext cx="371475" cy="22225"/>
              </a:xfrm>
              <a:custGeom>
                <a:avLst/>
                <a:gdLst>
                  <a:gd name="T0" fmla="*/ 6 w 99"/>
                  <a:gd name="T1" fmla="*/ 6 h 6"/>
                  <a:gd name="T2" fmla="*/ 0 w 99"/>
                  <a:gd name="T3" fmla="*/ 0 h 6"/>
                  <a:gd name="T4" fmla="*/ 93 w 99"/>
                  <a:gd name="T5" fmla="*/ 0 h 6"/>
                  <a:gd name="T6" fmla="*/ 99 w 99"/>
                  <a:gd name="T7" fmla="*/ 6 h 6"/>
                  <a:gd name="T8" fmla="*/ 6 w 99"/>
                  <a:gd name="T9" fmla="*/ 6 h 6"/>
                </a:gdLst>
                <a:ahLst/>
                <a:cxnLst>
                  <a:cxn ang="0">
                    <a:pos x="T0" y="T1"/>
                  </a:cxn>
                  <a:cxn ang="0">
                    <a:pos x="T2" y="T3"/>
                  </a:cxn>
                  <a:cxn ang="0">
                    <a:pos x="T4" y="T5"/>
                  </a:cxn>
                  <a:cxn ang="0">
                    <a:pos x="T6" y="T7"/>
                  </a:cxn>
                  <a:cxn ang="0">
                    <a:pos x="T8" y="T9"/>
                  </a:cxn>
                </a:cxnLst>
                <a:rect l="0" t="0" r="r" b="b"/>
                <a:pathLst>
                  <a:path w="99" h="6">
                    <a:moveTo>
                      <a:pt x="6" y="6"/>
                    </a:moveTo>
                    <a:cubicBezTo>
                      <a:pt x="0" y="0"/>
                      <a:pt x="0" y="0"/>
                      <a:pt x="0" y="0"/>
                    </a:cubicBezTo>
                    <a:cubicBezTo>
                      <a:pt x="31" y="0"/>
                      <a:pt x="62" y="0"/>
                      <a:pt x="93" y="0"/>
                    </a:cubicBezTo>
                    <a:cubicBezTo>
                      <a:pt x="99" y="6"/>
                      <a:pt x="99" y="6"/>
                      <a:pt x="99" y="6"/>
                    </a:cubicBezTo>
                    <a:cubicBezTo>
                      <a:pt x="68" y="6"/>
                      <a:pt x="37" y="6"/>
                      <a:pt x="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2" name="Freeform 517"/>
              <p:cNvSpPr>
                <a:spLocks/>
              </p:cNvSpPr>
              <p:nvPr/>
            </p:nvSpPr>
            <p:spPr bwMode="auto">
              <a:xfrm>
                <a:off x="27614563" y="1392238"/>
                <a:ext cx="611188" cy="14288"/>
              </a:xfrm>
              <a:custGeom>
                <a:avLst/>
                <a:gdLst>
                  <a:gd name="T0" fmla="*/ 163 w 163"/>
                  <a:gd name="T1" fmla="*/ 4 h 4"/>
                  <a:gd name="T2" fmla="*/ 4 w 163"/>
                  <a:gd name="T3" fmla="*/ 4 h 4"/>
                  <a:gd name="T4" fmla="*/ 0 w 163"/>
                  <a:gd name="T5" fmla="*/ 0 h 4"/>
                  <a:gd name="T6" fmla="*/ 159 w 163"/>
                  <a:gd name="T7" fmla="*/ 0 h 4"/>
                  <a:gd name="T8" fmla="*/ 163 w 163"/>
                  <a:gd name="T9" fmla="*/ 4 h 4"/>
                </a:gdLst>
                <a:ahLst/>
                <a:cxnLst>
                  <a:cxn ang="0">
                    <a:pos x="T0" y="T1"/>
                  </a:cxn>
                  <a:cxn ang="0">
                    <a:pos x="T2" y="T3"/>
                  </a:cxn>
                  <a:cxn ang="0">
                    <a:pos x="T4" y="T5"/>
                  </a:cxn>
                  <a:cxn ang="0">
                    <a:pos x="T6" y="T7"/>
                  </a:cxn>
                  <a:cxn ang="0">
                    <a:pos x="T8" y="T9"/>
                  </a:cxn>
                </a:cxnLst>
                <a:rect l="0" t="0" r="r" b="b"/>
                <a:pathLst>
                  <a:path w="163" h="4">
                    <a:moveTo>
                      <a:pt x="163" y="4"/>
                    </a:moveTo>
                    <a:cubicBezTo>
                      <a:pt x="110" y="4"/>
                      <a:pt x="57" y="4"/>
                      <a:pt x="4" y="4"/>
                    </a:cubicBezTo>
                    <a:cubicBezTo>
                      <a:pt x="0" y="0"/>
                      <a:pt x="0" y="0"/>
                      <a:pt x="0" y="0"/>
                    </a:cubicBezTo>
                    <a:cubicBezTo>
                      <a:pt x="53" y="0"/>
                      <a:pt x="106" y="0"/>
                      <a:pt x="159" y="0"/>
                    </a:cubicBezTo>
                    <a:lnTo>
                      <a:pt x="16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3" name="Freeform 518"/>
              <p:cNvSpPr>
                <a:spLocks noEditPoints="1"/>
              </p:cNvSpPr>
              <p:nvPr/>
            </p:nvSpPr>
            <p:spPr bwMode="auto">
              <a:xfrm>
                <a:off x="33023175" y="1587501"/>
                <a:ext cx="727075" cy="63500"/>
              </a:xfrm>
              <a:custGeom>
                <a:avLst/>
                <a:gdLst>
                  <a:gd name="T0" fmla="*/ 6 w 194"/>
                  <a:gd name="T1" fmla="*/ 5 h 17"/>
                  <a:gd name="T2" fmla="*/ 0 w 194"/>
                  <a:gd name="T3" fmla="*/ 0 h 17"/>
                  <a:gd name="T4" fmla="*/ 174 w 194"/>
                  <a:gd name="T5" fmla="*/ 0 h 17"/>
                  <a:gd name="T6" fmla="*/ 180 w 194"/>
                  <a:gd name="T7" fmla="*/ 5 h 17"/>
                  <a:gd name="T8" fmla="*/ 6 w 194"/>
                  <a:gd name="T9" fmla="*/ 5 h 17"/>
                  <a:gd name="T10" fmla="*/ 20 w 194"/>
                  <a:gd name="T11" fmla="*/ 17 h 17"/>
                  <a:gd name="T12" fmla="*/ 14 w 194"/>
                  <a:gd name="T13" fmla="*/ 12 h 17"/>
                  <a:gd name="T14" fmla="*/ 188 w 194"/>
                  <a:gd name="T15" fmla="*/ 12 h 17"/>
                  <a:gd name="T16" fmla="*/ 194 w 194"/>
                  <a:gd name="T17" fmla="*/ 17 h 17"/>
                  <a:gd name="T18" fmla="*/ 20 w 194"/>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7">
                    <a:moveTo>
                      <a:pt x="6" y="5"/>
                    </a:moveTo>
                    <a:cubicBezTo>
                      <a:pt x="0" y="0"/>
                      <a:pt x="0" y="0"/>
                      <a:pt x="0" y="0"/>
                    </a:cubicBezTo>
                    <a:cubicBezTo>
                      <a:pt x="58" y="0"/>
                      <a:pt x="116" y="0"/>
                      <a:pt x="174" y="0"/>
                    </a:cubicBezTo>
                    <a:cubicBezTo>
                      <a:pt x="180" y="5"/>
                      <a:pt x="180" y="5"/>
                      <a:pt x="180" y="5"/>
                    </a:cubicBezTo>
                    <a:cubicBezTo>
                      <a:pt x="122" y="5"/>
                      <a:pt x="64" y="5"/>
                      <a:pt x="6" y="5"/>
                    </a:cubicBezTo>
                    <a:close/>
                    <a:moveTo>
                      <a:pt x="20" y="17"/>
                    </a:moveTo>
                    <a:cubicBezTo>
                      <a:pt x="14" y="12"/>
                      <a:pt x="14" y="12"/>
                      <a:pt x="14" y="12"/>
                    </a:cubicBezTo>
                    <a:cubicBezTo>
                      <a:pt x="72" y="12"/>
                      <a:pt x="130" y="12"/>
                      <a:pt x="188" y="12"/>
                    </a:cubicBezTo>
                    <a:cubicBezTo>
                      <a:pt x="194" y="17"/>
                      <a:pt x="194" y="17"/>
                      <a:pt x="194" y="17"/>
                    </a:cubicBezTo>
                    <a:cubicBezTo>
                      <a:pt x="136" y="17"/>
                      <a:pt x="78" y="17"/>
                      <a:pt x="2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4" name="Freeform 519"/>
              <p:cNvSpPr>
                <a:spLocks/>
              </p:cNvSpPr>
              <p:nvPr/>
            </p:nvSpPr>
            <p:spPr bwMode="auto">
              <a:xfrm>
                <a:off x="32704088" y="1263651"/>
                <a:ext cx="674688" cy="109538"/>
              </a:xfrm>
              <a:custGeom>
                <a:avLst/>
                <a:gdLst>
                  <a:gd name="T0" fmla="*/ 77 w 180"/>
                  <a:gd name="T1" fmla="*/ 17 h 29"/>
                  <a:gd name="T2" fmla="*/ 6 w 180"/>
                  <a:gd name="T3" fmla="*/ 17 h 29"/>
                  <a:gd name="T4" fmla="*/ 0 w 180"/>
                  <a:gd name="T5" fmla="*/ 12 h 29"/>
                  <a:gd name="T6" fmla="*/ 71 w 180"/>
                  <a:gd name="T7" fmla="*/ 12 h 29"/>
                  <a:gd name="T8" fmla="*/ 57 w 180"/>
                  <a:gd name="T9" fmla="*/ 0 h 29"/>
                  <a:gd name="T10" fmla="*/ 89 w 180"/>
                  <a:gd name="T11" fmla="*/ 0 h 29"/>
                  <a:gd name="T12" fmla="*/ 103 w 180"/>
                  <a:gd name="T13" fmla="*/ 12 h 29"/>
                  <a:gd name="T14" fmla="*/ 174 w 180"/>
                  <a:gd name="T15" fmla="*/ 12 h 29"/>
                  <a:gd name="T16" fmla="*/ 180 w 180"/>
                  <a:gd name="T17" fmla="*/ 17 h 29"/>
                  <a:gd name="T18" fmla="*/ 109 w 180"/>
                  <a:gd name="T19" fmla="*/ 17 h 29"/>
                  <a:gd name="T20" fmla="*/ 122 w 180"/>
                  <a:gd name="T21" fmla="*/ 29 h 29"/>
                  <a:gd name="T22" fmla="*/ 90 w 180"/>
                  <a:gd name="T23" fmla="*/ 29 h 29"/>
                  <a:gd name="T24" fmla="*/ 77 w 180"/>
                  <a:gd name="T2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29">
                    <a:moveTo>
                      <a:pt x="77" y="17"/>
                    </a:moveTo>
                    <a:cubicBezTo>
                      <a:pt x="53" y="17"/>
                      <a:pt x="29" y="17"/>
                      <a:pt x="6" y="17"/>
                    </a:cubicBezTo>
                    <a:cubicBezTo>
                      <a:pt x="0" y="12"/>
                      <a:pt x="0" y="12"/>
                      <a:pt x="0" y="12"/>
                    </a:cubicBezTo>
                    <a:cubicBezTo>
                      <a:pt x="23" y="12"/>
                      <a:pt x="47" y="12"/>
                      <a:pt x="71" y="12"/>
                    </a:cubicBezTo>
                    <a:cubicBezTo>
                      <a:pt x="57" y="0"/>
                      <a:pt x="57" y="0"/>
                      <a:pt x="57" y="0"/>
                    </a:cubicBezTo>
                    <a:cubicBezTo>
                      <a:pt x="68" y="0"/>
                      <a:pt x="79" y="0"/>
                      <a:pt x="89" y="0"/>
                    </a:cubicBezTo>
                    <a:cubicBezTo>
                      <a:pt x="103" y="12"/>
                      <a:pt x="103" y="12"/>
                      <a:pt x="103" y="12"/>
                    </a:cubicBezTo>
                    <a:cubicBezTo>
                      <a:pt x="127" y="12"/>
                      <a:pt x="150" y="12"/>
                      <a:pt x="174" y="12"/>
                    </a:cubicBezTo>
                    <a:cubicBezTo>
                      <a:pt x="180" y="17"/>
                      <a:pt x="180" y="17"/>
                      <a:pt x="180" y="17"/>
                    </a:cubicBezTo>
                    <a:cubicBezTo>
                      <a:pt x="156" y="17"/>
                      <a:pt x="133" y="17"/>
                      <a:pt x="109" y="17"/>
                    </a:cubicBezTo>
                    <a:cubicBezTo>
                      <a:pt x="122" y="29"/>
                      <a:pt x="122" y="29"/>
                      <a:pt x="122" y="29"/>
                    </a:cubicBezTo>
                    <a:cubicBezTo>
                      <a:pt x="112" y="29"/>
                      <a:pt x="101" y="29"/>
                      <a:pt x="90" y="29"/>
                    </a:cubicBezTo>
                    <a:lnTo>
                      <a:pt x="7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5" name="Freeform 520"/>
              <p:cNvSpPr>
                <a:spLocks noEditPoints="1"/>
              </p:cNvSpPr>
              <p:nvPr/>
            </p:nvSpPr>
            <p:spPr bwMode="auto">
              <a:xfrm>
                <a:off x="33323213" y="3011488"/>
                <a:ext cx="484188" cy="63500"/>
              </a:xfrm>
              <a:custGeom>
                <a:avLst/>
                <a:gdLst>
                  <a:gd name="T0" fmla="*/ 0 w 129"/>
                  <a:gd name="T1" fmla="*/ 16 h 17"/>
                  <a:gd name="T2" fmla="*/ 6 w 129"/>
                  <a:gd name="T3" fmla="*/ 8 h 17"/>
                  <a:gd name="T4" fmla="*/ 16 w 129"/>
                  <a:gd name="T5" fmla="*/ 0 h 17"/>
                  <a:gd name="T6" fmla="*/ 49 w 129"/>
                  <a:gd name="T7" fmla="*/ 0 h 17"/>
                  <a:gd name="T8" fmla="*/ 48 w 129"/>
                  <a:gd name="T9" fmla="*/ 17 h 17"/>
                  <a:gd name="T10" fmla="*/ 3 w 129"/>
                  <a:gd name="T11" fmla="*/ 17 h 17"/>
                  <a:gd name="T12" fmla="*/ 0 w 129"/>
                  <a:gd name="T13" fmla="*/ 16 h 17"/>
                  <a:gd name="T14" fmla="*/ 80 w 129"/>
                  <a:gd name="T15" fmla="*/ 16 h 17"/>
                  <a:gd name="T16" fmla="*/ 96 w 129"/>
                  <a:gd name="T17" fmla="*/ 0 h 17"/>
                  <a:gd name="T18" fmla="*/ 129 w 129"/>
                  <a:gd name="T19" fmla="*/ 0 h 17"/>
                  <a:gd name="T20" fmla="*/ 128 w 129"/>
                  <a:gd name="T21" fmla="*/ 17 h 17"/>
                  <a:gd name="T22" fmla="*/ 83 w 129"/>
                  <a:gd name="T23" fmla="*/ 17 h 17"/>
                  <a:gd name="T24" fmla="*/ 80 w 12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
                    <a:moveTo>
                      <a:pt x="0" y="16"/>
                    </a:moveTo>
                    <a:cubicBezTo>
                      <a:pt x="6" y="8"/>
                      <a:pt x="6" y="8"/>
                      <a:pt x="6" y="8"/>
                    </a:cubicBezTo>
                    <a:cubicBezTo>
                      <a:pt x="16" y="0"/>
                      <a:pt x="16" y="0"/>
                      <a:pt x="16" y="0"/>
                    </a:cubicBezTo>
                    <a:cubicBezTo>
                      <a:pt x="27" y="0"/>
                      <a:pt x="38" y="0"/>
                      <a:pt x="49" y="0"/>
                    </a:cubicBezTo>
                    <a:cubicBezTo>
                      <a:pt x="48" y="17"/>
                      <a:pt x="48" y="17"/>
                      <a:pt x="48" y="17"/>
                    </a:cubicBezTo>
                    <a:cubicBezTo>
                      <a:pt x="33" y="17"/>
                      <a:pt x="18" y="17"/>
                      <a:pt x="3" y="17"/>
                    </a:cubicBezTo>
                    <a:lnTo>
                      <a:pt x="0" y="16"/>
                    </a:lnTo>
                    <a:close/>
                    <a:moveTo>
                      <a:pt x="80" y="16"/>
                    </a:moveTo>
                    <a:cubicBezTo>
                      <a:pt x="80" y="16"/>
                      <a:pt x="87" y="6"/>
                      <a:pt x="96" y="0"/>
                    </a:cubicBezTo>
                    <a:cubicBezTo>
                      <a:pt x="107" y="0"/>
                      <a:pt x="118" y="0"/>
                      <a:pt x="129" y="0"/>
                    </a:cubicBezTo>
                    <a:cubicBezTo>
                      <a:pt x="127" y="7"/>
                      <a:pt x="128" y="17"/>
                      <a:pt x="128" y="17"/>
                    </a:cubicBezTo>
                    <a:cubicBezTo>
                      <a:pt x="113" y="17"/>
                      <a:pt x="98" y="17"/>
                      <a:pt x="83" y="17"/>
                    </a:cubicBezTo>
                    <a:lnTo>
                      <a:pt x="8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6" name="Freeform 521"/>
              <p:cNvSpPr>
                <a:spLocks/>
              </p:cNvSpPr>
              <p:nvPr/>
            </p:nvSpPr>
            <p:spPr bwMode="auto">
              <a:xfrm>
                <a:off x="33851850" y="3341688"/>
                <a:ext cx="184150" cy="65088"/>
              </a:xfrm>
              <a:custGeom>
                <a:avLst/>
                <a:gdLst>
                  <a:gd name="T0" fmla="*/ 3 w 49"/>
                  <a:gd name="T1" fmla="*/ 17 h 17"/>
                  <a:gd name="T2" fmla="*/ 0 w 49"/>
                  <a:gd name="T3" fmla="*/ 16 h 17"/>
                  <a:gd name="T4" fmla="*/ 5 w 49"/>
                  <a:gd name="T5" fmla="*/ 9 h 17"/>
                  <a:gd name="T6" fmla="*/ 16 w 49"/>
                  <a:gd name="T7" fmla="*/ 0 h 17"/>
                  <a:gd name="T8" fmla="*/ 49 w 49"/>
                  <a:gd name="T9" fmla="*/ 0 h 17"/>
                  <a:gd name="T10" fmla="*/ 48 w 49"/>
                  <a:gd name="T11" fmla="*/ 17 h 17"/>
                  <a:gd name="T12" fmla="*/ 3 w 4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49" h="17">
                    <a:moveTo>
                      <a:pt x="3" y="17"/>
                    </a:moveTo>
                    <a:cubicBezTo>
                      <a:pt x="0" y="16"/>
                      <a:pt x="0" y="16"/>
                      <a:pt x="0" y="16"/>
                    </a:cubicBezTo>
                    <a:cubicBezTo>
                      <a:pt x="5" y="9"/>
                      <a:pt x="5" y="9"/>
                      <a:pt x="5" y="9"/>
                    </a:cubicBezTo>
                    <a:cubicBezTo>
                      <a:pt x="16" y="0"/>
                      <a:pt x="16" y="0"/>
                      <a:pt x="16" y="0"/>
                    </a:cubicBezTo>
                    <a:cubicBezTo>
                      <a:pt x="27" y="0"/>
                      <a:pt x="38" y="0"/>
                      <a:pt x="49" y="0"/>
                    </a:cubicBezTo>
                    <a:cubicBezTo>
                      <a:pt x="48" y="17"/>
                      <a:pt x="48" y="17"/>
                      <a:pt x="48" y="17"/>
                    </a:cubicBezTo>
                    <a:cubicBezTo>
                      <a:pt x="33" y="17"/>
                      <a:pt x="18" y="17"/>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7" name="Freeform 522"/>
              <p:cNvSpPr>
                <a:spLocks/>
              </p:cNvSpPr>
              <p:nvPr/>
            </p:nvSpPr>
            <p:spPr bwMode="auto">
              <a:xfrm>
                <a:off x="36480750" y="2105026"/>
                <a:ext cx="611188" cy="211138"/>
              </a:xfrm>
              <a:custGeom>
                <a:avLst/>
                <a:gdLst>
                  <a:gd name="T0" fmla="*/ 136 w 163"/>
                  <a:gd name="T1" fmla="*/ 46 h 56"/>
                  <a:gd name="T2" fmla="*/ 126 w 163"/>
                  <a:gd name="T3" fmla="*/ 53 h 56"/>
                  <a:gd name="T4" fmla="*/ 70 w 163"/>
                  <a:gd name="T5" fmla="*/ 56 h 56"/>
                  <a:gd name="T6" fmla="*/ 63 w 163"/>
                  <a:gd name="T7" fmla="*/ 50 h 56"/>
                  <a:gd name="T8" fmla="*/ 89 w 163"/>
                  <a:gd name="T9" fmla="*/ 49 h 56"/>
                  <a:gd name="T10" fmla="*/ 93 w 163"/>
                  <a:gd name="T11" fmla="*/ 45 h 56"/>
                  <a:gd name="T12" fmla="*/ 83 w 163"/>
                  <a:gd name="T13" fmla="*/ 37 h 56"/>
                  <a:gd name="T14" fmla="*/ 85 w 163"/>
                  <a:gd name="T15" fmla="*/ 31 h 56"/>
                  <a:gd name="T16" fmla="*/ 115 w 163"/>
                  <a:gd name="T17" fmla="*/ 28 h 56"/>
                  <a:gd name="T18" fmla="*/ 114 w 163"/>
                  <a:gd name="T19" fmla="*/ 27 h 56"/>
                  <a:gd name="T20" fmla="*/ 62 w 163"/>
                  <a:gd name="T21" fmla="*/ 20 h 56"/>
                  <a:gd name="T22" fmla="*/ 51 w 163"/>
                  <a:gd name="T23" fmla="*/ 11 h 56"/>
                  <a:gd name="T24" fmla="*/ 37 w 163"/>
                  <a:gd name="T25" fmla="*/ 7 h 56"/>
                  <a:gd name="T26" fmla="*/ 7 w 163"/>
                  <a:gd name="T27" fmla="*/ 6 h 56"/>
                  <a:gd name="T28" fmla="*/ 0 w 163"/>
                  <a:gd name="T29" fmla="*/ 0 h 56"/>
                  <a:gd name="T30" fmla="*/ 62 w 163"/>
                  <a:gd name="T31" fmla="*/ 3 h 56"/>
                  <a:gd name="T32" fmla="*/ 90 w 163"/>
                  <a:gd name="T33" fmla="*/ 10 h 56"/>
                  <a:gd name="T34" fmla="*/ 101 w 163"/>
                  <a:gd name="T35" fmla="*/ 19 h 56"/>
                  <a:gd name="T36" fmla="*/ 119 w 163"/>
                  <a:gd name="T37" fmla="*/ 24 h 56"/>
                  <a:gd name="T38" fmla="*/ 155 w 163"/>
                  <a:gd name="T39" fmla="*/ 25 h 56"/>
                  <a:gd name="T40" fmla="*/ 163 w 163"/>
                  <a:gd name="T41" fmla="*/ 31 h 56"/>
                  <a:gd name="T42" fmla="*/ 130 w 163"/>
                  <a:gd name="T43" fmla="*/ 32 h 56"/>
                  <a:gd name="T44" fmla="*/ 123 w 163"/>
                  <a:gd name="T45" fmla="*/ 37 h 56"/>
                  <a:gd name="T46" fmla="*/ 136 w 163"/>
                  <a:gd name="T47"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3" h="56">
                    <a:moveTo>
                      <a:pt x="136" y="46"/>
                    </a:moveTo>
                    <a:cubicBezTo>
                      <a:pt x="136" y="46"/>
                      <a:pt x="137" y="52"/>
                      <a:pt x="126" y="53"/>
                    </a:cubicBezTo>
                    <a:cubicBezTo>
                      <a:pt x="116" y="55"/>
                      <a:pt x="97" y="56"/>
                      <a:pt x="70" y="56"/>
                    </a:cubicBezTo>
                    <a:cubicBezTo>
                      <a:pt x="63" y="50"/>
                      <a:pt x="63" y="50"/>
                      <a:pt x="63" y="50"/>
                    </a:cubicBezTo>
                    <a:cubicBezTo>
                      <a:pt x="74" y="50"/>
                      <a:pt x="89" y="49"/>
                      <a:pt x="89" y="49"/>
                    </a:cubicBezTo>
                    <a:cubicBezTo>
                      <a:pt x="93" y="45"/>
                      <a:pt x="93" y="45"/>
                      <a:pt x="93" y="45"/>
                    </a:cubicBezTo>
                    <a:cubicBezTo>
                      <a:pt x="83" y="37"/>
                      <a:pt x="83" y="37"/>
                      <a:pt x="83" y="37"/>
                    </a:cubicBezTo>
                    <a:cubicBezTo>
                      <a:pt x="85" y="31"/>
                      <a:pt x="85" y="31"/>
                      <a:pt x="85" y="31"/>
                    </a:cubicBezTo>
                    <a:cubicBezTo>
                      <a:pt x="85" y="31"/>
                      <a:pt x="100" y="28"/>
                      <a:pt x="115" y="28"/>
                    </a:cubicBezTo>
                    <a:cubicBezTo>
                      <a:pt x="114" y="27"/>
                      <a:pt x="114" y="27"/>
                      <a:pt x="114" y="27"/>
                    </a:cubicBezTo>
                    <a:cubicBezTo>
                      <a:pt x="85" y="27"/>
                      <a:pt x="62" y="20"/>
                      <a:pt x="62" y="20"/>
                    </a:cubicBezTo>
                    <a:cubicBezTo>
                      <a:pt x="51" y="11"/>
                      <a:pt x="51" y="11"/>
                      <a:pt x="51" y="11"/>
                    </a:cubicBezTo>
                    <a:cubicBezTo>
                      <a:pt x="51" y="11"/>
                      <a:pt x="44" y="8"/>
                      <a:pt x="37" y="7"/>
                    </a:cubicBezTo>
                    <a:cubicBezTo>
                      <a:pt x="31" y="6"/>
                      <a:pt x="20" y="6"/>
                      <a:pt x="7" y="6"/>
                    </a:cubicBezTo>
                    <a:cubicBezTo>
                      <a:pt x="0" y="0"/>
                      <a:pt x="0" y="0"/>
                      <a:pt x="0" y="0"/>
                    </a:cubicBezTo>
                    <a:cubicBezTo>
                      <a:pt x="27" y="0"/>
                      <a:pt x="48" y="1"/>
                      <a:pt x="62" y="3"/>
                    </a:cubicBezTo>
                    <a:cubicBezTo>
                      <a:pt x="76" y="4"/>
                      <a:pt x="90" y="10"/>
                      <a:pt x="90" y="10"/>
                    </a:cubicBezTo>
                    <a:cubicBezTo>
                      <a:pt x="101" y="19"/>
                      <a:pt x="101" y="19"/>
                      <a:pt x="101" y="19"/>
                    </a:cubicBezTo>
                    <a:cubicBezTo>
                      <a:pt x="101" y="19"/>
                      <a:pt x="110" y="22"/>
                      <a:pt x="119" y="24"/>
                    </a:cubicBezTo>
                    <a:cubicBezTo>
                      <a:pt x="128" y="24"/>
                      <a:pt x="140" y="25"/>
                      <a:pt x="155" y="25"/>
                    </a:cubicBezTo>
                    <a:cubicBezTo>
                      <a:pt x="163" y="31"/>
                      <a:pt x="163" y="31"/>
                      <a:pt x="163" y="31"/>
                    </a:cubicBezTo>
                    <a:cubicBezTo>
                      <a:pt x="147" y="31"/>
                      <a:pt x="136" y="31"/>
                      <a:pt x="130" y="32"/>
                    </a:cubicBezTo>
                    <a:cubicBezTo>
                      <a:pt x="123" y="33"/>
                      <a:pt x="123" y="37"/>
                      <a:pt x="123" y="37"/>
                    </a:cubicBezTo>
                    <a:lnTo>
                      <a:pt x="13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8" name="Freeform 523"/>
              <p:cNvSpPr>
                <a:spLocks/>
              </p:cNvSpPr>
              <p:nvPr/>
            </p:nvSpPr>
            <p:spPr bwMode="auto">
              <a:xfrm>
                <a:off x="36915725" y="2414588"/>
                <a:ext cx="600075" cy="214313"/>
              </a:xfrm>
              <a:custGeom>
                <a:avLst/>
                <a:gdLst>
                  <a:gd name="T0" fmla="*/ 64 w 160"/>
                  <a:gd name="T1" fmla="*/ 51 h 57"/>
                  <a:gd name="T2" fmla="*/ 113 w 160"/>
                  <a:gd name="T3" fmla="*/ 51 h 57"/>
                  <a:gd name="T4" fmla="*/ 55 w 160"/>
                  <a:gd name="T5" fmla="*/ 6 h 57"/>
                  <a:gd name="T6" fmla="*/ 7 w 160"/>
                  <a:gd name="T7" fmla="*/ 6 h 57"/>
                  <a:gd name="T8" fmla="*/ 0 w 160"/>
                  <a:gd name="T9" fmla="*/ 0 h 57"/>
                  <a:gd name="T10" fmla="*/ 87 w 160"/>
                  <a:gd name="T11" fmla="*/ 0 h 57"/>
                  <a:gd name="T12" fmla="*/ 160 w 160"/>
                  <a:gd name="T13" fmla="*/ 57 h 57"/>
                  <a:gd name="T14" fmla="*/ 71 w 160"/>
                  <a:gd name="T15" fmla="*/ 57 h 57"/>
                  <a:gd name="T16" fmla="*/ 64 w 160"/>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7">
                    <a:moveTo>
                      <a:pt x="64" y="51"/>
                    </a:moveTo>
                    <a:cubicBezTo>
                      <a:pt x="80" y="51"/>
                      <a:pt x="97" y="51"/>
                      <a:pt x="113" y="51"/>
                    </a:cubicBezTo>
                    <a:cubicBezTo>
                      <a:pt x="93" y="36"/>
                      <a:pt x="74" y="21"/>
                      <a:pt x="55" y="6"/>
                    </a:cubicBezTo>
                    <a:cubicBezTo>
                      <a:pt x="38" y="6"/>
                      <a:pt x="23" y="6"/>
                      <a:pt x="7" y="6"/>
                    </a:cubicBezTo>
                    <a:cubicBezTo>
                      <a:pt x="0" y="0"/>
                      <a:pt x="0" y="0"/>
                      <a:pt x="0" y="0"/>
                    </a:cubicBezTo>
                    <a:cubicBezTo>
                      <a:pt x="29" y="0"/>
                      <a:pt x="58" y="0"/>
                      <a:pt x="87" y="0"/>
                    </a:cubicBezTo>
                    <a:cubicBezTo>
                      <a:pt x="111" y="19"/>
                      <a:pt x="136" y="38"/>
                      <a:pt x="160" y="57"/>
                    </a:cubicBezTo>
                    <a:cubicBezTo>
                      <a:pt x="131" y="57"/>
                      <a:pt x="101" y="57"/>
                      <a:pt x="71" y="57"/>
                    </a:cubicBezTo>
                    <a:lnTo>
                      <a:pt x="64"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9" name="Freeform 524"/>
              <p:cNvSpPr>
                <a:spLocks/>
              </p:cNvSpPr>
              <p:nvPr/>
            </p:nvSpPr>
            <p:spPr bwMode="auto">
              <a:xfrm>
                <a:off x="41903650" y="2093913"/>
                <a:ext cx="481013" cy="241300"/>
              </a:xfrm>
              <a:custGeom>
                <a:avLst/>
                <a:gdLst>
                  <a:gd name="T0" fmla="*/ 0 w 128"/>
                  <a:gd name="T1" fmla="*/ 0 h 64"/>
                  <a:gd name="T2" fmla="*/ 33 w 128"/>
                  <a:gd name="T3" fmla="*/ 0 h 64"/>
                  <a:gd name="T4" fmla="*/ 128 w 128"/>
                  <a:gd name="T5" fmla="*/ 64 h 64"/>
                  <a:gd name="T6" fmla="*/ 94 w 128"/>
                  <a:gd name="T7" fmla="*/ 64 h 64"/>
                  <a:gd name="T8" fmla="*/ 0 w 128"/>
                  <a:gd name="T9" fmla="*/ 0 h 64"/>
                </a:gdLst>
                <a:ahLst/>
                <a:cxnLst>
                  <a:cxn ang="0">
                    <a:pos x="T0" y="T1"/>
                  </a:cxn>
                  <a:cxn ang="0">
                    <a:pos x="T2" y="T3"/>
                  </a:cxn>
                  <a:cxn ang="0">
                    <a:pos x="T4" y="T5"/>
                  </a:cxn>
                  <a:cxn ang="0">
                    <a:pos x="T6" y="T7"/>
                  </a:cxn>
                  <a:cxn ang="0">
                    <a:pos x="T8" y="T9"/>
                  </a:cxn>
                </a:cxnLst>
                <a:rect l="0" t="0" r="r" b="b"/>
                <a:pathLst>
                  <a:path w="128" h="64">
                    <a:moveTo>
                      <a:pt x="0" y="0"/>
                    </a:moveTo>
                    <a:cubicBezTo>
                      <a:pt x="11" y="0"/>
                      <a:pt x="22" y="0"/>
                      <a:pt x="33" y="0"/>
                    </a:cubicBezTo>
                    <a:cubicBezTo>
                      <a:pt x="65" y="21"/>
                      <a:pt x="96" y="42"/>
                      <a:pt x="128" y="64"/>
                    </a:cubicBezTo>
                    <a:cubicBezTo>
                      <a:pt x="117" y="64"/>
                      <a:pt x="105" y="64"/>
                      <a:pt x="94" y="64"/>
                    </a:cubicBezTo>
                    <a:cubicBezTo>
                      <a:pt x="63" y="42"/>
                      <a:pt x="31" y="2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0" name="Freeform 525"/>
              <p:cNvSpPr>
                <a:spLocks/>
              </p:cNvSpPr>
              <p:nvPr/>
            </p:nvSpPr>
            <p:spPr bwMode="auto">
              <a:xfrm>
                <a:off x="42186225" y="2414588"/>
                <a:ext cx="798513" cy="173038"/>
              </a:xfrm>
              <a:custGeom>
                <a:avLst/>
                <a:gdLst>
                  <a:gd name="T0" fmla="*/ 41 w 213"/>
                  <a:gd name="T1" fmla="*/ 0 h 46"/>
                  <a:gd name="T2" fmla="*/ 213 w 213"/>
                  <a:gd name="T3" fmla="*/ 46 h 46"/>
                  <a:gd name="T4" fmla="*/ 171 w 213"/>
                  <a:gd name="T5" fmla="*/ 46 h 46"/>
                  <a:gd name="T6" fmla="*/ 0 w 213"/>
                  <a:gd name="T7" fmla="*/ 0 h 46"/>
                  <a:gd name="T8" fmla="*/ 41 w 213"/>
                  <a:gd name="T9" fmla="*/ 0 h 46"/>
                </a:gdLst>
                <a:ahLst/>
                <a:cxnLst>
                  <a:cxn ang="0">
                    <a:pos x="T0" y="T1"/>
                  </a:cxn>
                  <a:cxn ang="0">
                    <a:pos x="T2" y="T3"/>
                  </a:cxn>
                  <a:cxn ang="0">
                    <a:pos x="T4" y="T5"/>
                  </a:cxn>
                  <a:cxn ang="0">
                    <a:pos x="T6" y="T7"/>
                  </a:cxn>
                  <a:cxn ang="0">
                    <a:pos x="T8" y="T9"/>
                  </a:cxn>
                </a:cxnLst>
                <a:rect l="0" t="0" r="r" b="b"/>
                <a:pathLst>
                  <a:path w="213" h="46">
                    <a:moveTo>
                      <a:pt x="41" y="0"/>
                    </a:moveTo>
                    <a:cubicBezTo>
                      <a:pt x="98" y="15"/>
                      <a:pt x="155" y="31"/>
                      <a:pt x="213" y="46"/>
                    </a:cubicBezTo>
                    <a:cubicBezTo>
                      <a:pt x="199" y="46"/>
                      <a:pt x="185" y="46"/>
                      <a:pt x="171" y="46"/>
                    </a:cubicBezTo>
                    <a:cubicBezTo>
                      <a:pt x="114" y="31"/>
                      <a:pt x="57" y="15"/>
                      <a:pt x="0" y="0"/>
                    </a:cubicBezTo>
                    <a:cubicBezTo>
                      <a:pt x="14" y="0"/>
                      <a:pt x="28" y="0"/>
                      <a:pt x="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1" name="Freeform 526"/>
              <p:cNvSpPr>
                <a:spLocks/>
              </p:cNvSpPr>
              <p:nvPr/>
            </p:nvSpPr>
            <p:spPr bwMode="auto">
              <a:xfrm>
                <a:off x="40100250" y="5018088"/>
                <a:ext cx="746125" cy="120650"/>
              </a:xfrm>
              <a:custGeom>
                <a:avLst/>
                <a:gdLst>
                  <a:gd name="T0" fmla="*/ 0 w 199"/>
                  <a:gd name="T1" fmla="*/ 32 h 32"/>
                  <a:gd name="T2" fmla="*/ 59 w 199"/>
                  <a:gd name="T3" fmla="*/ 0 h 32"/>
                  <a:gd name="T4" fmla="*/ 199 w 199"/>
                  <a:gd name="T5" fmla="*/ 32 h 32"/>
                  <a:gd name="T6" fmla="*/ 0 w 199"/>
                  <a:gd name="T7" fmla="*/ 32 h 32"/>
                </a:gdLst>
                <a:ahLst/>
                <a:cxnLst>
                  <a:cxn ang="0">
                    <a:pos x="T0" y="T1"/>
                  </a:cxn>
                  <a:cxn ang="0">
                    <a:pos x="T2" y="T3"/>
                  </a:cxn>
                  <a:cxn ang="0">
                    <a:pos x="T4" y="T5"/>
                  </a:cxn>
                  <a:cxn ang="0">
                    <a:pos x="T6" y="T7"/>
                  </a:cxn>
                </a:cxnLst>
                <a:rect l="0" t="0" r="r" b="b"/>
                <a:pathLst>
                  <a:path w="199" h="32">
                    <a:moveTo>
                      <a:pt x="0" y="32"/>
                    </a:moveTo>
                    <a:cubicBezTo>
                      <a:pt x="19" y="21"/>
                      <a:pt x="39" y="11"/>
                      <a:pt x="59" y="0"/>
                    </a:cubicBezTo>
                    <a:cubicBezTo>
                      <a:pt x="105" y="11"/>
                      <a:pt x="152" y="21"/>
                      <a:pt x="199" y="32"/>
                    </a:cubicBezTo>
                    <a:cubicBezTo>
                      <a:pt x="133" y="32"/>
                      <a:pt x="66"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2" name="Freeform 527"/>
              <p:cNvSpPr>
                <a:spLocks/>
              </p:cNvSpPr>
              <p:nvPr/>
            </p:nvSpPr>
            <p:spPr bwMode="auto">
              <a:xfrm>
                <a:off x="40659050" y="5586413"/>
                <a:ext cx="757238" cy="128588"/>
              </a:xfrm>
              <a:custGeom>
                <a:avLst/>
                <a:gdLst>
                  <a:gd name="T0" fmla="*/ 202 w 202"/>
                  <a:gd name="T1" fmla="*/ 0 h 34"/>
                  <a:gd name="T2" fmla="*/ 144 w 202"/>
                  <a:gd name="T3" fmla="*/ 34 h 34"/>
                  <a:gd name="T4" fmla="*/ 0 w 202"/>
                  <a:gd name="T5" fmla="*/ 0 h 34"/>
                  <a:gd name="T6" fmla="*/ 202 w 202"/>
                  <a:gd name="T7" fmla="*/ 0 h 34"/>
                </a:gdLst>
                <a:ahLst/>
                <a:cxnLst>
                  <a:cxn ang="0">
                    <a:pos x="T0" y="T1"/>
                  </a:cxn>
                  <a:cxn ang="0">
                    <a:pos x="T2" y="T3"/>
                  </a:cxn>
                  <a:cxn ang="0">
                    <a:pos x="T4" y="T5"/>
                  </a:cxn>
                  <a:cxn ang="0">
                    <a:pos x="T6" y="T7"/>
                  </a:cxn>
                </a:cxnLst>
                <a:rect l="0" t="0" r="r" b="b"/>
                <a:pathLst>
                  <a:path w="202" h="34">
                    <a:moveTo>
                      <a:pt x="202" y="0"/>
                    </a:moveTo>
                    <a:cubicBezTo>
                      <a:pt x="183" y="11"/>
                      <a:pt x="164" y="22"/>
                      <a:pt x="144" y="34"/>
                    </a:cubicBezTo>
                    <a:cubicBezTo>
                      <a:pt x="96" y="22"/>
                      <a:pt x="48" y="11"/>
                      <a:pt x="0" y="0"/>
                    </a:cubicBezTo>
                    <a:cubicBezTo>
                      <a:pt x="67" y="0"/>
                      <a:pt x="135" y="0"/>
                      <a:pt x="20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3" name="Freeform 528"/>
              <p:cNvSpPr>
                <a:spLocks/>
              </p:cNvSpPr>
              <p:nvPr/>
            </p:nvSpPr>
            <p:spPr bwMode="auto">
              <a:xfrm>
                <a:off x="46505813" y="5311776"/>
                <a:ext cx="762000" cy="147638"/>
              </a:xfrm>
              <a:custGeom>
                <a:avLst/>
                <a:gdLst>
                  <a:gd name="T0" fmla="*/ 0 w 203"/>
                  <a:gd name="T1" fmla="*/ 0 h 39"/>
                  <a:gd name="T2" fmla="*/ 203 w 203"/>
                  <a:gd name="T3" fmla="*/ 20 h 39"/>
                  <a:gd name="T4" fmla="*/ 57 w 203"/>
                  <a:gd name="T5" fmla="*/ 39 h 39"/>
                  <a:gd name="T6" fmla="*/ 0 w 203"/>
                  <a:gd name="T7" fmla="*/ 0 h 39"/>
                </a:gdLst>
                <a:ahLst/>
                <a:cxnLst>
                  <a:cxn ang="0">
                    <a:pos x="T0" y="T1"/>
                  </a:cxn>
                  <a:cxn ang="0">
                    <a:pos x="T2" y="T3"/>
                  </a:cxn>
                  <a:cxn ang="0">
                    <a:pos x="T4" y="T5"/>
                  </a:cxn>
                  <a:cxn ang="0">
                    <a:pos x="T6" y="T7"/>
                  </a:cxn>
                </a:cxnLst>
                <a:rect l="0" t="0" r="r" b="b"/>
                <a:pathLst>
                  <a:path w="203" h="39">
                    <a:moveTo>
                      <a:pt x="0" y="0"/>
                    </a:moveTo>
                    <a:cubicBezTo>
                      <a:pt x="68" y="7"/>
                      <a:pt x="135" y="13"/>
                      <a:pt x="203" y="20"/>
                    </a:cubicBezTo>
                    <a:cubicBezTo>
                      <a:pt x="154" y="26"/>
                      <a:pt x="105" y="32"/>
                      <a:pt x="57" y="39"/>
                    </a:cubicBezTo>
                    <a:cubicBezTo>
                      <a:pt x="38" y="26"/>
                      <a:pt x="19" y="1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4" name="Freeform 529"/>
              <p:cNvSpPr>
                <a:spLocks/>
              </p:cNvSpPr>
              <p:nvPr/>
            </p:nvSpPr>
            <p:spPr bwMode="auto">
              <a:xfrm>
                <a:off x="34286825" y="5311776"/>
                <a:ext cx="731838" cy="147638"/>
              </a:xfrm>
              <a:custGeom>
                <a:avLst/>
                <a:gdLst>
                  <a:gd name="T0" fmla="*/ 195 w 195"/>
                  <a:gd name="T1" fmla="*/ 39 h 39"/>
                  <a:gd name="T2" fmla="*/ 0 w 195"/>
                  <a:gd name="T3" fmla="*/ 19 h 39"/>
                  <a:gd name="T4" fmla="*/ 155 w 195"/>
                  <a:gd name="T5" fmla="*/ 0 h 39"/>
                  <a:gd name="T6" fmla="*/ 195 w 195"/>
                  <a:gd name="T7" fmla="*/ 39 h 39"/>
                </a:gdLst>
                <a:ahLst/>
                <a:cxnLst>
                  <a:cxn ang="0">
                    <a:pos x="T0" y="T1"/>
                  </a:cxn>
                  <a:cxn ang="0">
                    <a:pos x="T2" y="T3"/>
                  </a:cxn>
                  <a:cxn ang="0">
                    <a:pos x="T4" y="T5"/>
                  </a:cxn>
                  <a:cxn ang="0">
                    <a:pos x="T6" y="T7"/>
                  </a:cxn>
                </a:cxnLst>
                <a:rect l="0" t="0" r="r" b="b"/>
                <a:pathLst>
                  <a:path w="195" h="39">
                    <a:moveTo>
                      <a:pt x="195" y="39"/>
                    </a:moveTo>
                    <a:cubicBezTo>
                      <a:pt x="130" y="32"/>
                      <a:pt x="65" y="26"/>
                      <a:pt x="0" y="19"/>
                    </a:cubicBezTo>
                    <a:cubicBezTo>
                      <a:pt x="52" y="13"/>
                      <a:pt x="103" y="7"/>
                      <a:pt x="155" y="0"/>
                    </a:cubicBezTo>
                    <a:cubicBezTo>
                      <a:pt x="168" y="13"/>
                      <a:pt x="182" y="26"/>
                      <a:pt x="19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812" name="Rectangle 1811"/>
            <p:cNvSpPr/>
            <p:nvPr/>
          </p:nvSpPr>
          <p:spPr>
            <a:xfrm>
              <a:off x="4465128" y="2741065"/>
              <a:ext cx="935824" cy="9358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14" name="Rectangle 1813"/>
            <p:cNvSpPr/>
            <p:nvPr/>
          </p:nvSpPr>
          <p:spPr>
            <a:xfrm>
              <a:off x="5489010" y="2741065"/>
              <a:ext cx="935824" cy="935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15" name="Rectangle 1814"/>
            <p:cNvSpPr/>
            <p:nvPr/>
          </p:nvSpPr>
          <p:spPr>
            <a:xfrm>
              <a:off x="6512892" y="2741065"/>
              <a:ext cx="935824" cy="9358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428723" y="4074156"/>
              <a:ext cx="3334567" cy="338554"/>
            </a:xfrm>
            <a:prstGeom prst="rect">
              <a:avLst/>
            </a:prstGeom>
            <a:noFill/>
          </p:spPr>
          <p:txBody>
            <a:bodyPr wrap="none" rtlCol="0">
              <a:spAutoFit/>
            </a:bodyPr>
            <a:lstStyle/>
            <a:p>
              <a:pPr algn="ctr"/>
              <a:r>
                <a:rPr lang="en-US" sz="1600" kern="0" dirty="0" err="1">
                  <a:solidFill>
                    <a:schemeClr val="accent2">
                      <a:lumMod val="75000"/>
                    </a:schemeClr>
                  </a:solidFill>
                  <a:latin typeface="Arial" panose="020B0604020202020204" pitchFamily="34" charset="0"/>
                  <a:cs typeface="Arial" panose="020B0604020202020204" pitchFamily="34" charset="0"/>
                </a:rPr>
                <a:t>Marcas</a:t>
              </a:r>
              <a:r>
                <a:rPr lang="en-US" sz="1600" kern="0" dirty="0">
                  <a:solidFill>
                    <a:schemeClr val="accent2">
                      <a:lumMod val="75000"/>
                    </a:schemeClr>
                  </a:solidFill>
                  <a:latin typeface="Arial" panose="020B0604020202020204" pitchFamily="34" charset="0"/>
                  <a:cs typeface="Arial" panose="020B0604020202020204" pitchFamily="34" charset="0"/>
                </a:rPr>
                <a:t>, </a:t>
              </a:r>
              <a:r>
                <a:rPr lang="en-US" sz="1600" kern="0" dirty="0" err="1">
                  <a:solidFill>
                    <a:schemeClr val="accent2">
                      <a:lumMod val="75000"/>
                    </a:schemeClr>
                  </a:solidFill>
                  <a:latin typeface="Arial" panose="020B0604020202020204" pitchFamily="34" charset="0"/>
                  <a:cs typeface="Arial" panose="020B0604020202020204" pitchFamily="34" charset="0"/>
                </a:rPr>
                <a:t>Modelos</a:t>
              </a:r>
              <a:r>
                <a:rPr lang="en-US" sz="1600" kern="0" dirty="0">
                  <a:solidFill>
                    <a:schemeClr val="accent2">
                      <a:lumMod val="75000"/>
                    </a:schemeClr>
                  </a:solidFill>
                  <a:latin typeface="Arial" panose="020B0604020202020204" pitchFamily="34" charset="0"/>
                  <a:cs typeface="Arial" panose="020B0604020202020204" pitchFamily="34" charset="0"/>
                </a:rPr>
                <a:t> y </a:t>
              </a:r>
              <a:r>
                <a:rPr lang="en-US" sz="1600" kern="0" dirty="0" err="1">
                  <a:solidFill>
                    <a:schemeClr val="accent2">
                      <a:lumMod val="75000"/>
                    </a:schemeClr>
                  </a:solidFill>
                  <a:latin typeface="Arial" panose="020B0604020202020204" pitchFamily="34" charset="0"/>
                  <a:cs typeface="Arial" panose="020B0604020202020204" pitchFamily="34" charset="0"/>
                </a:rPr>
                <a:t>Características</a:t>
              </a:r>
              <a:endParaRPr lang="en-US" sz="1600" dirty="0">
                <a:solidFill>
                  <a:schemeClr val="accent2">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4666764" y="3740453"/>
              <a:ext cx="2849891"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Precios</a:t>
              </a:r>
              <a:endParaRPr lang="en-US" sz="2000" dirty="0">
                <a:latin typeface="Arial" panose="020B0604020202020204" pitchFamily="34" charset="0"/>
                <a:cs typeface="Arial" panose="020B0604020202020204" pitchFamily="34" charset="0"/>
              </a:endParaRPr>
            </a:p>
          </p:txBody>
        </p:sp>
        <p:grpSp>
          <p:nvGrpSpPr>
            <p:cNvPr id="1818" name="Group 1817"/>
            <p:cNvGrpSpPr/>
            <p:nvPr/>
          </p:nvGrpSpPr>
          <p:grpSpPr>
            <a:xfrm>
              <a:off x="4342689" y="2970058"/>
              <a:ext cx="736401" cy="477838"/>
              <a:chOff x="592138" y="2925763"/>
              <a:chExt cx="736401" cy="477838"/>
            </a:xfrm>
            <a:solidFill>
              <a:schemeClr val="bg1"/>
            </a:solidFill>
          </p:grpSpPr>
          <p:sp>
            <p:nvSpPr>
              <p:cNvPr id="1819" name="Freeform 37"/>
              <p:cNvSpPr>
                <a:spLocks noEditPoints="1"/>
              </p:cNvSpPr>
              <p:nvPr/>
            </p:nvSpPr>
            <p:spPr bwMode="auto">
              <a:xfrm>
                <a:off x="1036439"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0"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1"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2"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3"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4"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5"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6"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7"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8"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9" name="Freeform 47"/>
              <p:cNvSpPr>
                <a:spLocks/>
              </p:cNvSpPr>
              <p:nvPr/>
            </p:nvSpPr>
            <p:spPr bwMode="auto">
              <a:xfrm>
                <a:off x="1165463"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0" name="Freeform 48"/>
              <p:cNvSpPr>
                <a:spLocks/>
              </p:cNvSpPr>
              <p:nvPr/>
            </p:nvSpPr>
            <p:spPr bwMode="auto">
              <a:xfrm>
                <a:off x="1158672"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1" name="Group 1830"/>
            <p:cNvGrpSpPr/>
            <p:nvPr/>
          </p:nvGrpSpPr>
          <p:grpSpPr>
            <a:xfrm>
              <a:off x="5683885" y="2970058"/>
              <a:ext cx="546102" cy="477838"/>
              <a:chOff x="1637980" y="3403600"/>
              <a:chExt cx="571498" cy="500063"/>
            </a:xfrm>
            <a:solidFill>
              <a:schemeClr val="bg1"/>
            </a:solidFill>
          </p:grpSpPr>
          <p:sp>
            <p:nvSpPr>
              <p:cNvPr id="1832" name="Freeform 53"/>
              <p:cNvSpPr>
                <a:spLocks/>
              </p:cNvSpPr>
              <p:nvPr/>
            </p:nvSpPr>
            <p:spPr bwMode="auto">
              <a:xfrm>
                <a:off x="2018978"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3" name="Freeform 54"/>
              <p:cNvSpPr>
                <a:spLocks noEditPoints="1"/>
              </p:cNvSpPr>
              <p:nvPr/>
            </p:nvSpPr>
            <p:spPr bwMode="auto">
              <a:xfrm>
                <a:off x="19078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4" name="Freeform 55"/>
              <p:cNvSpPr>
                <a:spLocks/>
              </p:cNvSpPr>
              <p:nvPr/>
            </p:nvSpPr>
            <p:spPr bwMode="auto">
              <a:xfrm>
                <a:off x="1795138" y="3721100"/>
                <a:ext cx="414340"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5" name="Freeform 56"/>
              <p:cNvSpPr>
                <a:spLocks noEditPoints="1"/>
              </p:cNvSpPr>
              <p:nvPr/>
            </p:nvSpPr>
            <p:spPr bwMode="auto">
              <a:xfrm>
                <a:off x="1637980"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7" name="Group 1836"/>
            <p:cNvGrpSpPr/>
            <p:nvPr/>
          </p:nvGrpSpPr>
          <p:grpSpPr>
            <a:xfrm>
              <a:off x="6691000" y="2970815"/>
              <a:ext cx="579615" cy="476316"/>
              <a:chOff x="1679448" y="2038351"/>
              <a:chExt cx="481013" cy="395288"/>
            </a:xfrm>
            <a:solidFill>
              <a:schemeClr val="bg1"/>
            </a:solidFill>
          </p:grpSpPr>
          <p:sp>
            <p:nvSpPr>
              <p:cNvPr id="1838" name="Freeform 11"/>
              <p:cNvSpPr>
                <a:spLocks/>
              </p:cNvSpPr>
              <p:nvPr/>
            </p:nvSpPr>
            <p:spPr bwMode="auto">
              <a:xfrm>
                <a:off x="1679448"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9" name="Freeform 12"/>
              <p:cNvSpPr>
                <a:spLocks noEditPoints="1"/>
              </p:cNvSpPr>
              <p:nvPr/>
            </p:nvSpPr>
            <p:spPr bwMode="auto">
              <a:xfrm>
                <a:off x="2011236"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3522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52278"/>
            <a:ext cx="8596668" cy="783382"/>
          </a:xfrm>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9756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8.- </a:t>
            </a:r>
            <a:r>
              <a:rPr lang="es-MX" sz="1800" b="1" dirty="0">
                <a:solidFill>
                  <a:schemeClr val="tx1"/>
                </a:solidFill>
                <a:effectLst/>
                <a:latin typeface="Tahoma" panose="020B0604030504040204" pitchFamily="34" charset="0"/>
                <a:ea typeface="Calibri" panose="020F0502020204030204" pitchFamily="34" charset="0"/>
              </a:rPr>
              <a:t>Visualización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2">
            <a:extLst>
              <a:ext uri="{FF2B5EF4-FFF2-40B4-BE49-F238E27FC236}">
                <a16:creationId xmlns:a16="http://schemas.microsoft.com/office/drawing/2014/main" id="{AE1BE441-8106-BEF7-EF05-87E93817F95C}"/>
              </a:ext>
            </a:extLst>
          </p:cNvPr>
          <p:cNvSpPr txBox="1">
            <a:spLocks/>
          </p:cNvSpPr>
          <p:nvPr/>
        </p:nvSpPr>
        <p:spPr>
          <a:xfrm>
            <a:off x="3500787" y="1336479"/>
            <a:ext cx="358140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US" sz="3200" dirty="0">
                <a:solidFill>
                  <a:schemeClr val="bg1"/>
                </a:solidFill>
                <a:hlinkClick r:id="rId2"/>
              </a:rPr>
              <a:t>View in Power BI</a:t>
            </a:r>
            <a:endParaRPr lang="en-US" sz="3200" dirty="0">
              <a:solidFill>
                <a:schemeClr val="bg1"/>
              </a:solidFill>
            </a:endParaRPr>
          </a:p>
        </p:txBody>
      </p:sp>
      <p:pic>
        <p:nvPicPr>
          <p:cNvPr id="9" name="Picture" title="This slide contains the following visuals: image ,Cantidad de Laptops por Compañía ,image ,Promedio de Precios por Compañía ,Laptops por CPU Compañía ,card ,shape ,image ,card ,image ,card ,image ,image ,image ,PRECIOS ,DE ,LAPTOPS ,card ,slicer ,actionButton ,slicer ,slicer. Please refer to the notes on this slide for details">
            <a:hlinkClick r:id="rId3"/>
          </p:cNvPr>
          <p:cNvPicPr>
            <a:picLocks noChangeAspect="1"/>
          </p:cNvPicPr>
          <p:nvPr/>
        </p:nvPicPr>
        <p:blipFill>
          <a:blip r:embed="rId4"/>
          <a:stretch>
            <a:fillRect/>
          </a:stretch>
        </p:blipFill>
        <p:spPr>
          <a:xfrm>
            <a:off x="1524000" y="1975594"/>
            <a:ext cx="7205472" cy="4110888"/>
          </a:xfrm>
          <a:prstGeom prst="rect">
            <a:avLst/>
          </a:prstGeom>
          <a:noFill/>
        </p:spPr>
      </p:pic>
    </p:spTree>
    <p:extLst>
      <p:ext uri="{BB962C8B-B14F-4D97-AF65-F5344CB8AC3E}">
        <p14:creationId xmlns:p14="http://schemas.microsoft.com/office/powerpoint/2010/main" val="292429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9</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Interpretación y Conclusiones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3">
            <a:extLst>
              <a:ext uri="{FF2B5EF4-FFF2-40B4-BE49-F238E27FC236}">
                <a16:creationId xmlns:a16="http://schemas.microsoft.com/office/drawing/2014/main" id="{30A25B9A-152F-2280-ABF5-BAE0CA74F350}"/>
              </a:ext>
            </a:extLst>
          </p:cNvPr>
          <p:cNvSpPr txBox="1">
            <a:spLocks/>
          </p:cNvSpPr>
          <p:nvPr/>
        </p:nvSpPr>
        <p:spPr>
          <a:xfrm>
            <a:off x="1447800" y="20385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Resultados del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B733C835-F248-5F5B-89CA-9838AD44D929}"/>
              </a:ext>
            </a:extLst>
          </p:cNvPr>
          <p:cNvSpPr txBox="1">
            <a:spLocks/>
          </p:cNvSpPr>
          <p:nvPr/>
        </p:nvSpPr>
        <p:spPr>
          <a:xfrm>
            <a:off x="1676400" y="2438355"/>
            <a:ext cx="8596668" cy="178507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mayor preferencia por los fabricantes de laptop la integración de CPU de la compañía INTEL.</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La Mayoría de los fabricantes de laptops, incluyen Sistema Operativo Windows 10 como instalación base.</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gran distribución de Laptops con CPU Intel, de las Compañías Dell, Lenovo, HP y Asus.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El precio promedio de las laptops independientemente de sus características está en 1,135 Euros.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 grupo grande de laptops con rango de precios entre el 1er </a:t>
            </a:r>
            <a:r>
              <a:rPr lang="es-MX" sz="1200" b="1" kern="100" dirty="0" err="1">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Quartil</a:t>
            </a: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 que equivale a 609 Euros a 2,000 Euros aproximadamente.</a:t>
            </a:r>
          </a:p>
        </p:txBody>
      </p:sp>
      <p:sp>
        <p:nvSpPr>
          <p:cNvPr id="7" name="Title 3">
            <a:extLst>
              <a:ext uri="{FF2B5EF4-FFF2-40B4-BE49-F238E27FC236}">
                <a16:creationId xmlns:a16="http://schemas.microsoft.com/office/drawing/2014/main" id="{A52BE83A-3B6A-52BD-4074-19C85A4434CA}"/>
              </a:ext>
            </a:extLst>
          </p:cNvPr>
          <p:cNvSpPr txBox="1">
            <a:spLocks/>
          </p:cNvSpPr>
          <p:nvPr/>
        </p:nvSpPr>
        <p:spPr>
          <a:xfrm>
            <a:off x="1447800" y="43141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Conclusiones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3">
            <a:extLst>
              <a:ext uri="{FF2B5EF4-FFF2-40B4-BE49-F238E27FC236}">
                <a16:creationId xmlns:a16="http://schemas.microsoft.com/office/drawing/2014/main" id="{233B4ED1-A2B7-041B-7EDC-8BBA9099AEB1}"/>
              </a:ext>
            </a:extLst>
          </p:cNvPr>
          <p:cNvSpPr txBox="1">
            <a:spLocks/>
          </p:cNvSpPr>
          <p:nvPr/>
        </p:nvSpPr>
        <p:spPr>
          <a:xfrm>
            <a:off x="1905000" y="4684268"/>
            <a:ext cx="8596668" cy="76200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El Análisis de los datos nos conduce a la mejor toma de decisiones</a:t>
            </a:r>
            <a:b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Referencias de elección en adquisición de un equipo </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3">
            <a:extLst>
              <a:ext uri="{FF2B5EF4-FFF2-40B4-BE49-F238E27FC236}">
                <a16:creationId xmlns:a16="http://schemas.microsoft.com/office/drawing/2014/main" id="{B6EFC4A6-C21C-CE7C-A960-38EB38D92EB6}"/>
              </a:ext>
            </a:extLst>
          </p:cNvPr>
          <p:cNvSpPr txBox="1">
            <a:spLocks/>
          </p:cNvSpPr>
          <p:nvPr/>
        </p:nvSpPr>
        <p:spPr>
          <a:xfrm>
            <a:off x="2569682" y="5322710"/>
            <a:ext cx="8596668" cy="59336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Características</a:t>
            </a:r>
          </a:p>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Precio</a:t>
            </a:r>
          </a:p>
          <a:p>
            <a:pPr lvl="0">
              <a:lnSpc>
                <a:spcPct val="107000"/>
              </a:lnSpc>
            </a:pPr>
            <a:r>
              <a:rPr lang="es-MX" sz="12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itle 3">
            <a:extLst>
              <a:ext uri="{FF2B5EF4-FFF2-40B4-BE49-F238E27FC236}">
                <a16:creationId xmlns:a16="http://schemas.microsoft.com/office/drawing/2014/main" id="{D66A5FD6-4451-589C-0202-0217B3481DE2}"/>
              </a:ext>
            </a:extLst>
          </p:cNvPr>
          <p:cNvSpPr txBox="1">
            <a:spLocks/>
          </p:cNvSpPr>
          <p:nvPr/>
        </p:nvSpPr>
        <p:spPr>
          <a:xfrm>
            <a:off x="2019543" y="5907104"/>
            <a:ext cx="8596668"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Sería Interesante:  </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Contrastar Análisis de Precios  </a:t>
            </a:r>
            <a:r>
              <a:rPr lang="es-MX" sz="1200" b="1" kern="100" dirty="0">
                <a:solidFill>
                  <a:srgbClr val="FF0000"/>
                </a:solidFill>
                <a:latin typeface="Tahoma" panose="020B0604030504040204" pitchFamily="34" charset="0"/>
                <a:ea typeface="Tahoma" panose="020B0604030504040204" pitchFamily="34" charset="0"/>
                <a:cs typeface="Tahoma" panose="020B0604030504040204" pitchFamily="34" charset="0"/>
              </a:rPr>
              <a:t>VS</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Análisis de Ventas de Laptops</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01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0D4F24B-AD66-E6B3-B4FA-1887A8444F43}"/>
              </a:ext>
            </a:extLst>
          </p:cNvPr>
          <p:cNvSpPr>
            <a:spLocks noGrp="1"/>
          </p:cNvSpPr>
          <p:nvPr>
            <p:ph type="title"/>
          </p:nvPr>
        </p:nvSpPr>
        <p:spPr>
          <a:xfrm>
            <a:off x="2895600" y="2971800"/>
            <a:ext cx="4648200" cy="685800"/>
          </a:xfrm>
        </p:spPr>
        <p:txBody>
          <a:bodyPr/>
          <a:lstStyle/>
          <a:p>
            <a:r>
              <a:rPr lang="en-US" b="1" dirty="0" err="1">
                <a:solidFill>
                  <a:schemeClr val="accent1">
                    <a:lumMod val="75000"/>
                  </a:schemeClr>
                </a:solidFill>
              </a:rPr>
              <a:t>Muchas</a:t>
            </a:r>
            <a:r>
              <a:rPr lang="en-US" b="1" dirty="0">
                <a:solidFill>
                  <a:schemeClr val="accent1">
                    <a:lumMod val="75000"/>
                  </a:schemeClr>
                </a:solidFill>
              </a:rPr>
              <a:t> Gracias !!!</a:t>
            </a:r>
          </a:p>
        </p:txBody>
      </p:sp>
    </p:spTree>
    <p:extLst>
      <p:ext uri="{BB962C8B-B14F-4D97-AF65-F5344CB8AC3E}">
        <p14:creationId xmlns:p14="http://schemas.microsoft.com/office/powerpoint/2010/main" val="120728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811" name="Oval 1810"/>
          <p:cNvSpPr/>
          <p:nvPr/>
        </p:nvSpPr>
        <p:spPr>
          <a:xfrm>
            <a:off x="1086832" y="5582940"/>
            <a:ext cx="11562368" cy="1046461"/>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1.- Selección y Justificación de la Base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4"/>
            <a:ext cx="8596668" cy="12091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Origen:  Internet   (Sitio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Kaggle</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 Precios de Laptops  </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(Archivo </a:t>
            </a:r>
            <a:r>
              <a:rPr lang="es-MX" sz="1400" b="1" i="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csv</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Fuente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12293" y="3614380"/>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Justificación:</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903160"/>
            <a:ext cx="8596668" cy="120917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 de interés general</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Relación: Herramienta de trabajo-Profesionistas-Comercios</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Toma de Decisiones al comprar </a:t>
            </a:r>
            <a:b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b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97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90A686F-C57F-5474-A564-20A62B50B7DD}"/>
              </a:ext>
            </a:extLst>
          </p:cNvPr>
          <p:cNvSpPr txBox="1">
            <a:spLocks/>
          </p:cNvSpPr>
          <p:nvPr/>
        </p:nvSpPr>
        <p:spPr>
          <a:xfrm>
            <a:off x="892628" y="952942"/>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2.- Objetivo e Interrogantes de nuestro Análisis </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3A975CD4-2DE4-4DC3-4269-4B61345D7575}"/>
              </a:ext>
            </a:extLst>
          </p:cNvPr>
          <p:cNvSpPr>
            <a:spLocks noGrp="1"/>
          </p:cNvSpPr>
          <p:nvPr>
            <p:ph type="title"/>
          </p:nvPr>
        </p:nvSpPr>
        <p:spPr>
          <a:xfrm>
            <a:off x="903514" y="189929"/>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6" name="CuadroTexto 5">
            <a:extLst>
              <a:ext uri="{FF2B5EF4-FFF2-40B4-BE49-F238E27FC236}">
                <a16:creationId xmlns:a16="http://schemas.microsoft.com/office/drawing/2014/main" id="{5635300A-17E5-6AC8-BE0C-6DAAB190A6C3}"/>
              </a:ext>
            </a:extLst>
          </p:cNvPr>
          <p:cNvSpPr txBox="1"/>
          <p:nvPr/>
        </p:nvSpPr>
        <p:spPr>
          <a:xfrm>
            <a:off x="881742" y="1371600"/>
            <a:ext cx="10091058" cy="3293209"/>
          </a:xfrm>
          <a:prstGeom prst="rect">
            <a:avLst/>
          </a:prstGeom>
          <a:noFill/>
        </p:spPr>
        <p:txBody>
          <a:bodyPr wrap="square">
            <a:spAutoFit/>
          </a:bodyPr>
          <a:lstStyle/>
          <a:p>
            <a:r>
              <a:rPr lang="es-MX" sz="1400" b="1" dirty="0">
                <a:latin typeface="Tahoma" panose="020B0604030504040204" pitchFamily="34" charset="0"/>
                <a:ea typeface="Tahoma" panose="020B0604030504040204" pitchFamily="34" charset="0"/>
                <a:cs typeface="Tahoma" panose="020B0604030504040204" pitchFamily="34" charset="0"/>
              </a:rPr>
              <a:t>Análisis descriptivo:</a:t>
            </a:r>
          </a:p>
          <a:p>
            <a:endParaRPr lang="es-MX" sz="1200"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¿Cuáles son las características principales de las laptops más vendidas?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Examinar atributos como precio, marca, modelo, procesador, RAM, almacenamiento, tamaño de pantalla, entre otros.</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¿Cuál es el rango de precios de las laptops?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Definir los precios mínimo, máximo y el promedio, y si hay tendencias o patrones en las distribuciones de precios.</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¿Cómo varía el precio por categoría de laptops?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Comparar precios según categorías como </a:t>
            </a:r>
            <a:r>
              <a:rPr lang="es-MX" sz="1200" dirty="0" err="1">
                <a:latin typeface="Tahoma" panose="020B0604030504040204" pitchFamily="34" charset="0"/>
                <a:ea typeface="Tahoma" panose="020B0604030504040204" pitchFamily="34" charset="0"/>
                <a:cs typeface="Tahoma" panose="020B0604030504040204" pitchFamily="34" charset="0"/>
              </a:rPr>
              <a:t>gaming</a:t>
            </a:r>
            <a:r>
              <a:rPr lang="es-MX" sz="1200" dirty="0">
                <a:latin typeface="Tahoma" panose="020B0604030504040204" pitchFamily="34" charset="0"/>
                <a:ea typeface="Tahoma" panose="020B0604030504040204" pitchFamily="34" charset="0"/>
                <a:cs typeface="Tahoma" panose="020B0604030504040204" pitchFamily="34" charset="0"/>
              </a:rPr>
              <a:t>, ultrabooks, portátiles de bajo costo, etc.</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¿Cuáles son las marcas más caras y más asequibles?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Determinar qué marcas tienden a tener precios más elevados o más bajos.</a:t>
            </a:r>
          </a:p>
          <a:p>
            <a:pPr marL="742950" lvl="1" indent="-285750">
              <a:buFont typeface="Arial" panose="020B0604020202020204" pitchFamily="34" charset="0"/>
              <a:buChar char="•"/>
            </a:pPr>
            <a:endParaRPr lang="es-MX" sz="1200" dirty="0">
              <a:latin typeface="Tahoma" panose="020B0604030504040204" pitchFamily="34" charset="0"/>
              <a:ea typeface="Tahoma" panose="020B0604030504040204" pitchFamily="34" charset="0"/>
              <a:cs typeface="Tahoma" panose="020B0604030504040204" pitchFamily="34" charset="0"/>
            </a:endParaRPr>
          </a:p>
          <a:p>
            <a:r>
              <a:rPr lang="es-MX" sz="1400" b="1" dirty="0"/>
              <a:t>Predicción de precios:</a:t>
            </a:r>
          </a:p>
          <a:p>
            <a:endParaRPr lang="es-MX" sz="1200" b="1" dirty="0"/>
          </a:p>
          <a:p>
            <a:pPr>
              <a:buFont typeface="Arial" panose="020B0604020202020204" pitchFamily="34" charset="0"/>
              <a:buChar char="•"/>
            </a:pPr>
            <a:r>
              <a:rPr lang="es-MX" sz="1200" b="1" dirty="0"/>
              <a:t>¿Es posible predecir el precio de una laptop basada en sus características técnicas?</a:t>
            </a:r>
            <a:endParaRPr lang="es-MX" sz="1200" dirty="0"/>
          </a:p>
          <a:p>
            <a:pPr marL="742950" lvl="1" indent="-285750">
              <a:buFont typeface="Arial" panose="020B0604020202020204" pitchFamily="34" charset="0"/>
              <a:buChar char="•"/>
            </a:pPr>
            <a:r>
              <a:rPr lang="es-MX" sz="1200" dirty="0"/>
              <a:t>Utilizar modelos de predicción para estimar el precio de una laptop nueva basándose en sus especificaciones y los precios históricos de modelos similares.</a:t>
            </a:r>
          </a:p>
          <a:p>
            <a:pPr marL="457200" lvl="1"/>
            <a:endParaRPr lang="es-MX" sz="1200" dirty="0">
              <a:latin typeface="Tahoma" panose="020B0604030504040204" pitchFamily="34" charset="0"/>
              <a:ea typeface="Tahoma" panose="020B0604030504040204" pitchFamily="34" charset="0"/>
              <a:cs typeface="Tahoma" panose="020B0604030504040204" pitchFamily="34" charset="0"/>
            </a:endParaRPr>
          </a:p>
        </p:txBody>
      </p:sp>
      <p:sp>
        <p:nvSpPr>
          <p:cNvPr id="10" name="CuadroTexto 9">
            <a:extLst>
              <a:ext uri="{FF2B5EF4-FFF2-40B4-BE49-F238E27FC236}">
                <a16:creationId xmlns:a16="http://schemas.microsoft.com/office/drawing/2014/main" id="{C1D1C929-3DBA-2AAD-5FCF-B8C63EECD006}"/>
              </a:ext>
            </a:extLst>
          </p:cNvPr>
          <p:cNvSpPr txBox="1"/>
          <p:nvPr/>
        </p:nvSpPr>
        <p:spPr>
          <a:xfrm>
            <a:off x="903514" y="4603254"/>
            <a:ext cx="9753600" cy="1415772"/>
          </a:xfrm>
          <a:prstGeom prst="rect">
            <a:avLst/>
          </a:prstGeom>
          <a:noFill/>
        </p:spPr>
        <p:txBody>
          <a:bodyPr wrap="square">
            <a:spAutoFit/>
          </a:bodyPr>
          <a:lstStyle/>
          <a:p>
            <a:r>
              <a:rPr lang="es-MX" sz="1400" b="1" dirty="0">
                <a:latin typeface="Tahoma" panose="020B0604030504040204" pitchFamily="34" charset="0"/>
                <a:ea typeface="Tahoma" panose="020B0604030504040204" pitchFamily="34" charset="0"/>
                <a:cs typeface="Tahoma" panose="020B0604030504040204" pitchFamily="34" charset="0"/>
              </a:rPr>
              <a:t>Análisis comparativo:</a:t>
            </a:r>
          </a:p>
          <a:p>
            <a:endParaRPr lang="es-MX" sz="1200"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¿Cómo se comparan los precios entre diferentes marcas?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Comparar si ciertas marcas tienen un precio promedio más alto que otras con características similares.</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¿Cómo influye el tipo de procesador o las </a:t>
            </a:r>
            <a:r>
              <a:rPr lang="es-MX" sz="1200" b="1" dirty="0" err="1">
                <a:latin typeface="Tahoma" panose="020B0604030504040204" pitchFamily="34" charset="0"/>
                <a:ea typeface="Tahoma" panose="020B0604030504040204" pitchFamily="34" charset="0"/>
                <a:cs typeface="Tahoma" panose="020B0604030504040204" pitchFamily="34" charset="0"/>
              </a:rPr>
              <a:t>especificacionsi</a:t>
            </a:r>
            <a:r>
              <a:rPr lang="es-MX" sz="1200" b="1">
                <a:latin typeface="Tahoma" panose="020B0604030504040204" pitchFamily="34" charset="0"/>
                <a:ea typeface="Tahoma" panose="020B0604030504040204" pitchFamily="34" charset="0"/>
                <a:cs typeface="Tahoma" panose="020B0604030504040204" pitchFamily="34" charset="0"/>
              </a:rPr>
              <a:t> es </a:t>
            </a:r>
            <a:r>
              <a:rPr lang="es-MX" sz="1200" b="1" dirty="0">
                <a:latin typeface="Tahoma" panose="020B0604030504040204" pitchFamily="34" charset="0"/>
                <a:ea typeface="Tahoma" panose="020B0604030504040204" pitchFamily="34" charset="0"/>
                <a:cs typeface="Tahoma" panose="020B0604030504040204" pitchFamily="34" charset="0"/>
              </a:rPr>
              <a:t>técnicas en el precio?</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Evaluar cómo componentes como el tipo de procesador (Intel, AMD), cantidad de RAM, tipo de almacenamiento (HDD vs. SSD), y tarjeta gráfica afectan los precios.</a:t>
            </a:r>
          </a:p>
        </p:txBody>
      </p:sp>
    </p:spTree>
    <p:extLst>
      <p:ext uri="{BB962C8B-B14F-4D97-AF65-F5344CB8AC3E}">
        <p14:creationId xmlns:p14="http://schemas.microsoft.com/office/powerpoint/2010/main" val="167927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Preparación y Limpieza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5"/>
            <a:ext cx="8596668" cy="8843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Registros: 1275</a:t>
            </a:r>
            <a:endPar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Columnas: 23</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err="1">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Columnas Seleccionadas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849602"/>
            <a:ext cx="8596668" cy="142029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Compañía</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Precio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Model</a:t>
            </a:r>
            <a:endPar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Sistema Operativo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Compañía</a:t>
            </a:r>
          </a:p>
        </p:txBody>
      </p:sp>
      <p:sp>
        <p:nvSpPr>
          <p:cNvPr id="2" name="Title 3">
            <a:extLst>
              <a:ext uri="{FF2B5EF4-FFF2-40B4-BE49-F238E27FC236}">
                <a16:creationId xmlns:a16="http://schemas.microsoft.com/office/drawing/2014/main" id="{68B8248F-EBCA-60ED-274E-CDF354C2245D}"/>
              </a:ext>
            </a:extLst>
          </p:cNvPr>
          <p:cNvSpPr txBox="1">
            <a:spLocks/>
          </p:cNvSpPr>
          <p:nvPr/>
        </p:nvSpPr>
        <p:spPr>
          <a:xfrm>
            <a:off x="1219149" y="5360732"/>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Limpieza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3">
            <a:extLst>
              <a:ext uri="{FF2B5EF4-FFF2-40B4-BE49-F238E27FC236}">
                <a16:creationId xmlns:a16="http://schemas.microsoft.com/office/drawing/2014/main" id="{F2BB7143-2C55-E436-BA67-D80F0AED1EB9}"/>
              </a:ext>
            </a:extLst>
          </p:cNvPr>
          <p:cNvSpPr txBox="1">
            <a:spLocks/>
          </p:cNvSpPr>
          <p:nvPr/>
        </p:nvSpPr>
        <p:spPr>
          <a:xfrm>
            <a:off x="1550884" y="5585295"/>
            <a:ext cx="8596668" cy="773535"/>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Datos confiables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S</a:t>
            </a: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in nulos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Sin datos erróneos</a:t>
            </a:r>
          </a:p>
        </p:txBody>
      </p:sp>
    </p:spTree>
    <p:extLst>
      <p:ext uri="{BB962C8B-B14F-4D97-AF65-F5344CB8AC3E}">
        <p14:creationId xmlns:p14="http://schemas.microsoft.com/office/powerpoint/2010/main" val="3328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4.-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Estadísticas Generales: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P</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referencia de Fabricaci</a:t>
            </a: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ón  Laptops con CPU INTEL</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067CD8A1-CACE-A8FA-E3B0-8FBE43F00477}"/>
              </a:ext>
            </a:extLst>
          </p:cNvPr>
          <p:cNvPicPr>
            <a:picLocks noChangeAspect="1"/>
          </p:cNvPicPr>
          <p:nvPr/>
        </p:nvPicPr>
        <p:blipFill>
          <a:blip r:embed="rId2"/>
          <a:stretch>
            <a:fillRect/>
          </a:stretch>
        </p:blipFill>
        <p:spPr>
          <a:xfrm>
            <a:off x="1556062" y="2579738"/>
            <a:ext cx="5476875" cy="685800"/>
          </a:xfrm>
          <a:prstGeom prst="rect">
            <a:avLst/>
          </a:prstGeom>
        </p:spPr>
      </p:pic>
      <p:pic>
        <p:nvPicPr>
          <p:cNvPr id="11" name="Imagen 10">
            <a:extLst>
              <a:ext uri="{FF2B5EF4-FFF2-40B4-BE49-F238E27FC236}">
                <a16:creationId xmlns:a16="http://schemas.microsoft.com/office/drawing/2014/main" id="{23EB9D42-5CB9-69B1-B84D-5DFE016E2A56}"/>
              </a:ext>
            </a:extLst>
          </p:cNvPr>
          <p:cNvPicPr>
            <a:picLocks noChangeAspect="1"/>
          </p:cNvPicPr>
          <p:nvPr/>
        </p:nvPicPr>
        <p:blipFill>
          <a:blip r:embed="rId3"/>
          <a:stretch>
            <a:fillRect/>
          </a:stretch>
        </p:blipFill>
        <p:spPr>
          <a:xfrm>
            <a:off x="1561980" y="4055609"/>
            <a:ext cx="6038850" cy="2066925"/>
          </a:xfrm>
          <a:prstGeom prst="rect">
            <a:avLst/>
          </a:prstGeom>
        </p:spPr>
      </p:pic>
      <p:sp>
        <p:nvSpPr>
          <p:cNvPr id="12" name="Title 3">
            <a:extLst>
              <a:ext uri="{FF2B5EF4-FFF2-40B4-BE49-F238E27FC236}">
                <a16:creationId xmlns:a16="http://schemas.microsoft.com/office/drawing/2014/main" id="{78C33810-F5ED-7DEF-0E6E-E1112608F0FA}"/>
              </a:ext>
            </a:extLst>
          </p:cNvPr>
          <p:cNvSpPr txBox="1">
            <a:spLocks/>
          </p:cNvSpPr>
          <p:nvPr/>
        </p:nvSpPr>
        <p:spPr>
          <a:xfrm>
            <a:off x="1506969" y="3831393"/>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000" i="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Top 4 de Compañías con más modelos de laptop</a:t>
            </a:r>
            <a:endParaRPr lang="es-MX" sz="10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0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5.-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C05E76F0-FA0E-CA20-629E-EA851319DFAE}"/>
              </a:ext>
            </a:extLst>
          </p:cNvPr>
          <p:cNvPicPr>
            <a:picLocks noChangeAspect="1"/>
          </p:cNvPicPr>
          <p:nvPr/>
        </p:nvPicPr>
        <p:blipFill>
          <a:blip r:embed="rId2"/>
          <a:stretch>
            <a:fillRect/>
          </a:stretch>
        </p:blipFill>
        <p:spPr>
          <a:xfrm>
            <a:off x="914400" y="2035918"/>
            <a:ext cx="8458200" cy="4742708"/>
          </a:xfrm>
          <a:prstGeom prst="rect">
            <a:avLst/>
          </a:prstGeom>
        </p:spPr>
      </p:pic>
    </p:spTree>
    <p:extLst>
      <p:ext uri="{BB962C8B-B14F-4D97-AF65-F5344CB8AC3E}">
        <p14:creationId xmlns:p14="http://schemas.microsoft.com/office/powerpoint/2010/main" val="253326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6.-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DEDE67AA-692E-8C4F-C34C-F1089AC38334}"/>
              </a:ext>
            </a:extLst>
          </p:cNvPr>
          <p:cNvPicPr>
            <a:picLocks noChangeAspect="1"/>
          </p:cNvPicPr>
          <p:nvPr/>
        </p:nvPicPr>
        <p:blipFill>
          <a:blip r:embed="rId2"/>
          <a:stretch>
            <a:fillRect/>
          </a:stretch>
        </p:blipFill>
        <p:spPr>
          <a:xfrm>
            <a:off x="1062418" y="2053381"/>
            <a:ext cx="7496175" cy="4396011"/>
          </a:xfrm>
          <a:prstGeom prst="rect">
            <a:avLst/>
          </a:prstGeom>
        </p:spPr>
      </p:pic>
    </p:spTree>
    <p:extLst>
      <p:ext uri="{BB962C8B-B14F-4D97-AF65-F5344CB8AC3E}">
        <p14:creationId xmlns:p14="http://schemas.microsoft.com/office/powerpoint/2010/main" val="60534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7</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BE4F15B-F56F-2213-EE5F-C1B5614C0926}"/>
              </a:ext>
            </a:extLst>
          </p:cNvPr>
          <p:cNvPicPr>
            <a:picLocks noChangeAspect="1"/>
          </p:cNvPicPr>
          <p:nvPr/>
        </p:nvPicPr>
        <p:blipFill>
          <a:blip r:embed="rId2"/>
          <a:stretch>
            <a:fillRect/>
          </a:stretch>
        </p:blipFill>
        <p:spPr>
          <a:xfrm>
            <a:off x="838200" y="2113261"/>
            <a:ext cx="7772400" cy="4695825"/>
          </a:xfrm>
          <a:prstGeom prst="rect">
            <a:avLst/>
          </a:prstGeom>
        </p:spPr>
      </p:pic>
    </p:spTree>
    <p:extLst>
      <p:ext uri="{BB962C8B-B14F-4D97-AF65-F5344CB8AC3E}">
        <p14:creationId xmlns:p14="http://schemas.microsoft.com/office/powerpoint/2010/main" val="280193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6" name="Imagen 5">
            <a:extLst>
              <a:ext uri="{FF2B5EF4-FFF2-40B4-BE49-F238E27FC236}">
                <a16:creationId xmlns:a16="http://schemas.microsoft.com/office/drawing/2014/main" id="{0D1B8CE6-1226-6A36-0B34-EA576433D62F}"/>
              </a:ext>
            </a:extLst>
          </p:cNvPr>
          <p:cNvPicPr>
            <a:picLocks noChangeAspect="1"/>
          </p:cNvPicPr>
          <p:nvPr/>
        </p:nvPicPr>
        <p:blipFill>
          <a:blip r:embed="rId2"/>
          <a:stretch>
            <a:fillRect/>
          </a:stretch>
        </p:blipFill>
        <p:spPr>
          <a:xfrm>
            <a:off x="815802" y="1219200"/>
            <a:ext cx="8458200" cy="5638800"/>
          </a:xfrm>
          <a:prstGeom prst="rect">
            <a:avLst/>
          </a:prstGeom>
        </p:spPr>
      </p:pic>
    </p:spTree>
    <p:extLst>
      <p:ext uri="{BB962C8B-B14F-4D97-AF65-F5344CB8AC3E}">
        <p14:creationId xmlns:p14="http://schemas.microsoft.com/office/powerpoint/2010/main" val="415773953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8c64559-49c6-47cf-865f-da0233616f0f}" enabled="1" method="Standard" siteId="{66f9ab85-de1a-40d4-b7bb-21565ad57cce}" removed="0"/>
</clbl:labelList>
</file>

<file path=docProps/app.xml><?xml version="1.0" encoding="utf-8"?>
<Properties xmlns="http://schemas.openxmlformats.org/officeDocument/2006/extended-properties" xmlns:vt="http://schemas.openxmlformats.org/officeDocument/2006/docPropsVTypes">
  <Template/>
  <TotalTime>5686</TotalTime>
  <Words>615</Words>
  <Application>Microsoft Office PowerPoint</Application>
  <PresentationFormat>Panorámica</PresentationFormat>
  <Paragraphs>86</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Courier New</vt:lpstr>
      <vt:lpstr>Tahoma</vt:lpstr>
      <vt:lpstr>Trebuchet MS</vt:lpstr>
      <vt:lpstr>Wingdings</vt:lpstr>
      <vt:lpstr>Wingdings 3</vt:lpstr>
      <vt:lpstr>Faceta</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Muchas Gracias !!!</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SlideModel PowerPoint</cp:keywords>
  <dc:description>SlideModel PowerPoint</dc:description>
  <cp:lastModifiedBy>Nazario Bustos Eusebio</cp:lastModifiedBy>
  <cp:revision>165</cp:revision>
  <dcterms:created xsi:type="dcterms:W3CDTF">2013-09-12T13:05:01Z</dcterms:created>
  <dcterms:modified xsi:type="dcterms:W3CDTF">2024-10-12T16:27:21Z</dcterms:modified>
  <cp:category>SlideModel PowerPoint</cp:category>
  <cp:contentStatus>SlideModel PowerPoint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Faceta:8</vt:lpwstr>
  </property>
  <property fmtid="{D5CDD505-2E9C-101B-9397-08002B2CF9AE}" pid="3" name="ClassificationContentMarkingFooterText">
    <vt:lpwstr>OXXO | Uso Interno</vt:lpwstr>
  </property>
</Properties>
</file>