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0" r:id="rId5"/>
    <p:sldId id="271" r:id="rId6"/>
    <p:sldId id="262" r:id="rId7"/>
    <p:sldId id="263" r:id="rId8"/>
    <p:sldId id="261" r:id="rId9"/>
    <p:sldId id="268" r:id="rId10"/>
    <p:sldId id="269" r:id="rId11"/>
    <p:sldId id="267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ineland@hanmail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(note)" TargetMode="External"/><Relationship Id="rId2" Type="http://schemas.openxmlformats.org/officeDocument/2006/relationships/hyperlink" Target="https://class.coursera.org/ml-003/l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yDLKJtOVx5c&amp;list=PL82A0F00F6B3DEDBC" TargetMode="External"/><Relationship Id="rId5" Type="http://schemas.openxmlformats.org/officeDocument/2006/relationships/hyperlink" Target="http://www.udacity.com/course/deep-learning-ud730" TargetMode="External"/><Relationship Id="rId4" Type="http://schemas.openxmlformats.org/officeDocument/2006/relationships/hyperlink" Target="https://hunkim.github.io/m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1. Course Introduction</a:t>
            </a:r>
            <a:endParaRPr lang="ko-KR" altLang="en-US" sz="5400" dirty="0"/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On </a:t>
            </a:r>
            <a:r>
              <a:rPr lang="en-US" altLang="ko-KR" dirty="0"/>
              <a:t>what level should the classes be </a:t>
            </a:r>
            <a:r>
              <a:rPr lang="en-US" altLang="ko-KR" dirty="0" smtClean="0"/>
              <a:t>focused?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796" y="1556792"/>
            <a:ext cx="8416683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Student’s </a:t>
            </a:r>
            <a:r>
              <a:rPr lang="en-US" altLang="ko-KR" dirty="0" smtClean="0"/>
              <a:t>AI/ML/DL/DS </a:t>
            </a:r>
            <a:r>
              <a:rPr lang="en-US" altLang="ko-KR" dirty="0"/>
              <a:t>study &amp; </a:t>
            </a:r>
            <a:r>
              <a:rPr lang="en-US" altLang="ko-KR" dirty="0" smtClean="0"/>
              <a:t>experience?</a:t>
            </a:r>
            <a:endParaRPr lang="en-US" altLang="ko-KR" dirty="0"/>
          </a:p>
          <a:p>
            <a:pPr lvl="1"/>
            <a:r>
              <a:rPr lang="en-US" altLang="ko-KR" dirty="0"/>
              <a:t>when, which task, which role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Student’s programming skill?</a:t>
            </a:r>
          </a:p>
          <a:p>
            <a:pPr lvl="1"/>
            <a:r>
              <a:rPr lang="en-US" altLang="ko-KR" dirty="0" smtClean="0"/>
              <a:t>skilled / intermediate / beginner</a:t>
            </a:r>
          </a:p>
          <a:p>
            <a:pPr lvl="1"/>
            <a:r>
              <a:rPr lang="en-US" altLang="ko-KR" dirty="0" smtClean="0"/>
              <a:t>other programming experience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Characteristics </a:t>
            </a:r>
            <a:r>
              <a:rPr lang="en-US" altLang="ko-KR" dirty="0"/>
              <a:t>of </a:t>
            </a:r>
            <a:r>
              <a:rPr lang="en-US" altLang="ko-KR" dirty="0" smtClean="0"/>
              <a:t>students</a:t>
            </a:r>
            <a:r>
              <a:rPr lang="en-US" altLang="ko-KR" dirty="0"/>
              <a:t>' </a:t>
            </a:r>
            <a:r>
              <a:rPr lang="en-US" altLang="ko-KR" dirty="0" smtClean="0"/>
              <a:t>academic environment?</a:t>
            </a:r>
          </a:p>
          <a:p>
            <a:pPr lvl="1"/>
            <a:r>
              <a:rPr lang="en-US" altLang="ko-KR" dirty="0" smtClean="0"/>
              <a:t>military </a:t>
            </a:r>
            <a:r>
              <a:rPr lang="en-US" altLang="ko-KR" dirty="0"/>
              <a:t>unit (department), position, age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30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708920"/>
            <a:ext cx="5105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am </a:t>
            </a:r>
            <a:r>
              <a:rPr lang="en-US" altLang="ko-KR" dirty="0" smtClean="0"/>
              <a:t>I?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김영수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공군중령</a:t>
            </a:r>
            <a:r>
              <a:rPr lang="en-US" altLang="ko-KR" dirty="0" smtClean="0"/>
              <a:t>, 49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병과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학력</a:t>
            </a:r>
            <a:endParaRPr lang="en-US" altLang="ko-KR" dirty="0" smtClean="0"/>
          </a:p>
          <a:p>
            <a:pPr lvl="2"/>
            <a:r>
              <a:rPr lang="en-US" altLang="ko-KR" dirty="0"/>
              <a:t>1994. 3 : </a:t>
            </a:r>
            <a:r>
              <a:rPr lang="ko-KR" altLang="en-US" dirty="0"/>
              <a:t>공사 전산과학과 이학사</a:t>
            </a:r>
          </a:p>
          <a:p>
            <a:pPr lvl="2"/>
            <a:r>
              <a:rPr lang="en-US" altLang="ko-KR" dirty="0"/>
              <a:t>2001. 2 : </a:t>
            </a:r>
            <a:r>
              <a:rPr lang="ko-KR" altLang="en-US" dirty="0"/>
              <a:t>서강대학교 컴퓨터공학 석사</a:t>
            </a:r>
          </a:p>
          <a:p>
            <a:pPr lvl="2"/>
            <a:r>
              <a:rPr lang="en-US" altLang="ko-KR" dirty="0"/>
              <a:t>2009. 2 : </a:t>
            </a:r>
            <a:r>
              <a:rPr lang="ko-KR" altLang="en-US" dirty="0"/>
              <a:t>한국과학기술원 전산학 박사</a:t>
            </a:r>
          </a:p>
          <a:p>
            <a:pPr lvl="1"/>
            <a:r>
              <a:rPr lang="ko-KR" altLang="en-US" dirty="0"/>
              <a:t> 주요보직</a:t>
            </a:r>
          </a:p>
          <a:p>
            <a:pPr lvl="2"/>
            <a:r>
              <a:rPr lang="en-US" altLang="ko-KR" dirty="0" smtClean="0"/>
              <a:t>2018 ~ : </a:t>
            </a:r>
            <a:r>
              <a:rPr lang="ko-KR" altLang="en-US" dirty="0" smtClean="0"/>
              <a:t>공사 </a:t>
            </a:r>
            <a:r>
              <a:rPr lang="ko-KR" altLang="en-US" dirty="0" err="1" smtClean="0"/>
              <a:t>교수부</a:t>
            </a:r>
            <a:r>
              <a:rPr lang="ko-KR" altLang="en-US" dirty="0" smtClean="0"/>
              <a:t> 전산학과 교</a:t>
            </a:r>
            <a:r>
              <a:rPr lang="ko-KR" altLang="en-US" dirty="0"/>
              <a:t>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2017 </a:t>
            </a:r>
            <a:r>
              <a:rPr lang="en-US" altLang="ko-KR" dirty="0"/>
              <a:t>: </a:t>
            </a:r>
            <a:r>
              <a:rPr lang="ko-KR" altLang="en-US" dirty="0"/>
              <a:t>군수사령부 전산소장</a:t>
            </a:r>
          </a:p>
          <a:p>
            <a:pPr lvl="2"/>
            <a:r>
              <a:rPr lang="en-US" altLang="ko-KR" dirty="0"/>
              <a:t>2016 : </a:t>
            </a:r>
            <a:r>
              <a:rPr lang="ko-KR" altLang="en-US" dirty="0"/>
              <a:t>공본 </a:t>
            </a:r>
            <a:r>
              <a:rPr lang="ko-KR" altLang="en-US" dirty="0" err="1"/>
              <a:t>정보화기획참모부</a:t>
            </a:r>
            <a:r>
              <a:rPr lang="ko-KR" altLang="en-US" dirty="0"/>
              <a:t> </a:t>
            </a:r>
            <a:r>
              <a:rPr lang="ko-KR" altLang="en-US" dirty="0" smtClean="0"/>
              <a:t>정보체계관리과장</a:t>
            </a:r>
            <a:endParaRPr lang="ko-KR" altLang="en-US" dirty="0"/>
          </a:p>
          <a:p>
            <a:pPr lvl="2"/>
            <a:r>
              <a:rPr lang="en-US" altLang="ko-KR" dirty="0"/>
              <a:t>2014 ~15 : </a:t>
            </a:r>
            <a:r>
              <a:rPr lang="ko-KR" altLang="en-US" dirty="0"/>
              <a:t>공사 </a:t>
            </a:r>
            <a:r>
              <a:rPr lang="ko-KR" altLang="en-US" dirty="0" err="1"/>
              <a:t>생도대</a:t>
            </a:r>
            <a:r>
              <a:rPr lang="ko-KR" altLang="en-US" dirty="0"/>
              <a:t> 생도</a:t>
            </a:r>
            <a:r>
              <a:rPr lang="en-US" altLang="ko-KR" dirty="0"/>
              <a:t>2</a:t>
            </a:r>
            <a:r>
              <a:rPr lang="ko-KR" altLang="en-US" dirty="0"/>
              <a:t>대대장</a:t>
            </a:r>
          </a:p>
          <a:p>
            <a:pPr lvl="2"/>
            <a:r>
              <a:rPr lang="en-US" altLang="ko-KR" dirty="0"/>
              <a:t>2013 : </a:t>
            </a:r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항공통신전대 전술이동통신대대장</a:t>
            </a:r>
            <a:endParaRPr lang="en-US" altLang="ko-KR" dirty="0"/>
          </a:p>
          <a:p>
            <a:pPr lvl="2"/>
            <a:r>
              <a:rPr lang="en-US" altLang="ko-KR" dirty="0"/>
              <a:t>2012 : </a:t>
            </a:r>
            <a:r>
              <a:rPr lang="ko-KR" altLang="en-US" dirty="0"/>
              <a:t>제</a:t>
            </a:r>
            <a:r>
              <a:rPr lang="en-US" altLang="ko-KR" dirty="0"/>
              <a:t>29</a:t>
            </a:r>
            <a:r>
              <a:rPr lang="ko-KR" altLang="en-US" dirty="0"/>
              <a:t>전술비행전대 </a:t>
            </a:r>
            <a:r>
              <a:rPr lang="ko-KR" altLang="en-US" dirty="0" smtClean="0"/>
              <a:t>공중전투훈련장운영대대장</a:t>
            </a:r>
            <a:endParaRPr lang="en-US" altLang="ko-KR" dirty="0"/>
          </a:p>
          <a:p>
            <a:pPr lvl="2"/>
            <a:r>
              <a:rPr lang="en-US" altLang="ko-KR" dirty="0"/>
              <a:t>2011 : </a:t>
            </a:r>
            <a:r>
              <a:rPr lang="ko-KR" altLang="en-US" dirty="0"/>
              <a:t>공군본부 </a:t>
            </a:r>
            <a:r>
              <a:rPr lang="ko-KR" altLang="en-US" dirty="0" err="1"/>
              <a:t>정보화부</a:t>
            </a:r>
            <a:r>
              <a:rPr lang="ko-KR" altLang="en-US" dirty="0"/>
              <a:t> </a:t>
            </a:r>
            <a:r>
              <a:rPr lang="ko-KR" altLang="en-US" dirty="0" err="1" smtClean="0"/>
              <a:t>정보화소요담당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연락처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pineland@hanmail.net</a:t>
            </a:r>
            <a:r>
              <a:rPr lang="en-US" altLang="ko-KR" dirty="0" smtClean="0"/>
              <a:t>, 010-5088-0507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416443"/>
            <a:ext cx="2809936" cy="3735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58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 personality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꼼꼼해</a:t>
            </a:r>
            <a:r>
              <a:rPr lang="en-US" altLang="ko-KR" dirty="0" smtClean="0"/>
              <a:t>~@.@;;;</a:t>
            </a:r>
          </a:p>
          <a:p>
            <a:pPr lvl="1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컴퓨터가 나를 이렇게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만드러쓔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~^^;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열정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있는 사람이 좋아요</a:t>
            </a:r>
            <a:r>
              <a:rPr lang="en-US" altLang="ko-KR" dirty="0" smtClean="0"/>
              <a:t>~</a:t>
            </a:r>
            <a:r>
              <a:rPr lang="ko-KR" altLang="en-US" dirty="0" smtClean="0"/>
              <a:t>♡♡♡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가슴 떨리는 말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조국</a:t>
            </a:r>
            <a:r>
              <a:rPr lang="en-US" altLang="ko-KR" sz="2800" dirty="0" smtClean="0"/>
              <a:t>”, “</a:t>
            </a:r>
            <a:r>
              <a:rPr lang="ko-KR" altLang="en-US" sz="2800" dirty="0" smtClean="0"/>
              <a:t>군인</a:t>
            </a:r>
            <a:r>
              <a:rPr lang="en-US" altLang="ko-KR" sz="2800" dirty="0" smtClean="0"/>
              <a:t>“, “</a:t>
            </a:r>
            <a:r>
              <a:rPr lang="ko-KR" altLang="en-US" sz="2800" dirty="0" smtClean="0"/>
              <a:t>명예</a:t>
            </a:r>
            <a:r>
              <a:rPr lang="en-US" altLang="ko-KR" sz="2800" dirty="0" smtClean="0"/>
              <a:t>”, “</a:t>
            </a:r>
            <a:r>
              <a:rPr lang="ko-KR" altLang="en-US" sz="2800" dirty="0" smtClean="0"/>
              <a:t>정의</a:t>
            </a:r>
            <a:r>
              <a:rPr lang="en-US" altLang="ko-KR" sz="2800" dirty="0" smtClean="0"/>
              <a:t>”, “</a:t>
            </a:r>
            <a:r>
              <a:rPr lang="ko-KR" altLang="en-US" sz="2800" dirty="0" smtClean="0"/>
              <a:t>진리</a:t>
            </a:r>
            <a:r>
              <a:rPr lang="en-US" altLang="ko-KR" sz="2800" dirty="0" smtClean="0"/>
              <a:t>”, … </a:t>
            </a:r>
            <a:endParaRPr lang="en-US" altLang="ko-KR" sz="2800" dirty="0"/>
          </a:p>
          <a:p>
            <a:endParaRPr lang="en-US" altLang="ko-KR" dirty="0" smtClean="0"/>
          </a:p>
          <a:p>
            <a:r>
              <a:rPr lang="ko-KR" altLang="en-US" dirty="0" smtClean="0"/>
              <a:t>욕심이 지나친 경우가 많다</a:t>
            </a:r>
            <a:r>
              <a:rPr lang="en-US" altLang="ko-KR" dirty="0" smtClean="0"/>
              <a:t>!</a:t>
            </a:r>
            <a:r>
              <a:rPr lang="ko-KR" altLang="en-US" dirty="0" err="1" smtClean="0"/>
              <a:t>ㅠ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1696752"/>
            <a:ext cx="1234128" cy="47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4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Goals of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Understand machine learning (ML) and deep learning (DL) for data science</a:t>
            </a:r>
          </a:p>
          <a:p>
            <a:pPr lvl="1"/>
            <a:r>
              <a:rPr lang="en-US" altLang="ko-KR" sz="2600" kern="0" dirty="0" smtClean="0"/>
              <a:t>KNN, Random Forest, SVM, etc.</a:t>
            </a:r>
          </a:p>
          <a:p>
            <a:pPr lvl="1"/>
            <a:r>
              <a:rPr lang="en-US" altLang="ko-KR" sz="2600" dirty="0" smtClean="0"/>
              <a:t>Neural Networks, </a:t>
            </a:r>
            <a:r>
              <a:rPr lang="en-US" altLang="ko-KR" sz="2600" dirty="0" err="1" smtClean="0"/>
              <a:t>Convolutional</a:t>
            </a:r>
            <a:r>
              <a:rPr lang="en-US" altLang="ko-KR" sz="2600" dirty="0" smtClean="0"/>
              <a:t> Neural Network, Recurrent Neural Network </a:t>
            </a:r>
          </a:p>
          <a:p>
            <a:r>
              <a:rPr lang="en-US" altLang="ko-KR" dirty="0" smtClean="0"/>
              <a:t>Solve your domain problems of data science using ML/DL learning tools </a:t>
            </a:r>
          </a:p>
          <a:p>
            <a:pPr lvl="1"/>
            <a:r>
              <a:rPr lang="en-US" altLang="ko-KR" dirty="0" smtClean="0"/>
              <a:t>Python,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and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(Big) structured data analysis, unstructured data(long text, image, sound) processing, </a:t>
            </a:r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apiensteam.com/image/editor/1565144856228_4e48acb5-2ca3-42be-8405-77ddaf731b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"/>
            <a:ext cx="6840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5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383358"/>
            <a:ext cx="1835696" cy="15603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AI &amp; Data </a:t>
            </a:r>
            <a:r>
              <a:rPr lang="en-US" altLang="ko-KR" dirty="0" smtClean="0"/>
              <a:t>science basic concepts</a:t>
            </a:r>
            <a:endParaRPr lang="en-US" altLang="ko-KR" dirty="0"/>
          </a:p>
          <a:p>
            <a:r>
              <a:rPr lang="en-US" altLang="ko-KR" dirty="0" smtClean="0"/>
              <a:t>Machine learning </a:t>
            </a:r>
            <a:r>
              <a:rPr lang="en-US" altLang="ko-KR" dirty="0"/>
              <a:t>algorithms theory for </a:t>
            </a:r>
            <a:r>
              <a:rPr lang="en-US" altLang="ko-KR" dirty="0" smtClean="0"/>
              <a:t>data science &amp; implementation</a:t>
            </a:r>
            <a:endParaRPr lang="en-US" altLang="ko-KR" dirty="0"/>
          </a:p>
          <a:p>
            <a:pPr lvl="1"/>
            <a:r>
              <a:rPr lang="en-US" altLang="ko-KR" dirty="0" smtClean="0"/>
              <a:t>KNN, Decision tree, Random forest, SVM,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mplement with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r>
              <a:rPr lang="en-US" altLang="ko-KR" dirty="0" smtClean="0"/>
              <a:t>Deep learning </a:t>
            </a:r>
            <a:r>
              <a:rPr lang="en-US" altLang="ko-KR" dirty="0"/>
              <a:t>algorithms theory for data science </a:t>
            </a:r>
            <a:r>
              <a:rPr lang="en-US" altLang="ko-KR" dirty="0" smtClean="0"/>
              <a:t>&amp; </a:t>
            </a:r>
            <a:r>
              <a:rPr lang="en-US" altLang="ko-KR" dirty="0"/>
              <a:t>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ANN, CNN, RNN, and so on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mplement with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6021288"/>
            <a:ext cx="6036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99"/>
                </a:solidFill>
              </a:rPr>
              <a:t>"Theory and implementation"</a:t>
            </a:r>
            <a:endParaRPr lang="ko-KR" altLang="en-US" sz="32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3732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Textbook</a:t>
            </a:r>
          </a:p>
          <a:p>
            <a:pPr lvl="1"/>
            <a:r>
              <a:rPr lang="en-US" altLang="ko-KR" b="1" dirty="0" smtClean="0"/>
              <a:t>Hands-On Machine Learning with </a:t>
            </a:r>
          </a:p>
          <a:p>
            <a:pPr marL="457200" lvl="1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 and </a:t>
            </a:r>
            <a:r>
              <a:rPr lang="en-US" altLang="ko-KR" b="1" dirty="0" err="1" smtClean="0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Aurélien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Géron</a:t>
            </a:r>
            <a:r>
              <a:rPr lang="en-US" altLang="ko-KR" dirty="0" smtClean="0"/>
              <a:t> </a:t>
            </a:r>
            <a:r>
              <a:rPr lang="ko-KR" altLang="en-US" dirty="0"/>
              <a:t>著</a:t>
            </a:r>
            <a:r>
              <a:rPr lang="en-US" altLang="ko-KR" dirty="0"/>
              <a:t>, </a:t>
            </a:r>
            <a:r>
              <a:rPr lang="en-US" altLang="ko-KR" dirty="0" smtClean="0"/>
              <a:t>O'Reilly, 2017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References</a:t>
            </a:r>
          </a:p>
          <a:p>
            <a:pPr lvl="1"/>
            <a:r>
              <a:rPr lang="en-US" altLang="ko-KR" dirty="0"/>
              <a:t>Python for Data Analysis, </a:t>
            </a:r>
            <a:r>
              <a:rPr lang="en-US" altLang="ko-KR" dirty="0" err="1"/>
              <a:t>Mckinney</a:t>
            </a:r>
            <a:r>
              <a:rPr lang="en-US" altLang="ko-KR" dirty="0"/>
              <a:t>, Wes</a:t>
            </a:r>
            <a:r>
              <a:rPr lang="ko-KR" altLang="en-US" dirty="0" smtClean="0"/>
              <a:t> </a:t>
            </a:r>
            <a:r>
              <a:rPr lang="ko-KR" altLang="en-US" dirty="0"/>
              <a:t>著</a:t>
            </a:r>
            <a:r>
              <a:rPr lang="en-US" altLang="ko-KR" dirty="0"/>
              <a:t>, O'Reilly, 2019</a:t>
            </a:r>
          </a:p>
          <a:p>
            <a:pPr lvl="1"/>
            <a:r>
              <a:rPr lang="en-US" altLang="ko-KR" dirty="0"/>
              <a:t>Introduction to Machine Learning with Python, </a:t>
            </a:r>
            <a:r>
              <a:rPr lang="pt-BR" altLang="ko-KR" dirty="0"/>
              <a:t>Andreas C. Muller </a:t>
            </a:r>
            <a:r>
              <a:rPr lang="pt-BR" altLang="ko-KR" dirty="0" smtClean="0"/>
              <a:t>&amp; </a:t>
            </a:r>
            <a:r>
              <a:rPr lang="pt-BR" altLang="ko-KR" dirty="0"/>
              <a:t>Sarah Guido </a:t>
            </a:r>
            <a:r>
              <a:rPr lang="ko-KR" altLang="en-US" dirty="0" smtClean="0"/>
              <a:t>著</a:t>
            </a:r>
            <a:r>
              <a:rPr lang="en-US" altLang="ko-KR" dirty="0"/>
              <a:t>, O'Reilly,</a:t>
            </a:r>
            <a:r>
              <a:rPr lang="en-US" altLang="ko-KR" dirty="0" smtClean="0"/>
              <a:t> </a:t>
            </a:r>
            <a:r>
              <a:rPr lang="en-US" altLang="ko-KR" dirty="0"/>
              <a:t>2019</a:t>
            </a:r>
          </a:p>
          <a:p>
            <a:pPr lvl="1"/>
            <a:r>
              <a:rPr lang="en-US" altLang="ko-KR" dirty="0"/>
              <a:t>Deep Learning from Scratch, </a:t>
            </a:r>
            <a:r>
              <a:rPr lang="ko-KR" altLang="en-US" dirty="0" err="1"/>
              <a:t>사이토</a:t>
            </a:r>
            <a:r>
              <a:rPr lang="ko-KR" altLang="en-US" dirty="0"/>
              <a:t> </a:t>
            </a:r>
            <a:r>
              <a:rPr lang="ko-KR" altLang="en-US" dirty="0" err="1"/>
              <a:t>고키</a:t>
            </a:r>
            <a:r>
              <a:rPr lang="ko-KR" altLang="en-US" dirty="0"/>
              <a:t> 著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en-US" altLang="ko-KR" dirty="0"/>
              <a:t>, </a:t>
            </a:r>
            <a:r>
              <a:rPr lang="en-US" altLang="ko-KR" dirty="0" smtClean="0"/>
              <a:t>2019 (</a:t>
            </a:r>
            <a:r>
              <a:rPr lang="ko-KR" altLang="en-US" dirty="0" smtClean="0"/>
              <a:t>번역서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Feature Engineering for Machine Learning</a:t>
            </a:r>
            <a:r>
              <a:rPr lang="en-US" altLang="ko-KR" dirty="0"/>
              <a:t>, Alice Zheng and Amanda </a:t>
            </a:r>
            <a:r>
              <a:rPr lang="en-US" altLang="ko-KR" dirty="0" err="1"/>
              <a:t>Casari</a:t>
            </a:r>
            <a:r>
              <a:rPr lang="ko-KR" altLang="en-US" dirty="0" smtClean="0"/>
              <a:t> 著</a:t>
            </a:r>
            <a:r>
              <a:rPr lang="en-US" altLang="ko-KR" dirty="0" smtClean="0"/>
              <a:t>, O'Reilly, 2018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80" y="404664"/>
            <a:ext cx="17145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Andrew Ng’s ML class </a:t>
            </a:r>
          </a:p>
          <a:p>
            <a:pPr lvl="1"/>
            <a:r>
              <a:rPr lang="en-US" altLang="ko-KR" dirty="0" smtClean="0">
                <a:hlinkClick r:id="rId2"/>
              </a:rPr>
              <a:t>https://class.coursera.org/ml-003/lecture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http://www.holehouse.org/mlclass/(note)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Prof. </a:t>
            </a:r>
            <a:r>
              <a:rPr lang="en-US" altLang="ko-KR" dirty="0" err="1" smtClean="0"/>
              <a:t>Sunghun</a:t>
            </a:r>
            <a:r>
              <a:rPr lang="en-US" altLang="ko-KR" dirty="0" smtClean="0"/>
              <a:t> Kim's DL lecture</a:t>
            </a:r>
          </a:p>
          <a:p>
            <a:pPr lvl="1"/>
            <a:r>
              <a:rPr lang="en-US" altLang="ko-KR" dirty="0" smtClean="0">
                <a:hlinkClick r:id="rId4"/>
              </a:rPr>
              <a:t>https://hunkim.github.io/ml/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Udacity</a:t>
            </a:r>
            <a:r>
              <a:rPr lang="en-US" altLang="ko-KR" dirty="0" smtClean="0"/>
              <a:t> deep learning</a:t>
            </a:r>
          </a:p>
          <a:p>
            <a:pPr lvl="1"/>
            <a:r>
              <a:rPr lang="en-US" altLang="ko-KR" dirty="0" smtClean="0">
                <a:hlinkClick r:id="rId5"/>
              </a:rPr>
              <a:t>www.udacity.com/course/deep-learning-ud730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Mathematical monk machine learning</a:t>
            </a:r>
          </a:p>
          <a:p>
            <a:pPr lvl="1"/>
            <a:r>
              <a:rPr lang="en-US" altLang="ko-KR" dirty="0" smtClean="0">
                <a:hlinkClick r:id="rId6"/>
              </a:rPr>
              <a:t>www.youtube.com/watch?v=yDLKJtOVx5c&amp;list=PL82A0F00F6B3DEDBC</a:t>
            </a:r>
            <a:r>
              <a:rPr lang="en-US" altLang="ko-KR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Assessment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Midterm :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en-US" altLang="ko-KR" dirty="0" smtClean="0"/>
              <a:t> %</a:t>
            </a:r>
          </a:p>
          <a:p>
            <a:endParaRPr lang="en-US" altLang="ko-KR" dirty="0"/>
          </a:p>
          <a:p>
            <a:r>
              <a:rPr lang="en-US" altLang="ko-KR" dirty="0" smtClean="0"/>
              <a:t>Final exam 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en-US" altLang="ko-KR" dirty="0" smtClean="0"/>
              <a:t> %</a:t>
            </a:r>
          </a:p>
          <a:p>
            <a:endParaRPr lang="en-US" altLang="ko-KR" dirty="0"/>
          </a:p>
          <a:p>
            <a:r>
              <a:rPr lang="en-US" altLang="ko-KR" dirty="0" smtClean="0"/>
              <a:t>Term project 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en-US" altLang="ko-KR" dirty="0" smtClean="0"/>
              <a:t> %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Frequent evaluation :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ko-KR" dirty="0" smtClean="0"/>
              <a:t> %</a:t>
            </a:r>
          </a:p>
          <a:p>
            <a:pPr lvl="1"/>
            <a:r>
              <a:rPr lang="en-US" altLang="ko-KR" dirty="0" smtClean="0"/>
              <a:t>Attendance</a:t>
            </a:r>
          </a:p>
          <a:p>
            <a:pPr lvl="1"/>
            <a:r>
              <a:rPr lang="en-US" altLang="ko-KR" dirty="0" smtClean="0"/>
              <a:t>Quiz</a:t>
            </a:r>
          </a:p>
          <a:p>
            <a:pPr lvl="1"/>
            <a:r>
              <a:rPr lang="en-US" altLang="ko-KR" dirty="0" smtClean="0"/>
              <a:t>Attitude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6021288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006600"/>
                </a:solidFill>
              </a:rPr>
              <a:t>“</a:t>
            </a:r>
            <a:r>
              <a:rPr lang="ko-KR" altLang="en-US" i="1" dirty="0" smtClean="0">
                <a:solidFill>
                  <a:srgbClr val="006600"/>
                </a:solidFill>
              </a:rPr>
              <a:t>최종 확정되는 대로 공지 예정</a:t>
            </a:r>
            <a:r>
              <a:rPr lang="en-US" altLang="ko-KR" i="1" dirty="0" smtClean="0">
                <a:solidFill>
                  <a:srgbClr val="006600"/>
                </a:solidFill>
              </a:rPr>
              <a:t>”</a:t>
            </a:r>
            <a:endParaRPr lang="ko-KR" altLang="en-US" i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4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477</Words>
  <Application>Microsoft Office PowerPoint</Application>
  <PresentationFormat>화면 슬라이드 쇼(4:3)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1. Course Introduction</vt:lpstr>
      <vt:lpstr>Who am I?</vt:lpstr>
      <vt:lpstr>My personality</vt:lpstr>
      <vt:lpstr>Goals of this class</vt:lpstr>
      <vt:lpstr>PowerPoint 프레젠테이션</vt:lpstr>
      <vt:lpstr>Schedule</vt:lpstr>
      <vt:lpstr>Textbook</vt:lpstr>
      <vt:lpstr>Acknowledgement</vt:lpstr>
      <vt:lpstr>Assessment</vt:lpstr>
      <vt:lpstr>On what level should the classes be focused?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46</cp:revision>
  <cp:lastPrinted>2019-06-28T00:37:09Z</cp:lastPrinted>
  <dcterms:created xsi:type="dcterms:W3CDTF">2018-06-09T08:35:34Z</dcterms:created>
  <dcterms:modified xsi:type="dcterms:W3CDTF">2019-09-05T05:42:31Z</dcterms:modified>
</cp:coreProperties>
</file>