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DD4DB62-605B-4677-BBE3-14CCD4BCF410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1466">
          <p15:clr>
            <a:srgbClr val="A4A3A4"/>
          </p15:clr>
        </p15:guide>
        <p15:guide id="6" pos="4565">
          <p15:clr>
            <a:srgbClr val="A4A3A4"/>
          </p15:clr>
        </p15:guide>
        <p15:guide id="7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awa" initials="o" lastIdx="1" clrIdx="0"/>
  <p:cmAuthor id="1" name="D-ogawa" initials="D" lastIdx="1" clrIdx="1">
    <p:extLst/>
  </p:cmAuthor>
  <p:cmAuthor id="2" name="ueno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6633"/>
    <a:srgbClr val="FF99FF"/>
    <a:srgbClr val="FF7C80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 autoAdjust="0"/>
    <p:restoredTop sz="75101" autoAdjust="0"/>
  </p:normalViewPr>
  <p:slideViewPr>
    <p:cSldViewPr snapToGrid="0">
      <p:cViewPr varScale="1">
        <p:scale>
          <a:sx n="165" d="100"/>
          <a:sy n="165" d="100"/>
        </p:scale>
        <p:origin x="-3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1771" y="-86"/>
      </p:cViewPr>
      <p:guideLst>
        <p:guide orient="horz" pos="2141"/>
        <p:guide orient="horz" pos="3127"/>
        <p:guide orient="horz" pos="1466"/>
        <p:guide pos="3126"/>
        <p:guide pos="2141"/>
        <p:guide pos="4565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0913-7597-C74A-8F31-00FD55B9A774}" type="datetime1">
              <a:rPr kumimoji="1" lang="ja-JP" altLang="en-US" smtClean="0"/>
              <a:t>15/08/12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5D2E4-4C6F-444F-9791-3613961FF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0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9F86-8E45-0C43-9B1E-CDB671DDCD7E}" type="datetime1">
              <a:rPr kumimoji="1" lang="ja-JP" altLang="en-US" smtClean="0"/>
              <a:t>15/08/12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C5E5-299F-495B-A3C4-DA4237F6B6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65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3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78171-93F8-CE42-8B70-FF0ADC46490C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1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F76A1B-C5C0-E54E-A2EE-55DFD583ECC2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49630-6057-2B48-A32A-93DC67326D1A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0F6837-3422-BA41-B123-2D144296BCD1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B6A8A-6127-E345-B207-79E6B2A6398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gif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6" y="73938"/>
            <a:ext cx="375227" cy="375227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22238" y="509588"/>
            <a:ext cx="8945562" cy="122237"/>
          </a:xfrm>
          <a:prstGeom prst="rect">
            <a:avLst/>
          </a:prstGeom>
          <a:gradFill rotWithShape="1">
            <a:gsLst>
              <a:gs pos="0">
                <a:srgbClr val="0000F2">
                  <a:alpha val="73000"/>
                </a:srgbClr>
              </a:gs>
              <a:gs pos="100000">
                <a:srgbClr val="1A9B60">
                  <a:alpha val="8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/>
            <a:r>
              <a:rPr lang="en-US" altLang="ja-JP" sz="800" b="0" i="1" dirty="0" smtClean="0">
                <a:solidFill>
                  <a:schemeClr val="bg1"/>
                </a:solidFill>
              </a:rPr>
              <a:t>The University</a:t>
            </a:r>
            <a:r>
              <a:rPr lang="en-US" altLang="ja-JP" sz="800" b="0" i="1" baseline="0" dirty="0" smtClean="0">
                <a:solidFill>
                  <a:schemeClr val="bg1"/>
                </a:solidFill>
              </a:rPr>
              <a:t> of Tokyo</a:t>
            </a:r>
            <a:endParaRPr lang="en-US" altLang="ja-JP" sz="800" b="0" i="1" dirty="0">
              <a:solidFill>
                <a:schemeClr val="bg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945746" y="64198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apple-touch-icon-144-precomposed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35" y="35649"/>
            <a:ext cx="438912" cy="438912"/>
          </a:xfrm>
          <a:prstGeom prst="rect">
            <a:avLst/>
          </a:prstGeom>
        </p:spPr>
      </p:pic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3109" y="642562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02B74F92-82AE-AD4D-A36E-ED3F64D92292}" type="datetime1">
              <a:rPr lang="ja-JP" altLang="en-US" smtClean="0"/>
              <a:pPr/>
              <a:t>15/08/12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6289" y="1326776"/>
            <a:ext cx="8671422" cy="2456329"/>
          </a:xfrm>
        </p:spPr>
        <p:txBody>
          <a:bodyPr/>
          <a:lstStyle/>
          <a:p>
            <a:r>
              <a:rPr lang="ja-JP" altLang="en-US" sz="2800" dirty="0" smtClean="0">
                <a:latin typeface="+mj-ea"/>
                <a:cs typeface="メイリオ" panose="020B0604030504040204" pitchFamily="50" charset="-128"/>
              </a:rPr>
              <a:t>作るものイメージ</a:t>
            </a:r>
            <a: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  <a:t/>
            </a:r>
            <a:b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</a:br>
            <a:r>
              <a:rPr kumimoji="1" lang="en-US" altLang="ja-JP" sz="2800" dirty="0" err="1" smtClean="0">
                <a:latin typeface="+mj-ea"/>
                <a:cs typeface="メイリオ" panose="020B0604030504040204" pitchFamily="50" charset="-128"/>
              </a:rPr>
              <a:t>Bluemix</a:t>
            </a:r>
            <a: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  <a:t> Challenge</a:t>
            </a:r>
            <a:endParaRPr kumimoji="1" lang="ja-JP" altLang="en-US" sz="2800" dirty="0">
              <a:latin typeface="+mj-ea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3671" y="4244789"/>
            <a:ext cx="6400800" cy="1752600"/>
          </a:xfrm>
        </p:spPr>
        <p:txBody>
          <a:bodyPr/>
          <a:lstStyle/>
          <a:p>
            <a:endParaRPr lang="ja-JP" altLang="en-US" sz="2800" dirty="0" smtClean="0">
              <a:latin typeface="+mj-ea"/>
              <a:ea typeface="+mj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8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138" y="768927"/>
            <a:ext cx="8594437" cy="561186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6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クライアント側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3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4108" y="776624"/>
            <a:ext cx="8548255" cy="5658043"/>
          </a:xfrm>
        </p:spPr>
        <p:txBody>
          <a:bodyPr/>
          <a:lstStyle/>
          <a:p>
            <a:r>
              <a:rPr kumimoji="1" lang="ja-JP" altLang="en-US" dirty="0" smtClean="0"/>
              <a:t>データ処理して道路状態・トラフィックを可視化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  <p:pic>
        <p:nvPicPr>
          <p:cNvPr id="6" name="図 5" descr="スクリーンショット 2015-08-12 10.3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77" y="2201333"/>
            <a:ext cx="4994950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3065"/>
      </p:ext>
    </p:extLst>
  </p:cSld>
  <p:clrMapOvr>
    <a:masterClrMapping/>
  </p:clrMapOvr>
</p:sld>
</file>

<file path=ppt/theme/theme1.xml><?xml version="1.0" encoding="utf-8"?>
<a:theme xmlns:a="http://schemas.openxmlformats.org/drawingml/2006/main" name="rsr_template">
  <a:themeElements>
    <a:clrScheme name="オービット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初心者用">
      <a:majorFont>
        <a:latin typeface="ＭＳ Ｐゴシック"/>
        <a:ea typeface="ＭＳ Ｐゴシック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rsr_template.potx</Template>
  <TotalTime>34888</TotalTime>
  <Words>21</Words>
  <Application>Microsoft Macintosh PowerPoint</Application>
  <PresentationFormat>画面に合わせる (4:3)</PresentationFormat>
  <Paragraphs>11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rsr_template</vt:lpstr>
      <vt:lpstr>作るものイメージ Bluemix Challenge</vt:lpstr>
      <vt:lpstr>概要</vt:lpstr>
      <vt:lpstr>クライアント側</vt:lpstr>
      <vt:lpstr>サーバ側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研究会　6/17</dc:title>
  <dc:creator>D-ogawa</dc:creator>
  <cp:lastModifiedBy>Tomoki Saito</cp:lastModifiedBy>
  <cp:revision>1248</cp:revision>
  <cp:lastPrinted>2015-02-10T05:26:36Z</cp:lastPrinted>
  <dcterms:created xsi:type="dcterms:W3CDTF">2013-05-31T08:03:01Z</dcterms:created>
  <dcterms:modified xsi:type="dcterms:W3CDTF">2015-08-12T01:39:11Z</dcterms:modified>
</cp:coreProperties>
</file>