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44F-CC9E-481A-888B-F3C26059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61020-24BD-4671-A6EE-24C8F626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A127-C7E9-4764-B117-8C13C26D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89EE-1D4C-4D5C-A2B9-126516F5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EAF0-76B3-4A4A-8423-02333965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6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3824-9B09-4101-8C85-2FCA90A4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64368-F33A-4A44-8F7D-F6B7DF0F5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B998-57D4-48F0-8598-31F2179B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38B2-63C6-44BD-9FE5-2413C62C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F8F6-CE1E-4A98-B5B0-68082AE2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1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7EF3A-5F72-4838-B71A-4FDCE727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B852A-5461-4A44-8F5F-8895676A6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B505-70F3-443D-9F34-34E7FE2E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2E08-9D3C-45A7-9F02-976659DE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8B1D-7DCC-4465-BF16-6B5755CB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F1BA-27C6-4C44-AA7B-165391FF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2196-A3D9-42D2-B6AA-C03AAEDE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F66D-7DD5-4FA4-9793-96D06081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57A1-8597-497C-9E7E-B62F98A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9BAD-51BD-4E22-94E8-DADFA50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B0C-EA5F-477B-80B6-3E86BE96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D564-6CEC-4515-B060-F1140F41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4178-E484-43E4-B293-7C624B1F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CBFD-CFD5-4348-9943-4764A3E9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2791-0BE4-4334-A1FF-A5C668A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3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BAF-7426-4098-98A3-11C75C2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709E-58D3-45A5-A786-EE776DD2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C898-26F9-4DF7-9618-C8F79EC6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90D9-81B2-46C4-987D-A435D9BB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43F0E-7D6B-4D63-B634-D5D43600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204C-9E50-4A8F-8317-7748AEE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0D37-D600-4C81-B18C-F2E48C39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DB37-E040-49B3-95D6-B666B574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2978-2A9D-4268-893E-C6FB2796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E37C3-D2F7-4AA1-B93A-9A48AFB88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E8B52-F593-402E-9137-DF930C50D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155A4-D6DD-4833-9857-B104FFD2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AD36D-AE69-49E2-815D-B4248ED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40F8B-B2D8-4A7D-B22E-09D2CE46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3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4FFA-B0E9-44C2-8044-A1B65AAF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0B62-C898-4F47-8BD9-69EF0A6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E68A2-018F-4825-9141-43154AAF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5F55-06A3-4EEA-9B6A-EDC866FA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8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B2725-0CDC-409F-93EB-85B73215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7800C-A395-41F4-AF5C-EE51E02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DFF5A-1438-4745-AF95-DE7412F0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73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441C-F352-4D43-BB35-9D0BBE6A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0796-95CC-4F59-8506-A9F1B1C4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9A24-D548-4E96-A157-218B83E8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41A0-B79B-4D3D-8558-3F11A9E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E75B-DF1C-4BDD-8452-5598059C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4BD6-D5F1-4132-B883-DF240D79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1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2C47-250F-4A43-B1C0-C86437BF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83B45-9F71-43A9-A007-0E21534E9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537B-B763-41AC-BD83-2A629192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7C5D-6796-42CE-B43D-1629FD2B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72BD-2071-4594-B8FD-B62BE4B9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08D4-54A2-4E43-9F23-C8DFE377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1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9BC9-A37F-4A52-9F54-C8E70D00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5B3D-44B4-4146-8857-4D70BF0B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D8A6-590F-4BB1-BABA-288079A6D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9598-1FAA-48D2-A586-BB24B454622B}" type="datetimeFigureOut">
              <a:rPr lang="en-CA" smtClean="0"/>
              <a:t>17/1/18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B86A-06E3-4B98-A589-B8839407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45B1-6B03-412F-B47F-7E969E30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67F5-BFEA-40B6-A3C5-FC80153344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7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2767-8129-472B-89B7-32D6CF3C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11" y="1122363"/>
            <a:ext cx="9433089" cy="2387600"/>
          </a:xfrm>
        </p:spPr>
        <p:txBody>
          <a:bodyPr/>
          <a:lstStyle/>
          <a:p>
            <a:r>
              <a:rPr lang="en-CA" dirty="0"/>
              <a:t>Accessing Google Android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2CABE-C7BE-4415-8E49-B4A9E88D0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~Google Maps API~</a:t>
            </a:r>
          </a:p>
        </p:txBody>
      </p:sp>
    </p:spTree>
    <p:extLst>
      <p:ext uri="{BB962C8B-B14F-4D97-AF65-F5344CB8AC3E}">
        <p14:creationId xmlns:p14="http://schemas.microsoft.com/office/powerpoint/2010/main" val="153396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93C20-2F2C-433F-8BB4-BFB399DC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270393"/>
            <a:ext cx="5067300" cy="8667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9D87C-06AC-4FB9-876D-92FBBD282542}"/>
              </a:ext>
            </a:extLst>
          </p:cNvPr>
          <p:cNvSpPr txBox="1"/>
          <p:nvPr/>
        </p:nvSpPr>
        <p:spPr>
          <a:xfrm>
            <a:off x="4326903" y="480767"/>
            <a:ext cx="309199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Edit AndroidManifest.xml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F1811-7CD4-4692-9964-C1EA2163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99" y="2557462"/>
            <a:ext cx="8229600" cy="3571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772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FF49E24-281A-401F-8C63-D5F64A72D612}"/>
              </a:ext>
            </a:extLst>
          </p:cNvPr>
          <p:cNvSpPr/>
          <p:nvPr/>
        </p:nvSpPr>
        <p:spPr>
          <a:xfrm>
            <a:off x="1203474" y="216816"/>
            <a:ext cx="2450969" cy="763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159F1-447A-4460-BFBF-BFDDAB5FDDF8}"/>
              </a:ext>
            </a:extLst>
          </p:cNvPr>
          <p:cNvCxnSpPr>
            <a:stCxn id="4" idx="2"/>
          </p:cNvCxnSpPr>
          <p:nvPr/>
        </p:nvCxnSpPr>
        <p:spPr>
          <a:xfrm>
            <a:off x="2428959" y="980387"/>
            <a:ext cx="0" cy="53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8BE03A1-5668-45A5-9222-0C50F752427F}"/>
              </a:ext>
            </a:extLst>
          </p:cNvPr>
          <p:cNvSpPr/>
          <p:nvPr/>
        </p:nvSpPr>
        <p:spPr>
          <a:xfrm>
            <a:off x="1203503" y="1498861"/>
            <a:ext cx="2450940" cy="18641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Play Services Available?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52E78-BB46-41A8-B0CC-F5FF2428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22" y="1164210"/>
            <a:ext cx="7281813" cy="54613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F6E82E-C500-46EF-8652-2F2EC039EE4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035431" y="1437278"/>
            <a:ext cx="844091" cy="53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E4B0C-2915-4F6B-A986-EA7D66AA7F09}"/>
              </a:ext>
            </a:extLst>
          </p:cNvPr>
          <p:cNvSpPr/>
          <p:nvPr/>
        </p:nvSpPr>
        <p:spPr>
          <a:xfrm>
            <a:off x="5674666" y="229269"/>
            <a:ext cx="3691523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CA" dirty="0"/>
              <a:t>GoogleApiClient.ConnectionCallbacks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0A012-AF4E-4DD6-A204-826F99559963}"/>
              </a:ext>
            </a:extLst>
          </p:cNvPr>
          <p:cNvCxnSpPr>
            <a:stCxn id="10" idx="0"/>
            <a:endCxn id="18" idx="2"/>
          </p:cNvCxnSpPr>
          <p:nvPr/>
        </p:nvCxnSpPr>
        <p:spPr>
          <a:xfrm flipH="1" flipV="1">
            <a:off x="7520428" y="598601"/>
            <a:ext cx="1" cy="565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93239-F72C-4CA2-9D39-4577CEAC942A}"/>
              </a:ext>
            </a:extLst>
          </p:cNvPr>
          <p:cNvCxnSpPr/>
          <p:nvPr/>
        </p:nvCxnSpPr>
        <p:spPr>
          <a:xfrm>
            <a:off x="2428958" y="3363012"/>
            <a:ext cx="0" cy="53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67F098-1E67-4DF1-8D8A-EC6AF6CE60EF}"/>
              </a:ext>
            </a:extLst>
          </p:cNvPr>
          <p:cNvCxnSpPr>
            <a:cxnSpLocks/>
          </p:cNvCxnSpPr>
          <p:nvPr/>
        </p:nvCxnSpPr>
        <p:spPr>
          <a:xfrm flipV="1">
            <a:off x="3626162" y="2427095"/>
            <a:ext cx="992972" cy="1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19C5D1-1729-4F6B-9BBF-4213C03376D0}"/>
              </a:ext>
            </a:extLst>
          </p:cNvPr>
          <p:cNvSpPr txBox="1"/>
          <p:nvPr/>
        </p:nvSpPr>
        <p:spPr>
          <a:xfrm>
            <a:off x="3654443" y="1970204"/>
            <a:ext cx="13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00B09-DDE7-4B65-81AA-4494424F11AA}"/>
              </a:ext>
            </a:extLst>
          </p:cNvPr>
          <p:cNvSpPr txBox="1"/>
          <p:nvPr/>
        </p:nvSpPr>
        <p:spPr>
          <a:xfrm>
            <a:off x="2517741" y="3363012"/>
            <a:ext cx="13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8C875EF-28D7-4AE6-A3FE-C7C8598972DA}"/>
              </a:ext>
            </a:extLst>
          </p:cNvPr>
          <p:cNvSpPr/>
          <p:nvPr/>
        </p:nvSpPr>
        <p:spPr>
          <a:xfrm>
            <a:off x="4619134" y="2045616"/>
            <a:ext cx="3751868" cy="765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Ask User to Enable.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205F117-D0EE-498E-8DC4-18E94F626893}"/>
              </a:ext>
            </a:extLst>
          </p:cNvPr>
          <p:cNvSpPr/>
          <p:nvPr/>
        </p:nvSpPr>
        <p:spPr>
          <a:xfrm>
            <a:off x="1203503" y="3900340"/>
            <a:ext cx="2450940" cy="18641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 GPS Enable?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F563BD-AB2E-4D20-8426-549440C309C8}"/>
              </a:ext>
            </a:extLst>
          </p:cNvPr>
          <p:cNvCxnSpPr/>
          <p:nvPr/>
        </p:nvCxnSpPr>
        <p:spPr>
          <a:xfrm>
            <a:off x="2428958" y="5764491"/>
            <a:ext cx="0" cy="53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773C07-6407-44B2-A269-3B2E35FACCD8}"/>
              </a:ext>
            </a:extLst>
          </p:cNvPr>
          <p:cNvCxnSpPr>
            <a:cxnSpLocks/>
          </p:cNvCxnSpPr>
          <p:nvPr/>
        </p:nvCxnSpPr>
        <p:spPr>
          <a:xfrm flipV="1">
            <a:off x="3626162" y="4816787"/>
            <a:ext cx="992972" cy="1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787E243-AA5B-4946-86DC-E768D883CB85}"/>
              </a:ext>
            </a:extLst>
          </p:cNvPr>
          <p:cNvSpPr/>
          <p:nvPr/>
        </p:nvSpPr>
        <p:spPr>
          <a:xfrm>
            <a:off x="4619134" y="4435308"/>
            <a:ext cx="3751868" cy="765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Ask User to Enable.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78D775-4334-480C-AE75-C447A1C1B959}"/>
              </a:ext>
            </a:extLst>
          </p:cNvPr>
          <p:cNvSpPr txBox="1"/>
          <p:nvPr/>
        </p:nvSpPr>
        <p:spPr>
          <a:xfrm>
            <a:off x="3654443" y="4417945"/>
            <a:ext cx="13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32CCF-47CD-4B8E-80A8-B961D0DECC1E}"/>
              </a:ext>
            </a:extLst>
          </p:cNvPr>
          <p:cNvSpPr txBox="1"/>
          <p:nvPr/>
        </p:nvSpPr>
        <p:spPr>
          <a:xfrm>
            <a:off x="2517741" y="5810753"/>
            <a:ext cx="13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2916169-906A-44D6-AC2A-184F944E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22" y="2976403"/>
            <a:ext cx="8175636" cy="13105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465A7-1DD8-4D00-A4D6-73D73889C42E}"/>
              </a:ext>
            </a:extLst>
          </p:cNvPr>
          <p:cNvCxnSpPr>
            <a:cxnSpLocks/>
          </p:cNvCxnSpPr>
          <p:nvPr/>
        </p:nvCxnSpPr>
        <p:spPr>
          <a:xfrm flipV="1">
            <a:off x="3035431" y="3852490"/>
            <a:ext cx="844091" cy="53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26C0276-FE4D-4228-9DE3-C38F89EE8244}"/>
              </a:ext>
            </a:extLst>
          </p:cNvPr>
          <p:cNvSpPr/>
          <p:nvPr/>
        </p:nvSpPr>
        <p:spPr>
          <a:xfrm>
            <a:off x="2149311" y="6301819"/>
            <a:ext cx="574998" cy="44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347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159F1-447A-4460-BFBF-BFDDAB5FDDF8}"/>
              </a:ext>
            </a:extLst>
          </p:cNvPr>
          <p:cNvCxnSpPr>
            <a:cxnSpLocks/>
          </p:cNvCxnSpPr>
          <p:nvPr/>
        </p:nvCxnSpPr>
        <p:spPr>
          <a:xfrm>
            <a:off x="2428958" y="674551"/>
            <a:ext cx="0" cy="53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F6E82E-C500-46EF-8652-2F2EC039EE4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04116" y="1188490"/>
            <a:ext cx="791849" cy="52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E4B0C-2915-4F6B-A986-EA7D66AA7F09}"/>
              </a:ext>
            </a:extLst>
          </p:cNvPr>
          <p:cNvSpPr/>
          <p:nvPr/>
        </p:nvSpPr>
        <p:spPr>
          <a:xfrm>
            <a:off x="5674666" y="229269"/>
            <a:ext cx="2235677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CA" dirty="0"/>
              <a:t>OnMapReadyCallback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0A012-AF4E-4DD6-A204-826F9955996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792505" y="598601"/>
            <a:ext cx="0" cy="344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8C875EF-28D7-4AE6-A3FE-C7C8598972DA}"/>
              </a:ext>
            </a:extLst>
          </p:cNvPr>
          <p:cNvSpPr/>
          <p:nvPr/>
        </p:nvSpPr>
        <p:spPr>
          <a:xfrm>
            <a:off x="1631624" y="1196710"/>
            <a:ext cx="1567007" cy="1119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Initialise Google Map fragment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26C0276-FE4D-4228-9DE3-C38F89EE8244}"/>
              </a:ext>
            </a:extLst>
          </p:cNvPr>
          <p:cNvSpPr/>
          <p:nvPr/>
        </p:nvSpPr>
        <p:spPr>
          <a:xfrm>
            <a:off x="2141459" y="230874"/>
            <a:ext cx="574998" cy="44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9922D-C06C-48DA-B8F3-04FA363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65" y="922027"/>
            <a:ext cx="7389279" cy="5329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790B1-B7F9-41FC-94AD-0879227EC7C0}"/>
              </a:ext>
            </a:extLst>
          </p:cNvPr>
          <p:cNvCxnSpPr>
            <a:cxnSpLocks/>
          </p:cNvCxnSpPr>
          <p:nvPr/>
        </p:nvCxnSpPr>
        <p:spPr>
          <a:xfrm>
            <a:off x="7060676" y="619653"/>
            <a:ext cx="0" cy="1651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F86DC1-0304-428E-B02A-06F9FD53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65" y="2315836"/>
            <a:ext cx="6543675" cy="22288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298C61-A05D-41B7-A171-F3C301B759CA}"/>
              </a:ext>
            </a:extLst>
          </p:cNvPr>
          <p:cNvCxnSpPr>
            <a:stCxn id="26" idx="2"/>
          </p:cNvCxnSpPr>
          <p:nvPr/>
        </p:nvCxnSpPr>
        <p:spPr>
          <a:xfrm>
            <a:off x="2415128" y="2315836"/>
            <a:ext cx="13830" cy="111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A18A2399-32D3-440A-8C55-63FAC47A21B5}"/>
              </a:ext>
            </a:extLst>
          </p:cNvPr>
          <p:cNvSpPr/>
          <p:nvPr/>
        </p:nvSpPr>
        <p:spPr>
          <a:xfrm>
            <a:off x="1439142" y="3419793"/>
            <a:ext cx="1951969" cy="5245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294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Accessing Google Android API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Google Service in android App</dc:title>
  <dc:creator>Dhruvin Parikh</dc:creator>
  <cp:lastModifiedBy>Dhruvin Parikh</cp:lastModifiedBy>
  <cp:revision>15</cp:revision>
  <dcterms:created xsi:type="dcterms:W3CDTF">2018-01-17T23:41:34Z</dcterms:created>
  <dcterms:modified xsi:type="dcterms:W3CDTF">2018-01-18T02:45:42Z</dcterms:modified>
</cp:coreProperties>
</file>