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Code Pro"/>
      <p:regular r:id="rId8"/>
      <p:bold r:id="rId9"/>
      <p:italic r:id="rId10"/>
      <p:boldItalic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Italic.fntdata"/><Relationship Id="rId10" Type="http://schemas.openxmlformats.org/officeDocument/2006/relationships/font" Target="fonts/SourceCodePro-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8bccab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8bcca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FPROG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Ines Petrusic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written in C++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78.63% match with moodle solution output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possible deviations: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tokenizing: which delimiters? how to deal with “!?.” 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how to deal with “CHAPTER [int]”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density</a:t>
            </a:r>
            <a:r>
              <a:rPr lang="de"/>
              <a:t> calculation unclear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how to handle equal density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"/>
              <a:t>default = war-related or peace-related?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