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97" r:id="rId5"/>
    <p:sldId id="273" r:id="rId6"/>
    <p:sldId id="298" r:id="rId7"/>
    <p:sldId id="301" r:id="rId8"/>
    <p:sldId id="283" r:id="rId9"/>
    <p:sldId id="300" r:id="rId10"/>
    <p:sldId id="302" r:id="rId11"/>
    <p:sldId id="303" r:id="rId12"/>
    <p:sldId id="304" r:id="rId13"/>
    <p:sldId id="312" r:id="rId14"/>
    <p:sldId id="299" r:id="rId15"/>
    <p:sldId id="305" r:id="rId16"/>
    <p:sldId id="306" r:id="rId17"/>
    <p:sldId id="307" r:id="rId18"/>
    <p:sldId id="314" r:id="rId19"/>
    <p:sldId id="310" r:id="rId20"/>
    <p:sldId id="309" r:id="rId21"/>
    <p:sldId id="311" r:id="rId22"/>
    <p:sldId id="308" r:id="rId23"/>
    <p:sldId id="31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1345C"/>
    <a:srgbClr val="2A345C"/>
    <a:srgbClr val="1C2244"/>
    <a:srgbClr val="F1ECE6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8501" autoAdjust="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6679D-1023-4B7B-96EB-CA638A68EF3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BE572E-A205-4914-AAFE-2BE3C3CC805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Table</a:t>
          </a: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설계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BB0BE2FA-29E6-4529-93BD-0E7E136281DD}" type="parTrans" cxnId="{D4AC457B-CC81-419A-94BE-E3CD7E289BBD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F37A9BD2-560F-4A66-A2F4-2C6027569E62}" type="sibTrans" cxnId="{D4AC457B-CC81-419A-94BE-E3CD7E289BBD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DC786033-D1E2-4D8E-9C0F-1577F9B049C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SQL</a:t>
          </a:r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문</a:t>
          </a:r>
          <a:endParaRPr lang="en-US" altLang="ko-KR" dirty="0" smtClean="0">
            <a:latin typeface="12롯데마트드림Bold" pitchFamily="18" charset="-127"/>
            <a:ea typeface="12롯데마트드림Bold" pitchFamily="18" charset="-127"/>
          </a:endParaRP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생성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4FAAED7C-D480-49F1-BF0A-46F947133370}" type="parTrans" cxnId="{C356F6A5-9619-450D-B906-E8DA461EF76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4ADE43B0-B124-4ADB-BEA3-2344E6222E7B}" type="sibTrans" cxnId="{C356F6A5-9619-450D-B906-E8DA461EF76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B88720A3-D2AF-43F9-9938-9D3849B704B6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DTO </a:t>
          </a:r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7504164B-FEDE-48BF-99A5-D479D5484276}" type="parTrans" cxnId="{F58A2034-7282-4095-886B-5870866C03F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BEADFEBD-10EB-45C3-913D-E4DD5E1E2CA6}" type="sibTrans" cxnId="{F58A2034-7282-4095-886B-5870866C03FF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A0BA5C8D-64BC-4605-B155-0BE605E3EE20}">
      <dgm:prSet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DAO </a:t>
          </a:r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87A9AFD7-0D01-4285-A1F8-6C0E29D14929}" type="parTrans" cxnId="{7665FEEC-8D33-4B09-83CC-90D010B884D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D74B1605-BC60-4169-A0B2-19F6E172C530}" type="sibTrans" cxnId="{7665FEEC-8D33-4B09-83CC-90D010B884D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E41092CD-9E34-47FF-814C-76FE418D34AA}">
      <dgm:prSet/>
      <dgm:spPr/>
      <dgm:t>
        <a:bodyPr/>
        <a:lstStyle/>
        <a:p>
          <a:pPr latinLnBrk="1"/>
          <a:r>
            <a:rPr lang="en-US" altLang="ko-KR" dirty="0" err="1" smtClean="0">
              <a:latin typeface="12롯데마트드림Bold" pitchFamily="18" charset="-127"/>
              <a:ea typeface="12롯데마트드림Bold" pitchFamily="18" charset="-127"/>
            </a:rPr>
            <a:t>DAOimpl</a:t>
          </a:r>
          <a:endParaRPr lang="en-US" altLang="ko-KR" dirty="0" smtClean="0">
            <a:latin typeface="12롯데마트드림Bold" pitchFamily="18" charset="-127"/>
            <a:ea typeface="12롯데마트드림Bold" pitchFamily="18" charset="-127"/>
          </a:endParaRP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D4E85B7A-52AE-410B-A469-0502394A360A}" type="parTrans" cxnId="{13B62280-7EC4-477F-9D03-5E4243084E7C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821F685F-C1E2-4E6A-B0E7-477A62FF7A39}" type="sibTrans" cxnId="{13B62280-7EC4-477F-9D03-5E4243084E7C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39CD5AAE-3E86-41AD-AE1E-C9BBDBECC427}">
      <dgm:prSet/>
      <dgm:spPr/>
      <dgm:t>
        <a:bodyPr/>
        <a:lstStyle/>
        <a:p>
          <a:pPr latinLnBrk="1"/>
          <a:r>
            <a:rPr lang="en-US" altLang="ko-KR" dirty="0" err="1" smtClean="0">
              <a:latin typeface="12롯데마트드림Bold" pitchFamily="18" charset="-127"/>
              <a:ea typeface="12롯데마트드림Bold" pitchFamily="18" charset="-127"/>
            </a:rPr>
            <a:t>Junit</a:t>
          </a:r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 Test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A443C060-C46C-48F4-9483-F9E32200DA19}" type="parTrans" cxnId="{9BFB68DD-E64D-4B0A-9319-C2D803AA612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A0B19A1A-05D9-49FF-9B17-344080A075EC}" type="sibTrans" cxnId="{9BFB68DD-E64D-4B0A-9319-C2D803AA6121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5BA4A16F-03A7-4165-99AB-21BB6B85BF94}">
      <dgm:prSet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Service</a:t>
          </a: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4BA3E87D-D897-4476-B0A5-EC99BB01A163}" type="parTrans" cxnId="{F1DBAE2F-1324-4454-BDA9-B356278BDDE2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DEC90BDF-4E6E-4051-AAF5-522D31168DF7}" type="sibTrans" cxnId="{F1DBAE2F-1324-4454-BDA9-B356278BDDE2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18B0B0CA-A493-4750-AA64-7C98A934BC1A}">
      <dgm:prSet/>
      <dgm:spPr/>
      <dgm:t>
        <a:bodyPr/>
        <a:lstStyle/>
        <a:p>
          <a:pPr latinLnBrk="1"/>
          <a:r>
            <a:rPr lang="en-US" altLang="ko-KR" dirty="0" smtClean="0">
              <a:latin typeface="12롯데마트드림Bold" pitchFamily="18" charset="-127"/>
              <a:ea typeface="12롯데마트드림Bold" pitchFamily="18" charset="-127"/>
            </a:rPr>
            <a:t>Swing</a:t>
          </a:r>
        </a:p>
        <a:p>
          <a:pPr latinLnBrk="1"/>
          <a:r>
            <a:rPr lang="ko-KR" altLang="en-US" dirty="0" smtClean="0">
              <a:latin typeface="12롯데마트드림Bold" pitchFamily="18" charset="-127"/>
              <a:ea typeface="12롯데마트드림Bold" pitchFamily="18" charset="-127"/>
            </a:rPr>
            <a:t>화면 구성</a:t>
          </a:r>
          <a:endParaRPr lang="ko-KR" altLang="en-US" dirty="0">
            <a:latin typeface="12롯데마트드림Bold" pitchFamily="18" charset="-127"/>
            <a:ea typeface="12롯데마트드림Bold" pitchFamily="18" charset="-127"/>
          </a:endParaRPr>
        </a:p>
      </dgm:t>
    </dgm:pt>
    <dgm:pt modelId="{1557E5DB-AABA-4097-8911-E94E4723E0E3}" type="parTrans" cxnId="{922A9786-2AF2-4788-A0BB-B4E81373B067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E1CFB975-7A77-4BFC-974F-1F9DCC68FD5D}" type="sibTrans" cxnId="{922A9786-2AF2-4788-A0BB-B4E81373B067}">
      <dgm:prSet/>
      <dgm:spPr/>
      <dgm:t>
        <a:bodyPr/>
        <a:lstStyle/>
        <a:p>
          <a:pPr latinLnBrk="1"/>
          <a:endParaRPr lang="ko-KR" altLang="en-US">
            <a:latin typeface="+mn-lt"/>
          </a:endParaRPr>
        </a:p>
      </dgm:t>
    </dgm:pt>
    <dgm:pt modelId="{88E8215C-78CD-4D3E-94AF-9BD865CFE279}" type="pres">
      <dgm:prSet presAssocID="{B916679D-1023-4B7B-96EB-CA638A68EF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B3F10-3BDB-40D9-874E-CFB458C84F1D}" type="pres">
      <dgm:prSet presAssocID="{C8BE572E-A205-4914-AAFE-2BE3C3CC805F}" presName="node" presStyleLbl="node1" presStyleIdx="0" presStyleCnt="8" custScaleX="2000000" custScaleY="2000000" custLinFactX="2100000" custLinFactY="-1415295" custLinFactNeighborX="2124562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476E3D-25DA-4754-800B-77D0E0CA75BA}" type="pres">
      <dgm:prSet presAssocID="{F37A9BD2-560F-4A66-A2F4-2C6027569E62}" presName="sibTrans" presStyleLbl="sibTrans2D1" presStyleIdx="0" presStyleCnt="7" custScaleX="160194" custScaleY="2000000"/>
      <dgm:spPr/>
      <dgm:t>
        <a:bodyPr/>
        <a:lstStyle/>
        <a:p>
          <a:pPr latinLnBrk="1"/>
          <a:endParaRPr lang="ko-KR" altLang="en-US"/>
        </a:p>
      </dgm:t>
    </dgm:pt>
    <dgm:pt modelId="{F1B71AB4-07F1-4F7F-9D99-29E39D82425D}" type="pres">
      <dgm:prSet presAssocID="{F37A9BD2-560F-4A66-A2F4-2C6027569E62}" presName="connectorText" presStyleLbl="sibTrans2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5B209A4-1383-4798-A41D-D1FF080176AA}" type="pres">
      <dgm:prSet presAssocID="{DC786033-D1E2-4D8E-9C0F-1577F9B049C1}" presName="node" presStyleLbl="node1" presStyleIdx="1" presStyleCnt="8" custScaleX="2000000" custScaleY="2000000" custLinFactX="2661286" custLinFactY="-1406614" custLinFactNeighborX="2700000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CB231-F7FF-4A73-BFA7-F4068C09980B}" type="pres">
      <dgm:prSet presAssocID="{4ADE43B0-B124-4ADB-BEA3-2344E6222E7B}" presName="sibTrans" presStyleLbl="sibTrans2D1" presStyleIdx="1" presStyleCnt="7" custScaleX="150192" custScaleY="2000000"/>
      <dgm:spPr/>
      <dgm:t>
        <a:bodyPr/>
        <a:lstStyle/>
        <a:p>
          <a:pPr latinLnBrk="1"/>
          <a:endParaRPr lang="ko-KR" altLang="en-US"/>
        </a:p>
      </dgm:t>
    </dgm:pt>
    <dgm:pt modelId="{23A09D1A-20C3-4941-83AA-25CDB934E5E3}" type="pres">
      <dgm:prSet presAssocID="{4ADE43B0-B124-4ADB-BEA3-2344E6222E7B}" presName="connectorText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1AE1486-D13D-4375-B3CC-2EDED5E44DDD}" type="pres">
      <dgm:prSet presAssocID="{B88720A3-D2AF-43F9-9938-9D3849B704B6}" presName="node" presStyleLbl="node1" presStyleIdx="2" presStyleCnt="8" custScaleX="2000000" custScaleY="2000000" custLinFactX="3272717" custLinFactY="-1428706" custLinFactNeighborX="3300000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85E2F-42A0-4BA4-92E7-E01498111753}" type="pres">
      <dgm:prSet presAssocID="{BEADFEBD-10EB-45C3-913D-E4DD5E1E2CA6}" presName="sibTrans" presStyleLbl="sibTrans2D1" presStyleIdx="2" presStyleCnt="7" custScaleX="172574" custScaleY="2000000"/>
      <dgm:spPr/>
      <dgm:t>
        <a:bodyPr/>
        <a:lstStyle/>
        <a:p>
          <a:pPr latinLnBrk="1"/>
          <a:endParaRPr lang="ko-KR" altLang="en-US"/>
        </a:p>
      </dgm:t>
    </dgm:pt>
    <dgm:pt modelId="{CAA89699-870A-411B-8C88-FF700EB56895}" type="pres">
      <dgm:prSet presAssocID="{BEADFEBD-10EB-45C3-913D-E4DD5E1E2CA6}" presName="connectorText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4EAC5FB-8E8F-42E5-BB62-74B3180DA45C}" type="pres">
      <dgm:prSet presAssocID="{A0BA5C8D-64BC-4605-B155-0BE605E3EE20}" presName="node" presStyleLbl="node1" presStyleIdx="3" presStyleCnt="8" custScaleX="2000000" custScaleY="2000000" custLinFactX="3635590" custLinFactY="-1428705" custLinFactNeighborX="3700000" custLinFactNeighborY="-15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DE0AF3-420A-457E-8E2F-C12960A2A359}" type="pres">
      <dgm:prSet presAssocID="{D74B1605-BC60-4169-A0B2-19F6E172C530}" presName="sibTrans" presStyleLbl="sibTrans2D1" presStyleIdx="3" presStyleCnt="7" custScaleX="166358" custScaleY="2000000"/>
      <dgm:spPr/>
      <dgm:t>
        <a:bodyPr/>
        <a:lstStyle/>
        <a:p>
          <a:pPr latinLnBrk="1"/>
          <a:endParaRPr lang="ko-KR" altLang="en-US"/>
        </a:p>
      </dgm:t>
    </dgm:pt>
    <dgm:pt modelId="{3B32FFDF-6EFE-4E5D-B08A-07C5992D1AD9}" type="pres">
      <dgm:prSet presAssocID="{D74B1605-BC60-4169-A0B2-19F6E172C530}" presName="connectorText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4D29868-11BB-4675-B609-2B52B521EE9C}" type="pres">
      <dgm:prSet presAssocID="{E41092CD-9E34-47FF-814C-76FE418D34AA}" presName="node" presStyleLbl="node1" presStyleIdx="4" presStyleCnt="8" custScaleX="2000000" custScaleY="2000000" custLinFactX="1979885" custLinFactY="-15798" custLinFactNeighborX="20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C94D2-BB60-4D79-AC80-3322D839DF85}" type="pres">
      <dgm:prSet presAssocID="{821F685F-C1E2-4E6A-B0E7-477A62FF7A39}" presName="sibTrans" presStyleLbl="sibTrans2D1" presStyleIdx="4" presStyleCnt="7" custFlipVert="1" custScaleX="151646" custScaleY="2000000"/>
      <dgm:spPr/>
      <dgm:t>
        <a:bodyPr/>
        <a:lstStyle/>
        <a:p>
          <a:pPr latinLnBrk="1"/>
          <a:endParaRPr lang="ko-KR" altLang="en-US"/>
        </a:p>
      </dgm:t>
    </dgm:pt>
    <dgm:pt modelId="{56CF9ACE-DE73-494C-8EA7-3EC6C866A24A}" type="pres">
      <dgm:prSet presAssocID="{821F685F-C1E2-4E6A-B0E7-477A62FF7A39}" presName="connectorText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AF19818-E489-4DDF-844C-8F8C45DFFCE2}" type="pres">
      <dgm:prSet presAssocID="{39CD5AAE-3E86-41AD-AE1E-C9BBDBECC427}" presName="node" presStyleLbl="node1" presStyleIdx="5" presStyleCnt="8" custScaleX="2000000" custScaleY="2000000" custLinFactX="-1669764" custLinFactY="-47456" custLinFactNeighborX="-17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DA349-BBC0-4425-9320-8BA76E1D54A0}" type="pres">
      <dgm:prSet presAssocID="{A0B19A1A-05D9-49FF-9B17-344080A075EC}" presName="sibTrans" presStyleLbl="sibTrans2D1" presStyleIdx="5" presStyleCnt="7" custScaleX="180002" custScaleY="2000000"/>
      <dgm:spPr/>
      <dgm:t>
        <a:bodyPr/>
        <a:lstStyle/>
        <a:p>
          <a:pPr latinLnBrk="1"/>
          <a:endParaRPr lang="ko-KR" altLang="en-US"/>
        </a:p>
      </dgm:t>
    </dgm:pt>
    <dgm:pt modelId="{DDDF41D8-1D29-4576-959B-2FE2DA5D549F}" type="pres">
      <dgm:prSet presAssocID="{A0B19A1A-05D9-49FF-9B17-344080A075EC}" presName="connectorText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06E4AAE-3162-426A-B2F0-A32784177DFB}" type="pres">
      <dgm:prSet presAssocID="{5BA4A16F-03A7-4165-99AB-21BB6B85BF94}" presName="node" presStyleLbl="node1" presStyleIdx="6" presStyleCnt="8" custFlipHor="1" custScaleX="2000000" custScaleY="2000000" custLinFactX="-5371788" custLinFactY="-5211" custLinFactNeighborX="-54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7D14F5-379D-4AF5-8F0F-47EC24F472DE}" type="pres">
      <dgm:prSet presAssocID="{DEC90BDF-4E6E-4051-AAF5-522D31168DF7}" presName="sibTrans" presStyleLbl="sibTrans2D1" presStyleIdx="6" presStyleCnt="7" custScaleX="153545" custScaleY="2000000"/>
      <dgm:spPr/>
      <dgm:t>
        <a:bodyPr/>
        <a:lstStyle/>
        <a:p>
          <a:pPr latinLnBrk="1"/>
          <a:endParaRPr lang="ko-KR" altLang="en-US"/>
        </a:p>
      </dgm:t>
    </dgm:pt>
    <dgm:pt modelId="{A57A6704-1291-4163-BE65-CE073DE0021E}" type="pres">
      <dgm:prSet presAssocID="{DEC90BDF-4E6E-4051-AAF5-522D31168DF7}" presName="connectorText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B85FFB2A-8637-4BC7-B046-48198E1C3E83}" type="pres">
      <dgm:prSet presAssocID="{18B0B0CA-A493-4750-AA64-7C98A934BC1A}" presName="node" presStyleLbl="node1" presStyleIdx="7" presStyleCnt="8" custScaleX="2000000" custScaleY="2000000" custLinFactX="-9200585" custLinFactY="-5212" custLinFactNeighborX="-93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7F2593-15FF-40BD-88BB-7A10D82A698E}" type="presOf" srcId="{D74B1605-BC60-4169-A0B2-19F6E172C530}" destId="{3B32FFDF-6EFE-4E5D-B08A-07C5992D1AD9}" srcOrd="1" destOrd="0" presId="urn:microsoft.com/office/officeart/2005/8/layout/process1"/>
    <dgm:cxn modelId="{B93ED5E7-11C7-4786-936F-D8B5C4F043D0}" type="presOf" srcId="{B916679D-1023-4B7B-96EB-CA638A68EF31}" destId="{88E8215C-78CD-4D3E-94AF-9BD865CFE279}" srcOrd="0" destOrd="0" presId="urn:microsoft.com/office/officeart/2005/8/layout/process1"/>
    <dgm:cxn modelId="{A7BD9064-2E45-462C-90FF-BDCF609D2654}" type="presOf" srcId="{5BA4A16F-03A7-4165-99AB-21BB6B85BF94}" destId="{B06E4AAE-3162-426A-B2F0-A32784177DFB}" srcOrd="0" destOrd="0" presId="urn:microsoft.com/office/officeart/2005/8/layout/process1"/>
    <dgm:cxn modelId="{9F28D06C-8A75-44A5-A225-C29CFAB638FB}" type="presOf" srcId="{A0BA5C8D-64BC-4605-B155-0BE605E3EE20}" destId="{34EAC5FB-8E8F-42E5-BB62-74B3180DA45C}" srcOrd="0" destOrd="0" presId="urn:microsoft.com/office/officeart/2005/8/layout/process1"/>
    <dgm:cxn modelId="{757AB8CF-814D-4942-9E01-1C09A2A243EB}" type="presOf" srcId="{BEADFEBD-10EB-45C3-913D-E4DD5E1E2CA6}" destId="{CAA89699-870A-411B-8C88-FF700EB56895}" srcOrd="1" destOrd="0" presId="urn:microsoft.com/office/officeart/2005/8/layout/process1"/>
    <dgm:cxn modelId="{F58A2034-7282-4095-886B-5870866C03FF}" srcId="{B916679D-1023-4B7B-96EB-CA638A68EF31}" destId="{B88720A3-D2AF-43F9-9938-9D3849B704B6}" srcOrd="2" destOrd="0" parTransId="{7504164B-FEDE-48BF-99A5-D479D5484276}" sibTransId="{BEADFEBD-10EB-45C3-913D-E4DD5E1E2CA6}"/>
    <dgm:cxn modelId="{86574482-62C3-4D41-9577-E780FA8D2E2C}" type="presOf" srcId="{BEADFEBD-10EB-45C3-913D-E4DD5E1E2CA6}" destId="{0CB85E2F-42A0-4BA4-92E7-E01498111753}" srcOrd="0" destOrd="0" presId="urn:microsoft.com/office/officeart/2005/8/layout/process1"/>
    <dgm:cxn modelId="{F1DBAE2F-1324-4454-BDA9-B356278BDDE2}" srcId="{B916679D-1023-4B7B-96EB-CA638A68EF31}" destId="{5BA4A16F-03A7-4165-99AB-21BB6B85BF94}" srcOrd="6" destOrd="0" parTransId="{4BA3E87D-D897-4476-B0A5-EC99BB01A163}" sibTransId="{DEC90BDF-4E6E-4051-AAF5-522D31168DF7}"/>
    <dgm:cxn modelId="{17B9D190-2DF2-4B0F-A2DE-2ABAD52DF058}" type="presOf" srcId="{A0B19A1A-05D9-49FF-9B17-344080A075EC}" destId="{DDDF41D8-1D29-4576-959B-2FE2DA5D549F}" srcOrd="1" destOrd="0" presId="urn:microsoft.com/office/officeart/2005/8/layout/process1"/>
    <dgm:cxn modelId="{C356F6A5-9619-450D-B906-E8DA461EF76F}" srcId="{B916679D-1023-4B7B-96EB-CA638A68EF31}" destId="{DC786033-D1E2-4D8E-9C0F-1577F9B049C1}" srcOrd="1" destOrd="0" parTransId="{4FAAED7C-D480-49F1-BF0A-46F947133370}" sibTransId="{4ADE43B0-B124-4ADB-BEA3-2344E6222E7B}"/>
    <dgm:cxn modelId="{9BFB68DD-E64D-4B0A-9319-C2D803AA6121}" srcId="{B916679D-1023-4B7B-96EB-CA638A68EF31}" destId="{39CD5AAE-3E86-41AD-AE1E-C9BBDBECC427}" srcOrd="5" destOrd="0" parTransId="{A443C060-C46C-48F4-9483-F9E32200DA19}" sibTransId="{A0B19A1A-05D9-49FF-9B17-344080A075EC}"/>
    <dgm:cxn modelId="{91DF4D83-5F9F-4E35-B88C-6785356B0138}" type="presOf" srcId="{4ADE43B0-B124-4ADB-BEA3-2344E6222E7B}" destId="{23A09D1A-20C3-4941-83AA-25CDB934E5E3}" srcOrd="1" destOrd="0" presId="urn:microsoft.com/office/officeart/2005/8/layout/process1"/>
    <dgm:cxn modelId="{F46FCA02-3BF2-4049-8711-AD89196D8071}" type="presOf" srcId="{39CD5AAE-3E86-41AD-AE1E-C9BBDBECC427}" destId="{5AF19818-E489-4DDF-844C-8F8C45DFFCE2}" srcOrd="0" destOrd="0" presId="urn:microsoft.com/office/officeart/2005/8/layout/process1"/>
    <dgm:cxn modelId="{922A9786-2AF2-4788-A0BB-B4E81373B067}" srcId="{B916679D-1023-4B7B-96EB-CA638A68EF31}" destId="{18B0B0CA-A493-4750-AA64-7C98A934BC1A}" srcOrd="7" destOrd="0" parTransId="{1557E5DB-AABA-4097-8911-E94E4723E0E3}" sibTransId="{E1CFB975-7A77-4BFC-974F-1F9DCC68FD5D}"/>
    <dgm:cxn modelId="{6F0961FF-438A-4369-8625-C5758CC627F8}" type="presOf" srcId="{A0B19A1A-05D9-49FF-9B17-344080A075EC}" destId="{AEBDA349-BBC0-4425-9320-8BA76E1D54A0}" srcOrd="0" destOrd="0" presId="urn:microsoft.com/office/officeart/2005/8/layout/process1"/>
    <dgm:cxn modelId="{6AF28C38-CF15-458C-AA14-476FB5680BB2}" type="presOf" srcId="{F37A9BD2-560F-4A66-A2F4-2C6027569E62}" destId="{F1B71AB4-07F1-4F7F-9D99-29E39D82425D}" srcOrd="1" destOrd="0" presId="urn:microsoft.com/office/officeart/2005/8/layout/process1"/>
    <dgm:cxn modelId="{F67154C8-5B2D-4567-BCC5-5C33271EB9B7}" type="presOf" srcId="{DEC90BDF-4E6E-4051-AAF5-522D31168DF7}" destId="{A57A6704-1291-4163-BE65-CE073DE0021E}" srcOrd="1" destOrd="0" presId="urn:microsoft.com/office/officeart/2005/8/layout/process1"/>
    <dgm:cxn modelId="{4A9491CF-47FE-4A50-B736-E37F887D6B5C}" type="presOf" srcId="{821F685F-C1E2-4E6A-B0E7-477A62FF7A39}" destId="{56CF9ACE-DE73-494C-8EA7-3EC6C866A24A}" srcOrd="1" destOrd="0" presId="urn:microsoft.com/office/officeart/2005/8/layout/process1"/>
    <dgm:cxn modelId="{065CEF8A-2816-4F69-88E4-6DDFC1FB3A89}" type="presOf" srcId="{DC786033-D1E2-4D8E-9C0F-1577F9B049C1}" destId="{55B209A4-1383-4798-A41D-D1FF080176AA}" srcOrd="0" destOrd="0" presId="urn:microsoft.com/office/officeart/2005/8/layout/process1"/>
    <dgm:cxn modelId="{7D19F091-1D9B-40D2-B8C6-B3ABB3464E87}" type="presOf" srcId="{DEC90BDF-4E6E-4051-AAF5-522D31168DF7}" destId="{ED7D14F5-379D-4AF5-8F0F-47EC24F472DE}" srcOrd="0" destOrd="0" presId="urn:microsoft.com/office/officeart/2005/8/layout/process1"/>
    <dgm:cxn modelId="{B4FBA4BA-D493-4C3C-8005-8013842A22D9}" type="presOf" srcId="{B88720A3-D2AF-43F9-9938-9D3849B704B6}" destId="{71AE1486-D13D-4375-B3CC-2EDED5E44DDD}" srcOrd="0" destOrd="0" presId="urn:microsoft.com/office/officeart/2005/8/layout/process1"/>
    <dgm:cxn modelId="{13B62280-7EC4-477F-9D03-5E4243084E7C}" srcId="{B916679D-1023-4B7B-96EB-CA638A68EF31}" destId="{E41092CD-9E34-47FF-814C-76FE418D34AA}" srcOrd="4" destOrd="0" parTransId="{D4E85B7A-52AE-410B-A469-0502394A360A}" sibTransId="{821F685F-C1E2-4E6A-B0E7-477A62FF7A39}"/>
    <dgm:cxn modelId="{1DAC8EBD-DFC3-4871-A2AC-282CB27D1787}" type="presOf" srcId="{F37A9BD2-560F-4A66-A2F4-2C6027569E62}" destId="{D0476E3D-25DA-4754-800B-77D0E0CA75BA}" srcOrd="0" destOrd="0" presId="urn:microsoft.com/office/officeart/2005/8/layout/process1"/>
    <dgm:cxn modelId="{31CE551E-60A6-4B99-9C88-5DCE57EF1D30}" type="presOf" srcId="{C8BE572E-A205-4914-AAFE-2BE3C3CC805F}" destId="{625B3F10-3BDB-40D9-874E-CFB458C84F1D}" srcOrd="0" destOrd="0" presId="urn:microsoft.com/office/officeart/2005/8/layout/process1"/>
    <dgm:cxn modelId="{B54CC2DE-6D07-4B9B-9DD1-2162C82FCF32}" type="presOf" srcId="{18B0B0CA-A493-4750-AA64-7C98A934BC1A}" destId="{B85FFB2A-8637-4BC7-B046-48198E1C3E83}" srcOrd="0" destOrd="0" presId="urn:microsoft.com/office/officeart/2005/8/layout/process1"/>
    <dgm:cxn modelId="{EF789200-6C97-48DB-BBAD-FF9857CED31A}" type="presOf" srcId="{4ADE43B0-B124-4ADB-BEA3-2344E6222E7B}" destId="{9E4CB231-F7FF-4A73-BFA7-F4068C09980B}" srcOrd="0" destOrd="0" presId="urn:microsoft.com/office/officeart/2005/8/layout/process1"/>
    <dgm:cxn modelId="{F3E62F04-F033-4B0C-B6A5-9A79A9E4ED8A}" type="presOf" srcId="{E41092CD-9E34-47FF-814C-76FE418D34AA}" destId="{14D29868-11BB-4675-B609-2B52B521EE9C}" srcOrd="0" destOrd="0" presId="urn:microsoft.com/office/officeart/2005/8/layout/process1"/>
    <dgm:cxn modelId="{7665FEEC-8D33-4B09-83CC-90D010B884D1}" srcId="{B916679D-1023-4B7B-96EB-CA638A68EF31}" destId="{A0BA5C8D-64BC-4605-B155-0BE605E3EE20}" srcOrd="3" destOrd="0" parTransId="{87A9AFD7-0D01-4285-A1F8-6C0E29D14929}" sibTransId="{D74B1605-BC60-4169-A0B2-19F6E172C530}"/>
    <dgm:cxn modelId="{1C2AFB55-6273-468C-AFE0-C261FBDB8ECB}" type="presOf" srcId="{821F685F-C1E2-4E6A-B0E7-477A62FF7A39}" destId="{CE9C94D2-BB60-4D79-AC80-3322D839DF85}" srcOrd="0" destOrd="0" presId="urn:microsoft.com/office/officeart/2005/8/layout/process1"/>
    <dgm:cxn modelId="{F1A16739-BDB3-41D9-A68E-15E0A55C75A6}" type="presOf" srcId="{D74B1605-BC60-4169-A0B2-19F6E172C530}" destId="{04DE0AF3-420A-457E-8E2F-C12960A2A359}" srcOrd="0" destOrd="0" presId="urn:microsoft.com/office/officeart/2005/8/layout/process1"/>
    <dgm:cxn modelId="{D4AC457B-CC81-419A-94BE-E3CD7E289BBD}" srcId="{B916679D-1023-4B7B-96EB-CA638A68EF31}" destId="{C8BE572E-A205-4914-AAFE-2BE3C3CC805F}" srcOrd="0" destOrd="0" parTransId="{BB0BE2FA-29E6-4529-93BD-0E7E136281DD}" sibTransId="{F37A9BD2-560F-4A66-A2F4-2C6027569E62}"/>
    <dgm:cxn modelId="{9B040BEA-9382-46CE-A341-6F0A7C98189B}" type="presParOf" srcId="{88E8215C-78CD-4D3E-94AF-9BD865CFE279}" destId="{625B3F10-3BDB-40D9-874E-CFB458C84F1D}" srcOrd="0" destOrd="0" presId="urn:microsoft.com/office/officeart/2005/8/layout/process1"/>
    <dgm:cxn modelId="{FB3225EC-EEE7-4EE4-AD4C-B641CBEACA45}" type="presParOf" srcId="{88E8215C-78CD-4D3E-94AF-9BD865CFE279}" destId="{D0476E3D-25DA-4754-800B-77D0E0CA75BA}" srcOrd="1" destOrd="0" presId="urn:microsoft.com/office/officeart/2005/8/layout/process1"/>
    <dgm:cxn modelId="{B7CA21A9-8FD3-4D9F-A0BF-CF15599253FA}" type="presParOf" srcId="{D0476E3D-25DA-4754-800B-77D0E0CA75BA}" destId="{F1B71AB4-07F1-4F7F-9D99-29E39D82425D}" srcOrd="0" destOrd="0" presId="urn:microsoft.com/office/officeart/2005/8/layout/process1"/>
    <dgm:cxn modelId="{DF853BA1-894C-4C79-9B91-BFC5214CC68B}" type="presParOf" srcId="{88E8215C-78CD-4D3E-94AF-9BD865CFE279}" destId="{55B209A4-1383-4798-A41D-D1FF080176AA}" srcOrd="2" destOrd="0" presId="urn:microsoft.com/office/officeart/2005/8/layout/process1"/>
    <dgm:cxn modelId="{C9EABB81-ECBC-426E-A2B4-0807AFF23074}" type="presParOf" srcId="{88E8215C-78CD-4D3E-94AF-9BD865CFE279}" destId="{9E4CB231-F7FF-4A73-BFA7-F4068C09980B}" srcOrd="3" destOrd="0" presId="urn:microsoft.com/office/officeart/2005/8/layout/process1"/>
    <dgm:cxn modelId="{CEB85753-CF65-43BE-B19E-285E6E75AF5B}" type="presParOf" srcId="{9E4CB231-F7FF-4A73-BFA7-F4068C09980B}" destId="{23A09D1A-20C3-4941-83AA-25CDB934E5E3}" srcOrd="0" destOrd="0" presId="urn:microsoft.com/office/officeart/2005/8/layout/process1"/>
    <dgm:cxn modelId="{35C31521-E688-430F-81DD-166C402F472B}" type="presParOf" srcId="{88E8215C-78CD-4D3E-94AF-9BD865CFE279}" destId="{71AE1486-D13D-4375-B3CC-2EDED5E44DDD}" srcOrd="4" destOrd="0" presId="urn:microsoft.com/office/officeart/2005/8/layout/process1"/>
    <dgm:cxn modelId="{01217201-100C-40FE-AC8F-1DDAF944DAFF}" type="presParOf" srcId="{88E8215C-78CD-4D3E-94AF-9BD865CFE279}" destId="{0CB85E2F-42A0-4BA4-92E7-E01498111753}" srcOrd="5" destOrd="0" presId="urn:microsoft.com/office/officeart/2005/8/layout/process1"/>
    <dgm:cxn modelId="{6C2493C4-898D-45D4-BF21-A7E8DEDDF7C4}" type="presParOf" srcId="{0CB85E2F-42A0-4BA4-92E7-E01498111753}" destId="{CAA89699-870A-411B-8C88-FF700EB56895}" srcOrd="0" destOrd="0" presId="urn:microsoft.com/office/officeart/2005/8/layout/process1"/>
    <dgm:cxn modelId="{3D0DD622-91E4-4D1B-AEA2-2C6F9F9E346F}" type="presParOf" srcId="{88E8215C-78CD-4D3E-94AF-9BD865CFE279}" destId="{34EAC5FB-8E8F-42E5-BB62-74B3180DA45C}" srcOrd="6" destOrd="0" presId="urn:microsoft.com/office/officeart/2005/8/layout/process1"/>
    <dgm:cxn modelId="{2FB1F506-11AA-4129-9C00-023CE6ED0E29}" type="presParOf" srcId="{88E8215C-78CD-4D3E-94AF-9BD865CFE279}" destId="{04DE0AF3-420A-457E-8E2F-C12960A2A359}" srcOrd="7" destOrd="0" presId="urn:microsoft.com/office/officeart/2005/8/layout/process1"/>
    <dgm:cxn modelId="{6E08711B-81B6-4467-A9A9-6073E50C0C65}" type="presParOf" srcId="{04DE0AF3-420A-457E-8E2F-C12960A2A359}" destId="{3B32FFDF-6EFE-4E5D-B08A-07C5992D1AD9}" srcOrd="0" destOrd="0" presId="urn:microsoft.com/office/officeart/2005/8/layout/process1"/>
    <dgm:cxn modelId="{CA6D46D3-D882-46A3-96C7-95E605DF38F9}" type="presParOf" srcId="{88E8215C-78CD-4D3E-94AF-9BD865CFE279}" destId="{14D29868-11BB-4675-B609-2B52B521EE9C}" srcOrd="8" destOrd="0" presId="urn:microsoft.com/office/officeart/2005/8/layout/process1"/>
    <dgm:cxn modelId="{DB86701C-7E4E-43D8-B386-BEA0ED32A541}" type="presParOf" srcId="{88E8215C-78CD-4D3E-94AF-9BD865CFE279}" destId="{CE9C94D2-BB60-4D79-AC80-3322D839DF85}" srcOrd="9" destOrd="0" presId="urn:microsoft.com/office/officeart/2005/8/layout/process1"/>
    <dgm:cxn modelId="{81B3F2EB-CAAD-4B61-8B7B-067552E52201}" type="presParOf" srcId="{CE9C94D2-BB60-4D79-AC80-3322D839DF85}" destId="{56CF9ACE-DE73-494C-8EA7-3EC6C866A24A}" srcOrd="0" destOrd="0" presId="urn:microsoft.com/office/officeart/2005/8/layout/process1"/>
    <dgm:cxn modelId="{66F63A3F-EEFC-47C0-AEAA-CE40652E8A67}" type="presParOf" srcId="{88E8215C-78CD-4D3E-94AF-9BD865CFE279}" destId="{5AF19818-E489-4DDF-844C-8F8C45DFFCE2}" srcOrd="10" destOrd="0" presId="urn:microsoft.com/office/officeart/2005/8/layout/process1"/>
    <dgm:cxn modelId="{5EA131E8-F244-4F9F-92FA-7FBD1CE051C8}" type="presParOf" srcId="{88E8215C-78CD-4D3E-94AF-9BD865CFE279}" destId="{AEBDA349-BBC0-4425-9320-8BA76E1D54A0}" srcOrd="11" destOrd="0" presId="urn:microsoft.com/office/officeart/2005/8/layout/process1"/>
    <dgm:cxn modelId="{0DB978C1-CDC2-49D2-9383-FF1D86AF2899}" type="presParOf" srcId="{AEBDA349-BBC0-4425-9320-8BA76E1D54A0}" destId="{DDDF41D8-1D29-4576-959B-2FE2DA5D549F}" srcOrd="0" destOrd="0" presId="urn:microsoft.com/office/officeart/2005/8/layout/process1"/>
    <dgm:cxn modelId="{7FAD5098-9A66-48E9-8D2F-57F1080977D4}" type="presParOf" srcId="{88E8215C-78CD-4D3E-94AF-9BD865CFE279}" destId="{B06E4AAE-3162-426A-B2F0-A32784177DFB}" srcOrd="12" destOrd="0" presId="urn:microsoft.com/office/officeart/2005/8/layout/process1"/>
    <dgm:cxn modelId="{1D39A30D-CE4C-4404-9E48-0EF2477484FD}" type="presParOf" srcId="{88E8215C-78CD-4D3E-94AF-9BD865CFE279}" destId="{ED7D14F5-379D-4AF5-8F0F-47EC24F472DE}" srcOrd="13" destOrd="0" presId="urn:microsoft.com/office/officeart/2005/8/layout/process1"/>
    <dgm:cxn modelId="{B1506B07-3FA3-423B-97B0-53212D3F52EA}" type="presParOf" srcId="{ED7D14F5-379D-4AF5-8F0F-47EC24F472DE}" destId="{A57A6704-1291-4163-BE65-CE073DE0021E}" srcOrd="0" destOrd="0" presId="urn:microsoft.com/office/officeart/2005/8/layout/process1"/>
    <dgm:cxn modelId="{46F08561-54B8-41EA-9434-30CA213589C6}" type="presParOf" srcId="{88E8215C-78CD-4D3E-94AF-9BD865CFE279}" destId="{B85FFB2A-8637-4BC7-B046-48198E1C3E8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3F10-3BDB-40D9-874E-CFB458C84F1D}">
      <dsp:nvSpPr>
        <dsp:cNvPr id="0" name=""/>
        <dsp:cNvSpPr/>
      </dsp:nvSpPr>
      <dsp:spPr>
        <a:xfrm>
          <a:off x="2632066" y="2643333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12롯데마트드림Bold" pitchFamily="18" charset="-127"/>
              <a:ea typeface="12롯데마트드림Bold" pitchFamily="18" charset="-127"/>
            </a:rPr>
            <a:t>Table</a:t>
          </a: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12롯데마트드림Bold" pitchFamily="18" charset="-127"/>
              <a:ea typeface="12롯데마트드림Bold" pitchFamily="18" charset="-127"/>
            </a:rPr>
            <a:t>설계</a:t>
          </a:r>
          <a:endParaRPr lang="ko-KR" altLang="en-US" sz="20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2667219" y="2678486"/>
        <a:ext cx="1930036" cy="1129899"/>
      </dsp:txXfrm>
    </dsp:sp>
    <dsp:sp modelId="{D0476E3D-25DA-4754-800B-77D0E0CA75BA}">
      <dsp:nvSpPr>
        <dsp:cNvPr id="0" name=""/>
        <dsp:cNvSpPr/>
      </dsp:nvSpPr>
      <dsp:spPr>
        <a:xfrm rot="6418">
          <a:off x="4703893" y="2998020"/>
          <a:ext cx="670736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4703893" y="3097098"/>
        <a:ext cx="521911" cy="297651"/>
      </dsp:txXfrm>
    </dsp:sp>
    <dsp:sp modelId="{55B209A4-1383-4798-A41D-D1FF080176AA}">
      <dsp:nvSpPr>
        <dsp:cNvPr id="0" name=""/>
        <dsp:cNvSpPr/>
      </dsp:nvSpPr>
      <dsp:spPr>
        <a:xfrm>
          <a:off x="5422413" y="2648543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12롯데마트드림Bold" pitchFamily="18" charset="-127"/>
              <a:ea typeface="12롯데마트드림Bold" pitchFamily="18" charset="-127"/>
            </a:rPr>
            <a:t>SQL</a:t>
          </a:r>
          <a:r>
            <a:rPr lang="ko-KR" altLang="en-US" sz="1900" kern="1200" dirty="0" smtClean="0">
              <a:latin typeface="12롯데마트드림Bold" pitchFamily="18" charset="-127"/>
              <a:ea typeface="12롯데마트드림Bold" pitchFamily="18" charset="-127"/>
            </a:rPr>
            <a:t>문</a:t>
          </a:r>
          <a:endParaRPr lang="en-US" altLang="ko-KR" sz="1900" kern="1200" dirty="0" smtClean="0">
            <a:latin typeface="12롯데마트드림Bold" pitchFamily="18" charset="-127"/>
            <a:ea typeface="12롯데마트드림Bold" pitchFamily="18" charset="-127"/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12롯데마트드림Bold" pitchFamily="18" charset="-127"/>
              <a:ea typeface="12롯데마트드림Bold" pitchFamily="18" charset="-127"/>
            </a:rPr>
            <a:t>생성</a:t>
          </a:r>
          <a:endParaRPr lang="ko-KR" altLang="en-US" sz="19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5457566" y="2683696"/>
        <a:ext cx="1930036" cy="1129899"/>
      </dsp:txXfrm>
    </dsp:sp>
    <dsp:sp modelId="{9E4CB231-F7FF-4A73-BFA7-F4068C09980B}">
      <dsp:nvSpPr>
        <dsp:cNvPr id="0" name=""/>
        <dsp:cNvSpPr/>
      </dsp:nvSpPr>
      <dsp:spPr>
        <a:xfrm rot="21583106">
          <a:off x="7504337" y="2993923"/>
          <a:ext cx="555117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7504338" y="3093506"/>
        <a:ext cx="406292" cy="297651"/>
      </dsp:txXfrm>
    </dsp:sp>
    <dsp:sp modelId="{71AE1486-D13D-4375-B3CC-2EDED5E44DDD}">
      <dsp:nvSpPr>
        <dsp:cNvPr id="0" name=""/>
        <dsp:cNvSpPr/>
      </dsp:nvSpPr>
      <dsp:spPr>
        <a:xfrm>
          <a:off x="8120116" y="2635285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12롯데마트드림Bold" pitchFamily="18" charset="-127"/>
              <a:ea typeface="12롯데마트드림Bold" pitchFamily="18" charset="-127"/>
            </a:rPr>
            <a:t>DTO </a:t>
          </a:r>
          <a:r>
            <a:rPr lang="ko-KR" altLang="en-US" sz="19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9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8155269" y="2670438"/>
        <a:ext cx="1930036" cy="1129899"/>
      </dsp:txXfrm>
    </dsp:sp>
    <dsp:sp modelId="{0CB85E2F-42A0-4BA4-92E7-E01498111753}">
      <dsp:nvSpPr>
        <dsp:cNvPr id="0" name=""/>
        <dsp:cNvSpPr/>
      </dsp:nvSpPr>
      <dsp:spPr>
        <a:xfrm rot="1">
          <a:off x="10150897" y="2987346"/>
          <a:ext cx="482676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10150897" y="3086563"/>
        <a:ext cx="337873" cy="297651"/>
      </dsp:txXfrm>
    </dsp:sp>
    <dsp:sp modelId="{34EAC5FB-8E8F-42E5-BB62-74B3180DA45C}">
      <dsp:nvSpPr>
        <dsp:cNvPr id="0" name=""/>
        <dsp:cNvSpPr/>
      </dsp:nvSpPr>
      <dsp:spPr>
        <a:xfrm>
          <a:off x="10648181" y="2635286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DAO </a:t>
          </a: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10683334" y="2670439"/>
        <a:ext cx="1930036" cy="1129899"/>
      </dsp:txXfrm>
    </dsp:sp>
    <dsp:sp modelId="{04DE0AF3-420A-457E-8E2F-C12960A2A359}">
      <dsp:nvSpPr>
        <dsp:cNvPr id="0" name=""/>
        <dsp:cNvSpPr/>
      </dsp:nvSpPr>
      <dsp:spPr>
        <a:xfrm rot="5354800">
          <a:off x="11444469" y="3838680"/>
          <a:ext cx="430153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>
        <a:off x="11508144" y="3873380"/>
        <a:ext cx="301107" cy="297651"/>
      </dsp:txXfrm>
    </dsp:sp>
    <dsp:sp modelId="{14D29868-11BB-4675-B609-2B52B521EE9C}">
      <dsp:nvSpPr>
        <dsp:cNvPr id="0" name=""/>
        <dsp:cNvSpPr/>
      </dsp:nvSpPr>
      <dsp:spPr>
        <a:xfrm>
          <a:off x="10670376" y="4323319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12롯데마트드림Bold" pitchFamily="18" charset="-127"/>
              <a:ea typeface="12롯데마트드림Bold" pitchFamily="18" charset="-127"/>
            </a:rPr>
            <a:t>DAOimpl</a:t>
          </a:r>
          <a:endParaRPr lang="en-US" altLang="ko-KR" sz="1800" kern="1200" dirty="0" smtClean="0">
            <a:latin typeface="12롯데마트드림Bold" pitchFamily="18" charset="-127"/>
            <a:ea typeface="12롯데마트드림Bold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10705529" y="4358472"/>
        <a:ext cx="1930036" cy="1129899"/>
      </dsp:txXfrm>
    </dsp:sp>
    <dsp:sp modelId="{CE9C94D2-BB60-4D79-AC80-3322D839DF85}">
      <dsp:nvSpPr>
        <dsp:cNvPr id="0" name=""/>
        <dsp:cNvSpPr/>
      </dsp:nvSpPr>
      <dsp:spPr>
        <a:xfrm rot="10774036" flipV="1">
          <a:off x="10198136" y="4665822"/>
          <a:ext cx="413974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 rot="10800000">
        <a:off x="10322326" y="4764570"/>
        <a:ext cx="289782" cy="297651"/>
      </dsp:txXfrm>
    </dsp:sp>
    <dsp:sp modelId="{5AF19818-E489-4DDF-844C-8F8C45DFFCE2}">
      <dsp:nvSpPr>
        <dsp:cNvPr id="0" name=""/>
        <dsp:cNvSpPr/>
      </dsp:nvSpPr>
      <dsp:spPr>
        <a:xfrm>
          <a:off x="8154978" y="4304321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>
              <a:latin typeface="12롯데마트드림Bold" pitchFamily="18" charset="-127"/>
              <a:ea typeface="12롯데마트드림Bold" pitchFamily="18" charset="-127"/>
            </a:rPr>
            <a:t>Junit</a:t>
          </a: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 Test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8190131" y="4339474"/>
        <a:ext cx="1930036" cy="1129899"/>
      </dsp:txXfrm>
    </dsp:sp>
    <dsp:sp modelId="{AEBDA349-BBC0-4425-9320-8BA76E1D54A0}">
      <dsp:nvSpPr>
        <dsp:cNvPr id="0" name=""/>
        <dsp:cNvSpPr/>
      </dsp:nvSpPr>
      <dsp:spPr>
        <a:xfrm rot="10767620">
          <a:off x="7469366" y="4669155"/>
          <a:ext cx="659367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 rot="10800000">
        <a:off x="7618188" y="4767671"/>
        <a:ext cx="510542" cy="297651"/>
      </dsp:txXfrm>
    </dsp:sp>
    <dsp:sp modelId="{B06E4AAE-3162-426A-B2F0-A32784177DFB}">
      <dsp:nvSpPr>
        <dsp:cNvPr id="0" name=""/>
        <dsp:cNvSpPr/>
      </dsp:nvSpPr>
      <dsp:spPr>
        <a:xfrm flipH="1">
          <a:off x="5463512" y="4329673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Service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작성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5498665" y="4364826"/>
        <a:ext cx="1930036" cy="1129899"/>
      </dsp:txXfrm>
    </dsp:sp>
    <dsp:sp modelId="{ED7D14F5-379D-4AF5-8F0F-47EC24F472DE}">
      <dsp:nvSpPr>
        <dsp:cNvPr id="0" name=""/>
        <dsp:cNvSpPr/>
      </dsp:nvSpPr>
      <dsp:spPr>
        <a:xfrm rot="10800001">
          <a:off x="4721458" y="4681733"/>
          <a:ext cx="655037" cy="49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>
            <a:latin typeface="+mn-lt"/>
          </a:endParaRPr>
        </a:p>
      </dsp:txBody>
      <dsp:txXfrm rot="10800000">
        <a:off x="4870283" y="4780950"/>
        <a:ext cx="506212" cy="297651"/>
      </dsp:txXfrm>
    </dsp:sp>
    <dsp:sp modelId="{B85FFB2A-8637-4BC7-B046-48198E1C3E83}">
      <dsp:nvSpPr>
        <dsp:cNvPr id="0" name=""/>
        <dsp:cNvSpPr/>
      </dsp:nvSpPr>
      <dsp:spPr>
        <a:xfrm>
          <a:off x="2658246" y="4329672"/>
          <a:ext cx="2000342" cy="1200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12롯데마트드림Bold" pitchFamily="18" charset="-127"/>
              <a:ea typeface="12롯데마트드림Bold" pitchFamily="18" charset="-127"/>
            </a:rPr>
            <a:t>Swing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12롯데마트드림Bold" pitchFamily="18" charset="-127"/>
              <a:ea typeface="12롯데마트드림Bold" pitchFamily="18" charset="-127"/>
            </a:rPr>
            <a:t>화면 구성</a:t>
          </a:r>
          <a:endParaRPr lang="ko-KR" altLang="en-US" sz="1800" kern="1200" dirty="0">
            <a:latin typeface="12롯데마트드림Bold" pitchFamily="18" charset="-127"/>
            <a:ea typeface="12롯데마트드림Bold" pitchFamily="18" charset="-127"/>
          </a:endParaRPr>
        </a:p>
      </dsp:txBody>
      <dsp:txXfrm>
        <a:off x="2693399" y="4364825"/>
        <a:ext cx="1930036" cy="1129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343744" y="2505670"/>
            <a:ext cx="9504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Grade Management Program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433384" y="3673455"/>
            <a:ext cx="941488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25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유한</a:t>
            </a:r>
            <a:r>
              <a:rPr lang="ko-KR" altLang="en-US" dirty="0">
                <a:solidFill>
                  <a:schemeClr val="bg1"/>
                </a:solidFill>
              </a:rPr>
              <a:t>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75" y="1069626"/>
            <a:ext cx="7486650" cy="5648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MAIN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69293" y="1347751"/>
            <a:ext cx="7467600" cy="390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69293" y="1738184"/>
            <a:ext cx="7467600" cy="2155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69293" y="6348114"/>
            <a:ext cx="7467600" cy="390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282" y="1542967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각종 다른 프레임으로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이동하는 버튼 관리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7746" y="3971503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별도 설정 없이 기본적으로 모든 학생들의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성적 데이터 출력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62655" y="5610833"/>
            <a:ext cx="397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pBottom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화면에 출력된 학생들의 과목별 평균점수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80" y="1053247"/>
            <a:ext cx="74771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입력정보관리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82567" y="1248895"/>
            <a:ext cx="7467600" cy="390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482567" y="1639329"/>
            <a:ext cx="7467600" cy="57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58955" y="4310462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pList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테이블에 입력되어 있는 데이터 표시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293" y="1253708"/>
            <a:ext cx="2713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pPanel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 데이터의 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입력을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받음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algn="just"/>
            <a:endParaRPr lang="en-US" altLang="ko-KR" dirty="0">
              <a:latin typeface="12롯데마트드림Medium" pitchFamily="18" charset="-127"/>
              <a:ea typeface="12롯데마트드림Medium" pitchFamily="18" charset="-127"/>
            </a:endParaRPr>
          </a:p>
          <a:p>
            <a:pPr algn="just"/>
            <a:r>
              <a:rPr lang="en-US" altLang="ko-KR" dirty="0" err="1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>
                <a:latin typeface="12롯데마트드림Medium" pitchFamily="18" charset="-127"/>
                <a:ea typeface="12롯데마트드림Medium" pitchFamily="18" charset="-127"/>
              </a:rPr>
              <a:t>pBtn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 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Text Field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에서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입력된 데이터를 추가하거나 삭제함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  <a:p>
            <a:pPr algn="just"/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81280" y="2215977"/>
            <a:ext cx="7467600" cy="349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81280" y="2562060"/>
            <a:ext cx="7467600" cy="173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3315931"/>
            <a:ext cx="211712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해당 데이터를 클릭 후 확인 버튼을 누르면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sz="1100" dirty="0" err="1" smtClean="0">
                <a:latin typeface="KBIZ한마음명조 B" pitchFamily="18" charset="-127"/>
                <a:ea typeface="KBIZ한마음명조 B" pitchFamily="18" charset="-127"/>
              </a:rPr>
              <a:t>pPanel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의 텍스트필드에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데이터가 </a:t>
            </a:r>
            <a:r>
              <a:rPr lang="ko-KR" altLang="en-US" sz="1100" dirty="0" err="1" smtClean="0">
                <a:latin typeface="KBIZ한마음명조 B" pitchFamily="18" charset="-127"/>
                <a:ea typeface="KBIZ한마음명조 B" pitchFamily="18" charset="-127"/>
              </a:rPr>
              <a:t>세팅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 됨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algn="just"/>
            <a:endParaRPr lang="en-US" altLang="ko-KR" sz="1100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algn="just"/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이후 추가 및 확인 버튼이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수정 및 삭제 버튼으로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변경됨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algn="just"/>
            <a:endParaRPr lang="en-US" altLang="ko-KR" sz="1100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algn="just"/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sz="1100" dirty="0" smtClean="0">
                <a:latin typeface="KBIZ한마음명조 B" pitchFamily="18" charset="-127"/>
                <a:ea typeface="KBIZ한마음명조 B" pitchFamily="18" charset="-127"/>
              </a:rPr>
              <a:t>취소 버튼을 누르면 데이터가 사라지고 수정 및 삭제 버튼도 원래대로 돌아감</a:t>
            </a:r>
            <a:r>
              <a:rPr lang="en-US" altLang="ko-KR" sz="1100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sz="1100" dirty="0">
              <a:latin typeface="KBIZ한마음명조 B" pitchFamily="18" charset="-127"/>
              <a:ea typeface="KBIZ한마음명조 B" pitchFamily="18" charset="-127"/>
            </a:endParaRPr>
          </a:p>
          <a:p>
            <a:pPr algn="just"/>
            <a:endParaRPr lang="en-US" altLang="ko-KR" sz="1100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62" y="4992421"/>
            <a:ext cx="5239463" cy="143080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19200" y="4014216"/>
            <a:ext cx="2117125" cy="403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28040" y="5614692"/>
            <a:ext cx="1340656" cy="199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>
            <a:off x="3143683" y="4402276"/>
            <a:ext cx="385283" cy="114850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32" y="984527"/>
            <a:ext cx="7505700" cy="56673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78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분반별성적확인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49702" y="1306438"/>
            <a:ext cx="7467600" cy="25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50989" y="6307127"/>
            <a:ext cx="7467600" cy="33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440003" y="3716210"/>
            <a:ext cx="5145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pList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테이블에 입력되어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있는 조건에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맞는 데이터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표시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처음 로드 되었을 땐 전체 성적 표시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351" y="5511977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pBottom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화면에 출력된 학생들의 과목별 평균점수 출력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091" y="1409270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1.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분반의 성적만 확인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.</a:t>
            </a:r>
          </a:p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2.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과목의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내림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차순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정렬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.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49702" y="1562801"/>
            <a:ext cx="7467600" cy="198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6500" y="3190268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전체성적확인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분반별성적확인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기능만 제외하면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해당 페이지와 상동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4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02" y="994052"/>
            <a:ext cx="7477125" cy="5657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계획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전체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성적확인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49702" y="1306438"/>
            <a:ext cx="7467600" cy="25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50989" y="6307127"/>
            <a:ext cx="7467600" cy="33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73487" y="3651933"/>
            <a:ext cx="287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pMain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의 </a:t>
            </a:r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pList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해당 테이블에 입력되어 있는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조건에 맞는 데이터 표시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351" y="5511977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pBottom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화면에 출력된 학생들의 과목별 평균점수 출력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50" y="1463074"/>
            <a:ext cx="386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12롯데마트드림Medium" pitchFamily="18" charset="-127"/>
                <a:ea typeface="12롯데마트드림Medium" pitchFamily="18" charset="-127"/>
              </a:rPr>
              <a:t>pTop</a:t>
            </a:r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영역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현재 페이지에 출력중인 학생수 표시</a:t>
            </a:r>
            <a:endParaRPr lang="en-US" altLang="ko-KR" dirty="0" smtClean="0"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선택된 과목의 내림차순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정렬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.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49702" y="1562801"/>
            <a:ext cx="7467600" cy="198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6500" y="3190268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전체성적확인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분반별성적확인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기능만 제외하면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해당 페이지와 상동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8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결과 및 반성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447874"/>
            <a:ext cx="12189600" cy="34101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926692" y="868978"/>
            <a:ext cx="5191066" cy="4774695"/>
            <a:chOff x="7094159" y="521321"/>
            <a:chExt cx="5191066" cy="4774695"/>
          </a:xfrm>
        </p:grpSpPr>
        <p:sp>
          <p:nvSpPr>
            <p:cNvPr id="10" name="TextBox 9"/>
            <p:cNvSpPr txBox="1"/>
            <p:nvPr/>
          </p:nvSpPr>
          <p:spPr>
            <a:xfrm>
              <a:off x="7213003" y="521321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0000"/>
                  </a:solidFill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4159" y="587035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05" y="975115"/>
            <a:ext cx="7486650" cy="564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 PAGE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 정보 관리 페이지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1" y="1146831"/>
            <a:ext cx="5699708" cy="4298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134625"/>
            <a:ext cx="5715869" cy="431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23387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분반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096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과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목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0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1" y="1134624"/>
            <a:ext cx="5715869" cy="431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1" y="1146831"/>
            <a:ext cx="5699709" cy="4298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 정보 관리 페이지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387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학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생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096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성</a:t>
            </a:r>
            <a:r>
              <a:rPr lang="ko-KR" altLang="en-US" dirty="0">
                <a:latin typeface="12롯데마트드림Medium" pitchFamily="18" charset="-127"/>
                <a:ea typeface="12롯데마트드림Medium" pitchFamily="18" charset="-127"/>
              </a:rPr>
              <a:t>적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정보 입력 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1" y="1146830"/>
            <a:ext cx="5686700" cy="4303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3" y="1146832"/>
            <a:ext cx="5702259" cy="4305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성적 확인 페이지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4069" y="561686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err="1" smtClean="0">
                <a:latin typeface="12롯데마트드림Medium" pitchFamily="18" charset="-127"/>
                <a:ea typeface="12롯데마트드림Medium" pitchFamily="18" charset="-127"/>
              </a:rPr>
              <a:t>분반별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성적 확인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3096" y="56168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&lt;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전체 성적 확인 </a:t>
            </a:r>
            <a:r>
              <a:rPr lang="ko-KR" altLang="en-US" dirty="0" smtClean="0">
                <a:latin typeface="12롯데마트드림Medium" pitchFamily="18" charset="-127"/>
                <a:ea typeface="12롯데마트드림Medium" pitchFamily="18" charset="-127"/>
              </a:rPr>
              <a:t>페이지</a:t>
            </a:r>
            <a:r>
              <a:rPr lang="en-US" altLang="ko-KR" dirty="0" smtClean="0">
                <a:latin typeface="12롯데마트드림Medium" pitchFamily="18" charset="-127"/>
                <a:ea typeface="12롯데마트드림Medium" pitchFamily="18" charset="-127"/>
              </a:rPr>
              <a:t>&gt;</a:t>
            </a:r>
            <a:endParaRPr lang="ko-KR" altLang="en-US" dirty="0"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7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97" y="995362"/>
            <a:ext cx="7467600" cy="564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5260" y="3819525"/>
            <a:ext cx="7362661" cy="241912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아쉬운 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테이블의 열 수가 고정되어 있어 과목을 추가하더라도 반영이 되지 않음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 : view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를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for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문을 사용하여 생성 후 리스트를 </a:t>
            </a:r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로드할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때마다 </a:t>
            </a:r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뷰를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새로 생성 후 로드 하는 방식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테이블에도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for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 필요할 듯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2 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처음부터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10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 가량의 과목 데이터를 미리 입력한 후 그에 맞추어 테이블을 생성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이후 과목 테이블의 경우 수정만 가능하도록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>
              <a:latin typeface="KBIZ한마음명조 B" pitchFamily="18" charset="-127"/>
              <a:ea typeface="KBIZ한마음명조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29684" y="1651391"/>
            <a:ext cx="3006811" cy="1931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성적 관리 프로그램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394787" y="2706335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Grade Management Program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GMP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" y="1069626"/>
            <a:ext cx="7428059" cy="5601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0703" y="1152006"/>
            <a:ext cx="41106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성적 입력 페이지에서 한 번에 과목을 입력할 수 없고 매번 과목코드를 설정해 새로 입력을 해야 하는 것이 번거로움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모든 과목을 한 번에 받을 수 있게 패널을 고정하자니 과목이 늘어났을 때 유동적이지 못함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→ 스윙의 한계라고 생각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기본 과목코드는 한 번에 받을 수 있게 하되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,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추가로 입력할 수 있는 </a:t>
            </a:r>
            <a:r>
              <a:rPr lang="ko-KR" altLang="en-US" dirty="0" err="1" smtClean="0">
                <a:latin typeface="KBIZ한마음명조 B" pitchFamily="18" charset="-127"/>
                <a:ea typeface="KBIZ한마음명조 B" pitchFamily="18" charset="-127"/>
              </a:rPr>
              <a:t>란을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하나 더 두기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2 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과목 추가 불가능하게 하기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3 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처음부터 과목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10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여 개를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null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로 받아두고 사용할 때면 업데이트를 해서 사용하기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38184" y="1709180"/>
            <a:ext cx="6079524" cy="60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25521" y="2738801"/>
            <a:ext cx="4508895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문제점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2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학생 정보 삭제 시 성적 정보가 남아있으면 삭제가 불가능함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</a:t>
            </a: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정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on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delete cascade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구문 추가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313" y="4833128"/>
            <a:ext cx="5527751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아쉬운 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과목 및 분반 정보 등을 추가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,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삭제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,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 했을 때 다른 패널에 적용하려면 해당 프레임을 껐다가 다시 켜야 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개선방안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road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를 한 번 더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?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28" y="1097058"/>
            <a:ext cx="7428059" cy="561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6993923" y="2202220"/>
            <a:ext cx="1342769" cy="411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96520" y="3522139"/>
            <a:ext cx="7362661" cy="275152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불편사항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Tapped Panel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에는 팝업메뉴가 달리지 않는다는 소식을 들어 팝업메뉴 대신</a:t>
            </a: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버튼으로 모든 것을 해결하고자 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다만 그러다 보니 연달아 여러 데이터의 정보를 확인 할 때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취소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를 한 차례 거쳐야 해서 불편함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   (ex.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데이터 선택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확인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취소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–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데이터 선택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확인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– 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취소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</a:t>
            </a: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…….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삭제 역시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확인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후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삭제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’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단계를 거쳐야 하기 때문에 번거로움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개선방향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버튼을 하나 더 다는 등 조금 더 쉬운 방법을 고안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0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58" y="1104231"/>
            <a:ext cx="7505700" cy="5667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93" y="2129739"/>
            <a:ext cx="2257425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6" y="1899686"/>
            <a:ext cx="1771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2298446" y="1290087"/>
            <a:ext cx="2809103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64500" y="1290087"/>
            <a:ext cx="2809103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2"/>
          </p:cNvCxnSpPr>
          <p:nvPr/>
        </p:nvCxnSpPr>
        <p:spPr>
          <a:xfrm flipH="1">
            <a:off x="1845365" y="1586649"/>
            <a:ext cx="4530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9671093" y="1586649"/>
            <a:ext cx="4530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0124174" y="1586650"/>
            <a:ext cx="0" cy="543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45365" y="1586649"/>
            <a:ext cx="16387" cy="313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10433" y="3937918"/>
            <a:ext cx="7433277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</a:t>
            </a: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 err="1" smtClean="0">
                <a:latin typeface="KBIZ한마음명조 B" pitchFamily="18" charset="-127"/>
                <a:ea typeface="KBIZ한마음명조 B" pitchFamily="18" charset="-127"/>
              </a:rPr>
              <a:t>GradeDaoImpl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에 분반 별로 검색하는 서비스를 만들었고</a:t>
            </a:r>
            <a:r>
              <a:rPr lang="en-US" altLang="ko-KR" dirty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en-US" altLang="ko-KR" dirty="0" err="1" smtClean="0">
                <a:latin typeface="KBIZ한마음명조 B" pitchFamily="18" charset="-127"/>
                <a:ea typeface="KBIZ한마음명조 B" pitchFamily="18" charset="-127"/>
              </a:rPr>
              <a:t>Combobox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에 데이터를 불러오기까지는 했으나 그 이후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정렬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을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구현하지 못함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시간 들여서 하면 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4205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095087"/>
            <a:ext cx="7477125" cy="5657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7566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Self Feedback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01" y="566568"/>
            <a:ext cx="2257425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5021965" y="1280943"/>
            <a:ext cx="2809103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799720" y="1577505"/>
            <a:ext cx="4530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2330" y="3924012"/>
            <a:ext cx="4517624" cy="14219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문제</a:t>
            </a:r>
            <a:r>
              <a:rPr lang="ko-KR" altLang="en-US" dirty="0">
                <a:latin typeface="KBIZ한마음명조 B" pitchFamily="18" charset="-127"/>
                <a:ea typeface="KBIZ한마음명조 B" pitchFamily="18" charset="-127"/>
              </a:rPr>
              <a:t>점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전체인원수 표시 및 정렬을 구현하지 못함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수정방안 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: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시간 들여서 하면 됨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…….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26261" y="2159147"/>
            <a:ext cx="371015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※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개선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지시서에 있어 분반성적확인과 전체성적확인 탭을 별도로 만들었으나 분반성적확인 탭의 분반선택 탭에 전체 성적 아이템을 </a:t>
            </a:r>
            <a:r>
              <a:rPr lang="ko-KR" altLang="en-US" dirty="0" smtClean="0">
                <a:latin typeface="KBIZ한마음명조 B" pitchFamily="18" charset="-127"/>
                <a:ea typeface="KBIZ한마음명조 B" pitchFamily="18" charset="-127"/>
              </a:rPr>
              <a:t>삽입해 한 페이지에서 볼 수 있게 하는 것이 좋을 것 같음</a:t>
            </a:r>
            <a:r>
              <a:rPr lang="en-US" altLang="ko-KR" dirty="0" smtClean="0">
                <a:latin typeface="KBIZ한마음명조 B" pitchFamily="18" charset="-127"/>
                <a:ea typeface="KBIZ한마음명조 B" pitchFamily="18" charset="-127"/>
              </a:rPr>
              <a:t>.</a:t>
            </a:r>
            <a:endParaRPr lang="en-US" altLang="ko-KR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816" y="4578271"/>
            <a:ext cx="1771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왼쪽 화살표 6"/>
          <p:cNvSpPr/>
          <p:nvPr/>
        </p:nvSpPr>
        <p:spPr>
          <a:xfrm rot="5400000">
            <a:off x="10522117" y="5501056"/>
            <a:ext cx="591376" cy="3383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41277" y="6041904"/>
            <a:ext cx="2353056" cy="28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atin typeface="KBIZ한마음명조 B" pitchFamily="18" charset="-127"/>
                <a:ea typeface="KBIZ한마음명조 B" pitchFamily="18" charset="-127"/>
              </a:rPr>
              <a:t>이곳에 </a:t>
            </a:r>
            <a:r>
              <a:rPr lang="en-US" altLang="ko-KR" sz="1200" dirty="0" smtClean="0">
                <a:latin typeface="KBIZ한마음명조 B" pitchFamily="18" charset="-127"/>
                <a:ea typeface="KBIZ한마음명조 B" pitchFamily="18" charset="-127"/>
              </a:rPr>
              <a:t>‘</a:t>
            </a:r>
            <a:r>
              <a:rPr lang="ko-KR" altLang="en-US" sz="1200" dirty="0" smtClean="0">
                <a:latin typeface="KBIZ한마음명조 B" pitchFamily="18" charset="-127"/>
                <a:ea typeface="KBIZ한마음명조 B" pitchFamily="18" charset="-127"/>
              </a:rPr>
              <a:t>전체</a:t>
            </a:r>
            <a:r>
              <a:rPr lang="en-US" altLang="ko-KR" sz="1200" dirty="0" smtClean="0">
                <a:latin typeface="KBIZ한마음명조 B" pitchFamily="18" charset="-127"/>
                <a:ea typeface="KBIZ한마음명조 B" pitchFamily="18" charset="-127"/>
              </a:rPr>
              <a:t>’ </a:t>
            </a:r>
            <a:r>
              <a:rPr lang="ko-KR" altLang="en-US" sz="1200" dirty="0" smtClean="0">
                <a:latin typeface="KBIZ한마음명조 B" pitchFamily="18" charset="-127"/>
                <a:ea typeface="KBIZ한마음명조 B" pitchFamily="18" charset="-127"/>
              </a:rPr>
              <a:t>아이템 만들기</a:t>
            </a:r>
            <a:endParaRPr lang="en-US" altLang="ko-KR" sz="1200" dirty="0" smtClean="0">
              <a:latin typeface="KBIZ한마음명조 B" pitchFamily="18" charset="-127"/>
              <a:ea typeface="KBIZ한마음명조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7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750920" y="307505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감사합니다</a:t>
            </a:r>
            <a:r>
              <a:rPr lang="en-US" altLang="ko-KR" sz="4000" spc="-300" dirty="0" smtClean="0"/>
              <a:t>.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1. </a:t>
            </a:r>
            <a:r>
              <a:rPr lang="ko-KR" altLang="en-US" sz="1600" dirty="0" smtClean="0"/>
              <a:t>프로그램의 목표 기능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2. </a:t>
            </a:r>
            <a:r>
              <a:rPr lang="ko-KR" altLang="en-US" sz="1600" dirty="0" smtClean="0"/>
              <a:t>프로그래밍 과정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3. </a:t>
            </a:r>
            <a:r>
              <a:rPr lang="ko-KR" altLang="en-US" sz="1600" dirty="0" smtClean="0"/>
              <a:t>결과 및 반성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프로그램의 개발 목적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3447874"/>
            <a:ext cx="12189600" cy="34101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926692" y="868978"/>
            <a:ext cx="5191066" cy="4774695"/>
            <a:chOff x="7094159" y="521321"/>
            <a:chExt cx="5191066" cy="4774695"/>
          </a:xfrm>
        </p:grpSpPr>
        <p:sp>
          <p:nvSpPr>
            <p:cNvPr id="6" name="TextBox 5"/>
            <p:cNvSpPr txBox="1"/>
            <p:nvPr/>
          </p:nvSpPr>
          <p:spPr>
            <a:xfrm>
              <a:off x="7213003" y="521321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0000"/>
                  </a:solidFill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94159" y="587035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8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성적의 입력 및 삭제</a:t>
              </a:r>
              <a:endParaRPr lang="ko-KR" altLang="en-US" sz="2800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학생정보의 입력 및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수정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삭제</a:t>
              </a:r>
              <a:endParaRPr lang="en-US" altLang="ko-KR" dirty="0" smtClean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성적의 입력 및 수정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삭제</a:t>
              </a:r>
              <a:endParaRPr lang="en-US" altLang="ko-KR" dirty="0" smtClean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성적 조회</a:t>
              </a:r>
              <a:endParaRPr lang="ko-KR" altLang="en-US" sz="2800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73373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전체 성적 조회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각 반 별 성적 조회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과목을 기준으로 성적을 정렬해 조회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과목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별 성적의 평균값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조회한 학생들의 성적의 평균값</a:t>
              </a:r>
              <a:r>
                <a:rPr lang="en-US" altLang="ko-KR" dirty="0" smtClean="0">
                  <a:solidFill>
                    <a:schemeClr val="bg1"/>
                  </a:solidFill>
                  <a:latin typeface="12롯데마트드림Light" pitchFamily="18" charset="-127"/>
                  <a:ea typeface="12롯데마트드림Light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프로그램의 목표 기능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프로그래밍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447874"/>
            <a:ext cx="12189600" cy="34101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926692" y="868978"/>
            <a:ext cx="5191066" cy="4774695"/>
            <a:chOff x="7094159" y="521321"/>
            <a:chExt cx="5191066" cy="4774695"/>
          </a:xfrm>
        </p:grpSpPr>
        <p:sp>
          <p:nvSpPr>
            <p:cNvPr id="10" name="TextBox 9"/>
            <p:cNvSpPr txBox="1"/>
            <p:nvPr/>
          </p:nvSpPr>
          <p:spPr>
            <a:xfrm>
              <a:off x="7213003" y="521321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0000"/>
                  </a:solidFill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4159" y="587035"/>
              <a:ext cx="5072222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A+</a:t>
              </a:r>
              <a:endParaRPr lang="ko-KR" altLang="en-US" sz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196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54010184"/>
              </p:ext>
            </p:extLst>
          </p:nvPr>
        </p:nvGraphicFramePr>
        <p:xfrm>
          <a:off x="-1582057" y="-464457"/>
          <a:ext cx="16285028" cy="998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진행 과정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196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다이어그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51" y="891613"/>
            <a:ext cx="6503027" cy="586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42692" y="3321908"/>
            <a:ext cx="1015656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39049" y="1842021"/>
            <a:ext cx="733168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30767" y="3441356"/>
            <a:ext cx="416022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1113" y="4724401"/>
            <a:ext cx="984433" cy="214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2920" y="2505669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12롯데마트드림Light" pitchFamily="18" charset="-127"/>
                <a:ea typeface="12롯데마트드림Light" pitchFamily="18" charset="-127"/>
              </a:rPr>
              <a:t>과목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과목코드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subCode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537" y="454737"/>
            <a:ext cx="406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점수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학번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stdNo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),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과목코드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subCode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외래키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기본키와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같음</a:t>
            </a:r>
            <a:endParaRPr lang="ko-KR" altLang="en-US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8421" y="4724401"/>
            <a:ext cx="2337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학생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학번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stdNo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외래키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분반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classRm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  <a:endParaRPr lang="en-US" altLang="ko-KR" dirty="0">
              <a:latin typeface="12롯데마트드림Light" pitchFamily="18" charset="-127"/>
              <a:ea typeface="12롯데마트드림Light" pitchFamily="18" charset="-127"/>
            </a:endParaRPr>
          </a:p>
          <a:p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6829" y="2056204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성적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View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를 사용해서 생성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따라서 </a:t>
            </a:r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외래키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없음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16828" y="5262196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분</a:t>
            </a:r>
            <a:r>
              <a:rPr lang="ko-KR" altLang="en-US" dirty="0">
                <a:latin typeface="12롯데마트드림Light" pitchFamily="18" charset="-127"/>
                <a:ea typeface="12롯데마트드림Light" pitchFamily="18" charset="-127"/>
              </a:rPr>
              <a:t>반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목록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기본키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분반코드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latin typeface="12롯데마트드림Light" pitchFamily="18" charset="-127"/>
                <a:ea typeface="12롯데마트드림Light" pitchFamily="18" charset="-127"/>
              </a:rPr>
              <a:t>classNo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4196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구성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54" y="1138972"/>
            <a:ext cx="3476976" cy="3059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52" y="4267200"/>
            <a:ext cx="3097483" cy="2394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06" y="271849"/>
            <a:ext cx="3242643" cy="3575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736757" y="2059460"/>
            <a:ext cx="733168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36757" y="2380183"/>
            <a:ext cx="733168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6755" y="3872647"/>
            <a:ext cx="1721709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53233" y="3284838"/>
            <a:ext cx="733168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9605979">
            <a:off x="5289679" y="1465182"/>
            <a:ext cx="2192902" cy="207111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3078013">
            <a:off x="5037047" y="3253489"/>
            <a:ext cx="2291148" cy="207111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91" y="1052995"/>
            <a:ext cx="2570312" cy="1693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03" y="2961503"/>
            <a:ext cx="2019300" cy="379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오른쪽 화살표 30"/>
          <p:cNvSpPr/>
          <p:nvPr/>
        </p:nvSpPr>
        <p:spPr>
          <a:xfrm rot="12700361">
            <a:off x="3030730" y="2428170"/>
            <a:ext cx="1879390" cy="190004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8431158">
            <a:off x="2811469" y="3949522"/>
            <a:ext cx="2192902" cy="207111"/>
          </a:xfrm>
          <a:prstGeom prst="rightArrow">
            <a:avLst>
              <a:gd name="adj1" fmla="val 15579"/>
              <a:gd name="adj2" fmla="val 1285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접힌 도형 12"/>
          <p:cNvSpPr/>
          <p:nvPr/>
        </p:nvSpPr>
        <p:spPr>
          <a:xfrm>
            <a:off x="3814117" y="4156439"/>
            <a:ext cx="1598140" cy="934131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구동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53232" y="2956788"/>
            <a:ext cx="1013253" cy="28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855</Words>
  <Application>Microsoft Office PowerPoint</Application>
  <PresentationFormat>와이드스크린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12롯데마트드림Bold</vt:lpstr>
      <vt:lpstr>12롯데마트드림Light</vt:lpstr>
      <vt:lpstr>12롯데마트드림Medium</vt:lpstr>
      <vt:lpstr>KBIZ한마음명조 B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lenovo</cp:lastModifiedBy>
  <cp:revision>50</cp:revision>
  <dcterms:created xsi:type="dcterms:W3CDTF">2020-11-18T01:48:02Z</dcterms:created>
  <dcterms:modified xsi:type="dcterms:W3CDTF">2021-04-30T02:51:26Z</dcterms:modified>
</cp:coreProperties>
</file>