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3" r:id="rId6"/>
    <p:sldId id="260" r:id="rId7"/>
    <p:sldId id="261" r:id="rId8"/>
    <p:sldId id="262" r:id="rId9"/>
    <p:sldId id="264" r:id="rId10"/>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3" d="100"/>
          <a:sy n="83" d="100"/>
        </p:scale>
        <p:origin x="-180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C77E8D-D5CE-8C44-A355-2F05CFCA9A8A}" type="datetimeFigureOut">
              <a:rPr kumimoji="1" lang="ja-JP" altLang="en-US" smtClean="0"/>
              <a:t>5/3/14</a:t>
            </a:fld>
            <a:endParaRPr kumimoji="1" lang="ja-JP"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0B66D5-6A1D-AE49-8AE6-284D435F0B9F}" type="slidenum">
              <a:rPr kumimoji="1" lang="ja-JP" altLang="en-US" smtClean="0"/>
              <a:t>‹#›</a:t>
            </a:fld>
            <a:endParaRPr kumimoji="1" lang="ja-JP" altLang="en-US"/>
          </a:p>
        </p:txBody>
      </p:sp>
    </p:spTree>
    <p:extLst>
      <p:ext uri="{BB962C8B-B14F-4D97-AF65-F5344CB8AC3E}">
        <p14:creationId xmlns:p14="http://schemas.microsoft.com/office/powerpoint/2010/main" val="999937155"/>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-Tabs on the top should appear on every page</a:t>
            </a:r>
          </a:p>
          <a:p>
            <a:r>
              <a:rPr kumimoji="1" lang="en-US" altLang="ja-JP" dirty="0" smtClean="0"/>
              <a:t>-Text</a:t>
            </a:r>
            <a:r>
              <a:rPr kumimoji="1" lang="en-US" altLang="ja-JP" baseline="0" dirty="0" smtClean="0"/>
              <a:t> in () Should appear when you your mouse passes the corresponding button</a:t>
            </a:r>
          </a:p>
          <a:p>
            <a:r>
              <a:rPr kumimoji="1" lang="en-US" altLang="ja-JP" baseline="0" dirty="0" smtClean="0"/>
              <a:t>-Text within asterisks should link to corresponding site function </a:t>
            </a:r>
            <a:endParaRPr kumimoji="1" lang="ja-JP" altLang="en-US" dirty="0"/>
          </a:p>
        </p:txBody>
      </p:sp>
      <p:sp>
        <p:nvSpPr>
          <p:cNvPr id="4" name="Slide Number Placeholder 3"/>
          <p:cNvSpPr>
            <a:spLocks noGrp="1"/>
          </p:cNvSpPr>
          <p:nvPr>
            <p:ph type="sldNum" sz="quarter" idx="10"/>
          </p:nvPr>
        </p:nvSpPr>
        <p:spPr/>
        <p:txBody>
          <a:bodyPr/>
          <a:lstStyle/>
          <a:p>
            <a:fld id="{8E0B66D5-6A1D-AE49-8AE6-284D435F0B9F}" type="slidenum">
              <a:rPr kumimoji="1" lang="ja-JP" altLang="en-US" smtClean="0"/>
              <a:t>2</a:t>
            </a:fld>
            <a:endParaRPr kumimoji="1" lang="ja-JP" altLang="en-US"/>
          </a:p>
        </p:txBody>
      </p:sp>
    </p:spTree>
    <p:extLst>
      <p:ext uri="{BB962C8B-B14F-4D97-AF65-F5344CB8AC3E}">
        <p14:creationId xmlns:p14="http://schemas.microsoft.com/office/powerpoint/2010/main" val="3015810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You</a:t>
            </a:r>
            <a:r>
              <a:rPr kumimoji="1" lang="en-US" altLang="ja-JP" baseline="0" dirty="0" smtClean="0"/>
              <a:t> can click on each industry sector, to provide the description</a:t>
            </a:r>
            <a:endParaRPr kumimoji="1" lang="ja-JP" altLang="en-US" dirty="0"/>
          </a:p>
        </p:txBody>
      </p:sp>
      <p:sp>
        <p:nvSpPr>
          <p:cNvPr id="4" name="Slide Number Placeholder 3"/>
          <p:cNvSpPr>
            <a:spLocks noGrp="1"/>
          </p:cNvSpPr>
          <p:nvPr>
            <p:ph type="sldNum" sz="quarter" idx="10"/>
          </p:nvPr>
        </p:nvSpPr>
        <p:spPr/>
        <p:txBody>
          <a:bodyPr/>
          <a:lstStyle/>
          <a:p>
            <a:fld id="{8E0B66D5-6A1D-AE49-8AE6-284D435F0B9F}" type="slidenum">
              <a:rPr kumimoji="1" lang="ja-JP" altLang="en-US" smtClean="0"/>
              <a:t>4</a:t>
            </a:fld>
            <a:endParaRPr kumimoji="1" lang="ja-JP" altLang="en-US"/>
          </a:p>
        </p:txBody>
      </p:sp>
    </p:spTree>
    <p:extLst>
      <p:ext uri="{BB962C8B-B14F-4D97-AF65-F5344CB8AC3E}">
        <p14:creationId xmlns:p14="http://schemas.microsoft.com/office/powerpoint/2010/main" val="4080299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8E0B66D5-6A1D-AE49-8AE6-284D435F0B9F}" type="slidenum">
              <a:rPr kumimoji="1" lang="ja-JP" altLang="en-US" smtClean="0"/>
              <a:t>8</a:t>
            </a:fld>
            <a:endParaRPr kumimoji="1" lang="ja-JP" altLang="en-US"/>
          </a:p>
        </p:txBody>
      </p:sp>
    </p:spTree>
    <p:extLst>
      <p:ext uri="{BB962C8B-B14F-4D97-AF65-F5344CB8AC3E}">
        <p14:creationId xmlns:p14="http://schemas.microsoft.com/office/powerpoint/2010/main" val="1932484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kumimoji="1" lang="en-US" altLang="ja-JP" smtClean="0"/>
              <a:t>Click to edit Master title style</a:t>
            </a:r>
            <a:endParaRPr kumimoji="1" lang="ja-JP"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smtClean="0"/>
              <a:t>Click to edit Master subtitle style</a:t>
            </a:r>
            <a:endParaRPr kumimoji="1" lang="ja-JP" altLang="en-US"/>
          </a:p>
        </p:txBody>
      </p:sp>
      <p:sp>
        <p:nvSpPr>
          <p:cNvPr id="4" name="Date Placeholder 3"/>
          <p:cNvSpPr>
            <a:spLocks noGrp="1"/>
          </p:cNvSpPr>
          <p:nvPr>
            <p:ph type="dt" sz="half" idx="10"/>
          </p:nvPr>
        </p:nvSpPr>
        <p:spPr/>
        <p:txBody>
          <a:bodyPr/>
          <a:lstStyle/>
          <a:p>
            <a:fld id="{38737ACB-B478-C247-AD23-0B19CE8E5E41}" type="datetimeFigureOut">
              <a:rPr kumimoji="1" lang="ja-JP" altLang="en-US" smtClean="0"/>
              <a:t>5/3/14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200212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Vertical Text Placeholder 2"/>
          <p:cNvSpPr>
            <a:spLocks noGrp="1"/>
          </p:cNvSpPr>
          <p:nvPr>
            <p:ph type="body" orient="vert" idx="1"/>
          </p:nvPr>
        </p:nvSpPr>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38737ACB-B478-C247-AD23-0B19CE8E5E41}" type="datetimeFigureOut">
              <a:rPr kumimoji="1" lang="ja-JP" altLang="en-US" smtClean="0"/>
              <a:t>5/3/14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298511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1" lang="en-US" altLang="ja-JP" smtClean="0"/>
              <a:t>Click to edit Master title style</a:t>
            </a:r>
            <a:endParaRPr kumimoji="1" lang="ja-JP"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38737ACB-B478-C247-AD23-0B19CE8E5E41}" type="datetimeFigureOut">
              <a:rPr kumimoji="1" lang="ja-JP" altLang="en-US" smtClean="0"/>
              <a:t>5/3/14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2242958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Content Placeholder 2"/>
          <p:cNvSpPr>
            <a:spLocks noGrp="1"/>
          </p:cNvSpPr>
          <p:nvPr>
            <p:ph idx="1"/>
          </p:nvPr>
        </p:nvSpPr>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38737ACB-B478-C247-AD23-0B19CE8E5E41}" type="datetimeFigureOut">
              <a:rPr kumimoji="1" lang="ja-JP" altLang="en-US" smtClean="0"/>
              <a:t>5/3/14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382657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n-US" altLang="ja-JP" smtClean="0"/>
              <a:t>Click to edit Master text styles</a:t>
            </a:r>
          </a:p>
        </p:txBody>
      </p:sp>
      <p:sp>
        <p:nvSpPr>
          <p:cNvPr id="4" name="Date Placeholder 3"/>
          <p:cNvSpPr>
            <a:spLocks noGrp="1"/>
          </p:cNvSpPr>
          <p:nvPr>
            <p:ph type="dt" sz="half" idx="10"/>
          </p:nvPr>
        </p:nvSpPr>
        <p:spPr/>
        <p:txBody>
          <a:bodyPr/>
          <a:lstStyle/>
          <a:p>
            <a:fld id="{38737ACB-B478-C247-AD23-0B19CE8E5E41}" type="datetimeFigureOut">
              <a:rPr kumimoji="1" lang="ja-JP" altLang="en-US" smtClean="0"/>
              <a:t>5/3/14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1593664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Date Placeholder 4"/>
          <p:cNvSpPr>
            <a:spLocks noGrp="1"/>
          </p:cNvSpPr>
          <p:nvPr>
            <p:ph type="dt" sz="half" idx="10"/>
          </p:nvPr>
        </p:nvSpPr>
        <p:spPr/>
        <p:txBody>
          <a:bodyPr/>
          <a:lstStyle/>
          <a:p>
            <a:fld id="{38737ACB-B478-C247-AD23-0B19CE8E5E41}" type="datetimeFigureOut">
              <a:rPr kumimoji="1" lang="ja-JP" altLang="en-US" smtClean="0"/>
              <a:t>5/3/14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896266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7" name="Date Placeholder 6"/>
          <p:cNvSpPr>
            <a:spLocks noGrp="1"/>
          </p:cNvSpPr>
          <p:nvPr>
            <p:ph type="dt" sz="half" idx="10"/>
          </p:nvPr>
        </p:nvSpPr>
        <p:spPr/>
        <p:txBody>
          <a:bodyPr/>
          <a:lstStyle/>
          <a:p>
            <a:fld id="{38737ACB-B478-C247-AD23-0B19CE8E5E41}" type="datetimeFigureOut">
              <a:rPr kumimoji="1" lang="ja-JP" altLang="en-US" smtClean="0"/>
              <a:t>5/3/14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179871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Date Placeholder 2"/>
          <p:cNvSpPr>
            <a:spLocks noGrp="1"/>
          </p:cNvSpPr>
          <p:nvPr>
            <p:ph type="dt" sz="half" idx="10"/>
          </p:nvPr>
        </p:nvSpPr>
        <p:spPr/>
        <p:txBody>
          <a:bodyPr/>
          <a:lstStyle/>
          <a:p>
            <a:fld id="{38737ACB-B478-C247-AD23-0B19CE8E5E41}" type="datetimeFigureOut">
              <a:rPr kumimoji="1" lang="ja-JP" altLang="en-US" smtClean="0"/>
              <a:t>5/3/14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628998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37ACB-B478-C247-AD23-0B19CE8E5E41}" type="datetimeFigureOut">
              <a:rPr kumimoji="1" lang="ja-JP" altLang="en-US" smtClean="0"/>
              <a:t>5/3/14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4284504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kumimoji="1" lang="en-US" altLang="ja-JP" smtClean="0"/>
              <a:t>Click to edit Master title style</a:t>
            </a:r>
            <a:endParaRPr kumimoji="1" lang="ja-JP"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smtClean="0"/>
              <a:t>Click to edit Master text styles</a:t>
            </a:r>
          </a:p>
        </p:txBody>
      </p:sp>
      <p:sp>
        <p:nvSpPr>
          <p:cNvPr id="5" name="Date Placeholder 4"/>
          <p:cNvSpPr>
            <a:spLocks noGrp="1"/>
          </p:cNvSpPr>
          <p:nvPr>
            <p:ph type="dt" sz="half" idx="10"/>
          </p:nvPr>
        </p:nvSpPr>
        <p:spPr/>
        <p:txBody>
          <a:bodyPr/>
          <a:lstStyle/>
          <a:p>
            <a:fld id="{38737ACB-B478-C247-AD23-0B19CE8E5E41}" type="datetimeFigureOut">
              <a:rPr kumimoji="1" lang="ja-JP" altLang="en-US" smtClean="0"/>
              <a:t>5/3/14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718194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kumimoji="1" lang="en-US" altLang="ja-JP" smtClean="0"/>
              <a:t>Click to edit Master title style</a:t>
            </a:r>
            <a:endParaRPr kumimoji="1" lang="ja-JP"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smtClean="0"/>
              <a:t>Click to edit Master text styles</a:t>
            </a:r>
          </a:p>
        </p:txBody>
      </p:sp>
      <p:sp>
        <p:nvSpPr>
          <p:cNvPr id="5" name="Date Placeholder 4"/>
          <p:cNvSpPr>
            <a:spLocks noGrp="1"/>
          </p:cNvSpPr>
          <p:nvPr>
            <p:ph type="dt" sz="half" idx="10"/>
          </p:nvPr>
        </p:nvSpPr>
        <p:spPr/>
        <p:txBody>
          <a:bodyPr/>
          <a:lstStyle/>
          <a:p>
            <a:fld id="{38737ACB-B478-C247-AD23-0B19CE8E5E41}" type="datetimeFigureOut">
              <a:rPr kumimoji="1" lang="ja-JP" altLang="en-US" smtClean="0"/>
              <a:t>5/3/14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7722725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37ACB-B478-C247-AD23-0B19CE8E5E41}" type="datetimeFigureOut">
              <a:rPr kumimoji="1" lang="ja-JP" altLang="en-US" smtClean="0"/>
              <a:t>5/3/14</a:t>
            </a:fld>
            <a:endParaRPr kumimoji="1" lang="ja-JP"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71549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kumimoji="1" lang="en-US" altLang="ja-JP" dirty="0" smtClean="0"/>
              <a:t>Website Layout</a:t>
            </a:r>
            <a:endParaRPr kumimoji="1" lang="ja-JP" altLang="en-US" dirty="0"/>
          </a:p>
        </p:txBody>
      </p:sp>
      <p:sp>
        <p:nvSpPr>
          <p:cNvPr id="3" name="Subtitle 2"/>
          <p:cNvSpPr>
            <a:spLocks noGrp="1"/>
          </p:cNvSpPr>
          <p:nvPr>
            <p:ph type="subTitle" idx="1"/>
          </p:nvPr>
        </p:nvSpPr>
        <p:spPr/>
        <p:txBody>
          <a:bodyPr/>
          <a:lstStyle/>
          <a:p>
            <a:r>
              <a:rPr kumimoji="1" lang="en-US" altLang="ja-JP" dirty="0" smtClean="0"/>
              <a:t>Version 1</a:t>
            </a:r>
          </a:p>
          <a:p>
            <a:endParaRPr kumimoji="1" lang="ja-JP" altLang="en-US" dirty="0"/>
          </a:p>
        </p:txBody>
      </p:sp>
    </p:spTree>
    <p:extLst>
      <p:ext uri="{BB962C8B-B14F-4D97-AF65-F5344CB8AC3E}">
        <p14:creationId xmlns:p14="http://schemas.microsoft.com/office/powerpoint/2010/main" val="240065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440329" cy="1143000"/>
          </a:xfrm>
        </p:spPr>
        <p:txBody>
          <a:bodyPr>
            <a:normAutofit/>
          </a:bodyPr>
          <a:lstStyle/>
          <a:p>
            <a:r>
              <a:rPr lang="en-US" altLang="ja-JP" sz="1400" dirty="0" smtClean="0">
                <a:solidFill>
                  <a:schemeClr val="tx2">
                    <a:lumMod val="60000"/>
                    <a:lumOff val="40000"/>
                  </a:schemeClr>
                </a:solidFill>
                <a:latin typeface="Arial"/>
                <a:cs typeface="Arial"/>
              </a:rPr>
              <a:t>ESM</a:t>
            </a:r>
            <a:endParaRPr kumimoji="1" lang="ja-JP" altLang="en-US" sz="1400" dirty="0">
              <a:solidFill>
                <a:schemeClr val="tx2">
                  <a:lumMod val="60000"/>
                  <a:lumOff val="40000"/>
                </a:schemeClr>
              </a:solidFill>
              <a:latin typeface="Arial"/>
              <a:cs typeface="Arial"/>
            </a:endParaRPr>
          </a:p>
        </p:txBody>
      </p:sp>
      <p:sp>
        <p:nvSpPr>
          <p:cNvPr id="6" name="Title 1"/>
          <p:cNvSpPr txBox="1">
            <a:spLocks/>
          </p:cNvSpPr>
          <p:nvPr/>
        </p:nvSpPr>
        <p:spPr>
          <a:xfrm>
            <a:off x="1631576" y="626690"/>
            <a:ext cx="1440329"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1400" dirty="0" smtClean="0">
                <a:solidFill>
                  <a:srgbClr val="558ED5"/>
                </a:solidFill>
                <a:latin typeface="Arial"/>
                <a:cs typeface="Arial"/>
              </a:rPr>
              <a:t>About</a:t>
            </a:r>
          </a:p>
        </p:txBody>
      </p:sp>
      <p:sp>
        <p:nvSpPr>
          <p:cNvPr id="7" name="Title 1"/>
          <p:cNvSpPr txBox="1">
            <a:spLocks/>
          </p:cNvSpPr>
          <p:nvPr/>
        </p:nvSpPr>
        <p:spPr>
          <a:xfrm>
            <a:off x="6932708" y="447955"/>
            <a:ext cx="1440329"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1400" dirty="0" smtClean="0">
                <a:latin typeface="Arial"/>
                <a:cs typeface="Arial"/>
              </a:rPr>
              <a:t>News</a:t>
            </a:r>
          </a:p>
          <a:p>
            <a:endParaRPr lang="en-US" altLang="ja-JP" sz="1400" dirty="0" smtClean="0">
              <a:latin typeface="Arial"/>
              <a:cs typeface="Arial"/>
            </a:endParaRPr>
          </a:p>
        </p:txBody>
      </p:sp>
      <p:sp>
        <p:nvSpPr>
          <p:cNvPr id="8" name="Title 1"/>
          <p:cNvSpPr txBox="1">
            <a:spLocks/>
          </p:cNvSpPr>
          <p:nvPr/>
        </p:nvSpPr>
        <p:spPr>
          <a:xfrm>
            <a:off x="3499222" y="261847"/>
            <a:ext cx="1640543"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1400" dirty="0" smtClean="0">
                <a:solidFill>
                  <a:srgbClr val="008000"/>
                </a:solidFill>
                <a:latin typeface="Arial"/>
                <a:cs typeface="Arial"/>
              </a:rPr>
              <a:t>Environmentalists</a:t>
            </a:r>
          </a:p>
        </p:txBody>
      </p:sp>
      <p:sp>
        <p:nvSpPr>
          <p:cNvPr id="9" name="Title 1"/>
          <p:cNvSpPr txBox="1">
            <a:spLocks/>
          </p:cNvSpPr>
          <p:nvPr/>
        </p:nvSpPr>
        <p:spPr>
          <a:xfrm>
            <a:off x="5292165" y="731934"/>
            <a:ext cx="1640543" cy="96426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1400" dirty="0" smtClean="0">
                <a:solidFill>
                  <a:srgbClr val="008000"/>
                </a:solidFill>
                <a:latin typeface="Arial"/>
                <a:cs typeface="Arial"/>
              </a:rPr>
              <a:t>Register Your Services</a:t>
            </a:r>
          </a:p>
        </p:txBody>
      </p:sp>
      <p:sp>
        <p:nvSpPr>
          <p:cNvPr id="13" name="Title 1"/>
          <p:cNvSpPr txBox="1">
            <a:spLocks/>
          </p:cNvSpPr>
          <p:nvPr/>
        </p:nvSpPr>
        <p:spPr>
          <a:xfrm>
            <a:off x="5692590" y="3345797"/>
            <a:ext cx="1640543" cy="804675"/>
          </a:xfrm>
          <a:prstGeom prst="rect">
            <a:avLst/>
          </a:prstGeom>
        </p:spPr>
        <p:txBody>
          <a:bodyPr vert="horz" lIns="91440" tIns="45720" rIns="91440" bIns="45720" rtlCol="0" anchor="ctr">
            <a:normAutofit fontScale="92500" lnSpcReduction="10000"/>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1400" dirty="0" smtClean="0">
                <a:solidFill>
                  <a:srgbClr val="8064A2"/>
                </a:solidFill>
                <a:latin typeface="Arial"/>
                <a:cs typeface="Arial"/>
              </a:rPr>
              <a:t>Post your project and have environmental firms send you proposals</a:t>
            </a:r>
          </a:p>
        </p:txBody>
      </p:sp>
      <p:sp>
        <p:nvSpPr>
          <p:cNvPr id="14" name="Title 1"/>
          <p:cNvSpPr txBox="1">
            <a:spLocks/>
          </p:cNvSpPr>
          <p:nvPr/>
        </p:nvSpPr>
        <p:spPr>
          <a:xfrm>
            <a:off x="975658" y="3352847"/>
            <a:ext cx="1461250" cy="607824"/>
          </a:xfrm>
          <a:prstGeom prst="rect">
            <a:avLst/>
          </a:prstGeom>
        </p:spPr>
        <p:txBody>
          <a:bodyPr vert="horz" lIns="91440" tIns="45720" rIns="91440" bIns="45720" rtlCol="0" anchor="ctr">
            <a:normAutofit fontScale="70000" lnSpcReduction="20000"/>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1400" dirty="0" smtClean="0">
                <a:solidFill>
                  <a:srgbClr val="FF6600"/>
                </a:solidFill>
                <a:latin typeface="Arial"/>
                <a:cs typeface="Arial"/>
              </a:rPr>
              <a:t>Know what you need? Then let us find you the best offer</a:t>
            </a:r>
          </a:p>
        </p:txBody>
      </p:sp>
      <p:sp>
        <p:nvSpPr>
          <p:cNvPr id="15" name="Title 1"/>
          <p:cNvSpPr txBox="1">
            <a:spLocks/>
          </p:cNvSpPr>
          <p:nvPr/>
        </p:nvSpPr>
        <p:spPr>
          <a:xfrm>
            <a:off x="3346824" y="3656477"/>
            <a:ext cx="1640543" cy="964265"/>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1400" dirty="0" smtClean="0">
                <a:solidFill>
                  <a:srgbClr val="FF0000"/>
                </a:solidFill>
                <a:latin typeface="Arial"/>
                <a:cs typeface="Arial"/>
              </a:rPr>
              <a:t>We will guide you through your project with free recommendations and tracking</a:t>
            </a:r>
          </a:p>
        </p:txBody>
      </p:sp>
      <p:cxnSp>
        <p:nvCxnSpPr>
          <p:cNvPr id="17" name="Straight Connector 16"/>
          <p:cNvCxnSpPr/>
          <p:nvPr/>
        </p:nvCxnSpPr>
        <p:spPr>
          <a:xfrm>
            <a:off x="224118" y="1590955"/>
            <a:ext cx="83072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1631576" y="0"/>
            <a:ext cx="0" cy="159095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631576" y="956235"/>
            <a:ext cx="144032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3071905" y="956235"/>
            <a:ext cx="0" cy="63472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99222" y="0"/>
            <a:ext cx="0" cy="159095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5292165" y="0"/>
            <a:ext cx="0" cy="159095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292165" y="956235"/>
            <a:ext cx="164054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6932708" y="956235"/>
            <a:ext cx="0" cy="634721"/>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49" name="Action Button: Home 48">
            <a:hlinkClick r:id="" action="ppaction://hlinkshowjump?jump=firstslide" highlightClick="1"/>
          </p:cNvPr>
          <p:cNvSpPr/>
          <p:nvPr/>
        </p:nvSpPr>
        <p:spPr>
          <a:xfrm>
            <a:off x="457200" y="626690"/>
            <a:ext cx="364565" cy="598486"/>
          </a:xfrm>
          <a:prstGeom prst="actionButtonHo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1" name="Rectangle 50"/>
          <p:cNvSpPr/>
          <p:nvPr/>
        </p:nvSpPr>
        <p:spPr>
          <a:xfrm>
            <a:off x="975658" y="2134255"/>
            <a:ext cx="1742142" cy="1114611"/>
          </a:xfrm>
          <a:prstGeom prst="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2" name="Rectangle 51"/>
          <p:cNvSpPr/>
          <p:nvPr/>
        </p:nvSpPr>
        <p:spPr>
          <a:xfrm>
            <a:off x="3325159" y="2238236"/>
            <a:ext cx="1742142" cy="1114611"/>
          </a:xfrm>
          <a:prstGeom prst="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Rectangle 52"/>
          <p:cNvSpPr/>
          <p:nvPr/>
        </p:nvSpPr>
        <p:spPr>
          <a:xfrm>
            <a:off x="5839014" y="2357021"/>
            <a:ext cx="1742142" cy="717641"/>
          </a:xfrm>
          <a:prstGeom prst="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5" name="Rectangle 54"/>
          <p:cNvSpPr/>
          <p:nvPr/>
        </p:nvSpPr>
        <p:spPr>
          <a:xfrm>
            <a:off x="1077258" y="5154706"/>
            <a:ext cx="6946154" cy="448235"/>
          </a:xfrm>
          <a:prstGeom prst="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7" name="Straight Connector 56"/>
          <p:cNvCxnSpPr>
            <a:stCxn id="55" idx="0"/>
            <a:endCxn id="55" idx="2"/>
          </p:cNvCxnSpPr>
          <p:nvPr/>
        </p:nvCxnSpPr>
        <p:spPr>
          <a:xfrm>
            <a:off x="4550335" y="5154706"/>
            <a:ext cx="0" cy="448235"/>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270000" y="5259294"/>
            <a:ext cx="3107765" cy="369332"/>
          </a:xfrm>
          <a:prstGeom prst="rect">
            <a:avLst/>
          </a:prstGeom>
          <a:noFill/>
        </p:spPr>
        <p:txBody>
          <a:bodyPr wrap="square" rtlCol="0">
            <a:spAutoFit/>
          </a:bodyPr>
          <a:lstStyle/>
          <a:p>
            <a:r>
              <a:rPr kumimoji="1" lang="en-US" altLang="ja-JP" dirty="0" smtClean="0"/>
              <a:t>Environmental Service Provider</a:t>
            </a:r>
            <a:endParaRPr kumimoji="1" lang="ja-JP" altLang="en-US" dirty="0"/>
          </a:p>
        </p:txBody>
      </p:sp>
      <p:sp>
        <p:nvSpPr>
          <p:cNvPr id="62" name="TextBox 61"/>
          <p:cNvSpPr txBox="1"/>
          <p:nvPr/>
        </p:nvSpPr>
        <p:spPr>
          <a:xfrm>
            <a:off x="4736353" y="5259294"/>
            <a:ext cx="3287059" cy="369332"/>
          </a:xfrm>
          <a:prstGeom prst="rect">
            <a:avLst/>
          </a:prstGeom>
          <a:noFill/>
        </p:spPr>
        <p:txBody>
          <a:bodyPr wrap="square" rtlCol="0">
            <a:spAutoFit/>
          </a:bodyPr>
          <a:lstStyle/>
          <a:p>
            <a:r>
              <a:rPr lang="en-US" altLang="ja-JP" dirty="0" smtClean="0"/>
              <a:t>Environmental Buyer</a:t>
            </a:r>
            <a:endParaRPr lang="en-US" altLang="ja-JP" dirty="0" smtClean="0"/>
          </a:p>
        </p:txBody>
      </p:sp>
      <p:sp>
        <p:nvSpPr>
          <p:cNvPr id="67" name="TextBox 66"/>
          <p:cNvSpPr txBox="1"/>
          <p:nvPr/>
        </p:nvSpPr>
        <p:spPr>
          <a:xfrm>
            <a:off x="4736353" y="6066118"/>
            <a:ext cx="3287059" cy="646331"/>
          </a:xfrm>
          <a:prstGeom prst="rect">
            <a:avLst/>
          </a:prstGeom>
          <a:noFill/>
        </p:spPr>
        <p:txBody>
          <a:bodyPr wrap="square" rtlCol="0">
            <a:spAutoFit/>
          </a:bodyPr>
          <a:lstStyle/>
          <a:p>
            <a:r>
              <a:rPr lang="en-US" altLang="ja-JP" sz="1200" dirty="0" smtClean="0"/>
              <a:t>(Do you require an environmental professional either *request a service* or *post your project* and have the professionals send you proposals)</a:t>
            </a:r>
            <a:endParaRPr kumimoji="1" lang="ja-JP" altLang="en-US" sz="1200" dirty="0"/>
          </a:p>
        </p:txBody>
      </p:sp>
      <p:sp>
        <p:nvSpPr>
          <p:cNvPr id="68" name="TextBox 67"/>
          <p:cNvSpPr txBox="1"/>
          <p:nvPr/>
        </p:nvSpPr>
        <p:spPr>
          <a:xfrm>
            <a:off x="1062318" y="6066118"/>
            <a:ext cx="3287059" cy="646331"/>
          </a:xfrm>
          <a:prstGeom prst="rect">
            <a:avLst/>
          </a:prstGeom>
          <a:noFill/>
        </p:spPr>
        <p:txBody>
          <a:bodyPr wrap="square" rtlCol="0">
            <a:spAutoFit/>
          </a:bodyPr>
          <a:lstStyle/>
          <a:p>
            <a:r>
              <a:rPr kumimoji="1" lang="en-US" altLang="ja-JP" sz="1200" dirty="0" smtClean="0"/>
              <a:t>(Register your environmental services so that they are clearer and more accessible to your customers)</a:t>
            </a:r>
            <a:endParaRPr kumimoji="1" lang="ja-JP" altLang="en-US" sz="1200" dirty="0"/>
          </a:p>
        </p:txBody>
      </p:sp>
      <p:sp>
        <p:nvSpPr>
          <p:cNvPr id="69" name="Content Placeholder 2"/>
          <p:cNvSpPr txBox="1">
            <a:spLocks/>
          </p:cNvSpPr>
          <p:nvPr/>
        </p:nvSpPr>
        <p:spPr>
          <a:xfrm>
            <a:off x="975658" y="2163018"/>
            <a:ext cx="1640542" cy="1067360"/>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lgn="ctr">
              <a:buFont typeface="Arial"/>
              <a:buNone/>
            </a:pPr>
            <a:r>
              <a:rPr lang="en-US" altLang="ja-JP" sz="2000" dirty="0" smtClean="0">
                <a:solidFill>
                  <a:srgbClr val="FF6600"/>
                </a:solidFill>
              </a:rPr>
              <a:t>*Search for an Environmental Service*</a:t>
            </a:r>
            <a:endParaRPr lang="ja-JP" altLang="en-US" sz="2000" dirty="0">
              <a:solidFill>
                <a:srgbClr val="FF6600"/>
              </a:solidFill>
            </a:endParaRPr>
          </a:p>
        </p:txBody>
      </p:sp>
      <p:sp>
        <p:nvSpPr>
          <p:cNvPr id="71" name="Content Placeholder 2"/>
          <p:cNvSpPr txBox="1">
            <a:spLocks/>
          </p:cNvSpPr>
          <p:nvPr/>
        </p:nvSpPr>
        <p:spPr>
          <a:xfrm>
            <a:off x="3325159" y="2249676"/>
            <a:ext cx="1792941" cy="107903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lgn="ctr">
              <a:buNone/>
            </a:pPr>
            <a:r>
              <a:rPr lang="en-US" altLang="ja-JP" sz="2000" dirty="0" smtClean="0">
                <a:solidFill>
                  <a:srgbClr val="FF0000"/>
                </a:solidFill>
              </a:rPr>
              <a:t>*Track the status of your project*</a:t>
            </a:r>
            <a:endParaRPr lang="ja-JP" altLang="en-US" sz="2000" dirty="0">
              <a:solidFill>
                <a:srgbClr val="FF0000"/>
              </a:solidFill>
            </a:endParaRPr>
          </a:p>
        </p:txBody>
      </p:sp>
      <p:sp>
        <p:nvSpPr>
          <p:cNvPr id="72" name="Content Placeholder 2"/>
          <p:cNvSpPr txBox="1">
            <a:spLocks/>
          </p:cNvSpPr>
          <p:nvPr/>
        </p:nvSpPr>
        <p:spPr>
          <a:xfrm>
            <a:off x="5839014" y="2521838"/>
            <a:ext cx="1742142" cy="423907"/>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sz="2000" dirty="0" smtClean="0">
                <a:solidFill>
                  <a:schemeClr val="accent4"/>
                </a:solidFill>
              </a:rPr>
              <a:t>*Post a Project*</a:t>
            </a:r>
          </a:p>
          <a:p>
            <a:pPr marL="0" indent="0">
              <a:buNone/>
            </a:pPr>
            <a:endParaRPr lang="en-US" altLang="ja-JP" sz="2000" dirty="0"/>
          </a:p>
        </p:txBody>
      </p:sp>
    </p:spTree>
    <p:extLst>
      <p:ext uri="{BB962C8B-B14F-4D97-AF65-F5344CB8AC3E}">
        <p14:creationId xmlns:p14="http://schemas.microsoft.com/office/powerpoint/2010/main" val="397011057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kumimoji="1" lang="en-US" altLang="ja-JP" dirty="0" smtClean="0">
                <a:solidFill>
                  <a:srgbClr val="0000FF"/>
                </a:solidFill>
              </a:rPr>
              <a:t>About</a:t>
            </a:r>
            <a:endParaRPr kumimoji="1" lang="ja-JP" altLang="en-US" dirty="0">
              <a:solidFill>
                <a:srgbClr val="0000FF"/>
              </a:solidFill>
            </a:endParaRPr>
          </a:p>
        </p:txBody>
      </p:sp>
      <p:sp>
        <p:nvSpPr>
          <p:cNvPr id="3" name="Content Placeholder 2"/>
          <p:cNvSpPr>
            <a:spLocks noGrp="1"/>
          </p:cNvSpPr>
          <p:nvPr>
            <p:ph idx="1"/>
          </p:nvPr>
        </p:nvSpPr>
        <p:spPr/>
        <p:txBody>
          <a:bodyPr>
            <a:normAutofit fontScale="92500" lnSpcReduction="10000"/>
          </a:bodyPr>
          <a:lstStyle/>
          <a:p>
            <a:r>
              <a:rPr lang="en-US" altLang="ja-JP" dirty="0" smtClean="0"/>
              <a:t>ESM</a:t>
            </a:r>
          </a:p>
          <a:p>
            <a:pPr marL="0" indent="0">
              <a:buNone/>
            </a:pPr>
            <a:r>
              <a:rPr lang="en-US" altLang="ja-JP" sz="1500" dirty="0" smtClean="0"/>
              <a:t>ESM </a:t>
            </a:r>
            <a:r>
              <a:rPr lang="en-US" altLang="ja-JP" sz="1500" dirty="0"/>
              <a:t>is a marketplace for environmental services. We help individuals and businesses to search for environmental services, compare prices, and choose the best environmental professionals matching their needs. We also assist environmental professionals and firms in promoting their services in ways that are more accessible to their clients, creating a network that allows for greater environmental solutions for sustainable businesses and ecosystems. </a:t>
            </a:r>
          </a:p>
          <a:p>
            <a:r>
              <a:rPr lang="en-US" altLang="ja-JP" dirty="0" smtClean="0"/>
              <a:t>Vision:</a:t>
            </a:r>
          </a:p>
          <a:p>
            <a:pPr marL="0" indent="0">
              <a:buNone/>
            </a:pPr>
            <a:r>
              <a:rPr lang="en-US" altLang="ja-JP" sz="1500" dirty="0" smtClean="0"/>
              <a:t>We believe that through collaboration and the exchange of skills and knowledge about our physical environment, we can build a more sustainable planet, not only for ourselves but also for future generations. To that end, we strive to create an ever-growing market for that exchange to take place.</a:t>
            </a:r>
          </a:p>
          <a:p>
            <a:endParaRPr lang="en-US" altLang="ja-JP" sz="1600" dirty="0"/>
          </a:p>
          <a:p>
            <a:r>
              <a:rPr lang="en-US" altLang="ja-JP" sz="2800" dirty="0" smtClean="0"/>
              <a:t>Principles</a:t>
            </a:r>
          </a:p>
          <a:p>
            <a:pPr marL="0" lvl="0" indent="0">
              <a:buNone/>
            </a:pPr>
            <a:r>
              <a:rPr lang="en-US" altLang="ja-JP" sz="1300" dirty="0" smtClean="0"/>
              <a:t>	</a:t>
            </a:r>
            <a:r>
              <a:rPr lang="en-US" altLang="ja-JP" sz="1500" dirty="0" smtClean="0"/>
              <a:t>1. Empower </a:t>
            </a:r>
            <a:r>
              <a:rPr lang="en-US" altLang="ja-JP" sz="1500" dirty="0"/>
              <a:t>everyone to better their environment</a:t>
            </a:r>
          </a:p>
          <a:p>
            <a:pPr marL="0" lvl="0" indent="0">
              <a:buNone/>
            </a:pPr>
            <a:r>
              <a:rPr lang="en-US" altLang="ja-JP" sz="1500" dirty="0"/>
              <a:t>	</a:t>
            </a:r>
            <a:r>
              <a:rPr lang="en-US" altLang="ja-JP" sz="1500" dirty="0" smtClean="0"/>
              <a:t>2. Environmental Innovation</a:t>
            </a:r>
          </a:p>
          <a:p>
            <a:pPr marL="0" lvl="0" indent="0">
              <a:buNone/>
            </a:pPr>
            <a:r>
              <a:rPr lang="en-US" altLang="ja-JP" sz="1500" dirty="0"/>
              <a:t>	</a:t>
            </a:r>
            <a:r>
              <a:rPr lang="en-US" altLang="ja-JP" sz="1500" dirty="0" smtClean="0"/>
              <a:t>3. Environmentalism </a:t>
            </a:r>
            <a:r>
              <a:rPr lang="en-US" altLang="ja-JP" sz="1500" dirty="0"/>
              <a:t>is a tool that can help businesses grow in the right direction</a:t>
            </a:r>
          </a:p>
          <a:p>
            <a:pPr marL="0" lvl="0" indent="0">
              <a:buNone/>
            </a:pPr>
            <a:r>
              <a:rPr lang="en-US" altLang="ja-JP" sz="1500" dirty="0" smtClean="0"/>
              <a:t>	4. The </a:t>
            </a:r>
            <a:r>
              <a:rPr lang="en-US" altLang="ja-JP" sz="1500" dirty="0"/>
              <a:t>larger the network between environmental firms and people the larger the problems we </a:t>
            </a:r>
            <a:r>
              <a:rPr lang="en-US" altLang="ja-JP" sz="1500" dirty="0" smtClean="0"/>
              <a:t>can tackle </a:t>
            </a:r>
            <a:endParaRPr lang="en-US" altLang="ja-JP" sz="1500" dirty="0"/>
          </a:p>
          <a:p>
            <a:pPr lvl="1"/>
            <a:endParaRPr lang="en-US" altLang="ja-JP" sz="2400" dirty="0"/>
          </a:p>
          <a:p>
            <a:pPr lvl="1"/>
            <a:endParaRPr lang="en-US" altLang="ja-JP" dirty="0" smtClean="0"/>
          </a:p>
          <a:p>
            <a:pPr marL="0" indent="0">
              <a:buNone/>
            </a:pPr>
            <a:endParaRPr kumimoji="1" lang="ja-JP" altLang="en-US" dirty="0"/>
          </a:p>
        </p:txBody>
      </p:sp>
    </p:spTree>
    <p:extLst>
      <p:ext uri="{BB962C8B-B14F-4D97-AF65-F5344CB8AC3E}">
        <p14:creationId xmlns:p14="http://schemas.microsoft.com/office/powerpoint/2010/main" val="1602636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kumimoji="1" lang="en-US" altLang="ja-JP" dirty="0" smtClean="0">
                <a:solidFill>
                  <a:srgbClr val="008000"/>
                </a:solidFill>
              </a:rPr>
              <a:t>Environmental Industries</a:t>
            </a:r>
            <a:endParaRPr kumimoji="1" lang="ja-JP" altLang="en-US" dirty="0">
              <a:solidFill>
                <a:srgbClr val="008000"/>
              </a:solidFill>
            </a:endParaRPr>
          </a:p>
        </p:txBody>
      </p:sp>
      <p:sp>
        <p:nvSpPr>
          <p:cNvPr id="5" name="Rectangle 4"/>
          <p:cNvSpPr/>
          <p:nvPr/>
        </p:nvSpPr>
        <p:spPr>
          <a:xfrm>
            <a:off x="457200" y="1616635"/>
            <a:ext cx="8229600" cy="4525963"/>
          </a:xfrm>
          <a:prstGeom prst="rect">
            <a:avLst/>
          </a:prstGeom>
          <a:gradFill flip="none" rotWithShape="1">
            <a:gsLst>
              <a:gs pos="0">
                <a:schemeClr val="accent1">
                  <a:tint val="100000"/>
                  <a:shade val="100000"/>
                  <a:satMod val="130000"/>
                  <a:alpha val="3000"/>
                </a:schemeClr>
              </a:gs>
              <a:gs pos="100000">
                <a:schemeClr val="accent1">
                  <a:tint val="50000"/>
                  <a:shade val="100000"/>
                  <a:satMod val="350000"/>
                  <a:alpha val="3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7" name="Straight Connector 6"/>
          <p:cNvCxnSpPr/>
          <p:nvPr/>
        </p:nvCxnSpPr>
        <p:spPr>
          <a:xfrm>
            <a:off x="2345765" y="1600200"/>
            <a:ext cx="0" cy="4525963"/>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72353" y="1942353"/>
            <a:ext cx="1359647" cy="646331"/>
          </a:xfrm>
          <a:prstGeom prst="rect">
            <a:avLst/>
          </a:prstGeom>
          <a:noFill/>
        </p:spPr>
        <p:txBody>
          <a:bodyPr wrap="square" rtlCol="0">
            <a:spAutoFit/>
          </a:bodyPr>
          <a:lstStyle/>
          <a:p>
            <a:r>
              <a:rPr kumimoji="1" lang="en-US" altLang="ja-JP" dirty="0" smtClean="0"/>
              <a:t>*Industry Sectors*</a:t>
            </a:r>
            <a:endParaRPr kumimoji="1" lang="ja-JP" altLang="en-US" dirty="0"/>
          </a:p>
        </p:txBody>
      </p:sp>
      <p:sp>
        <p:nvSpPr>
          <p:cNvPr id="10" name="TextBox 9"/>
          <p:cNvSpPr txBox="1"/>
          <p:nvPr/>
        </p:nvSpPr>
        <p:spPr>
          <a:xfrm>
            <a:off x="2734235" y="1942353"/>
            <a:ext cx="5632824" cy="369332"/>
          </a:xfrm>
          <a:prstGeom prst="rect">
            <a:avLst/>
          </a:prstGeom>
          <a:noFill/>
        </p:spPr>
        <p:txBody>
          <a:bodyPr wrap="square" rtlCol="0">
            <a:spAutoFit/>
          </a:bodyPr>
          <a:lstStyle/>
          <a:p>
            <a:r>
              <a:rPr lang="en-US" altLang="ja-JP" dirty="0" smtClean="0"/>
              <a:t>Description for each one</a:t>
            </a:r>
          </a:p>
        </p:txBody>
      </p:sp>
      <p:sp>
        <p:nvSpPr>
          <p:cNvPr id="11" name="TextBox 10"/>
          <p:cNvSpPr txBox="1"/>
          <p:nvPr/>
        </p:nvSpPr>
        <p:spPr>
          <a:xfrm>
            <a:off x="2614706" y="3780118"/>
            <a:ext cx="5588000" cy="369332"/>
          </a:xfrm>
          <a:prstGeom prst="rect">
            <a:avLst/>
          </a:prstGeom>
          <a:noFill/>
        </p:spPr>
        <p:txBody>
          <a:bodyPr wrap="square" rtlCol="0">
            <a:spAutoFit/>
          </a:bodyPr>
          <a:lstStyle/>
          <a:p>
            <a:r>
              <a:rPr kumimoji="1" lang="en-US" altLang="ja-JP" dirty="0" smtClean="0"/>
              <a:t>Bullet points with the more specific sectors</a:t>
            </a:r>
            <a:endParaRPr kumimoji="1" lang="ja-JP" altLang="en-US" dirty="0"/>
          </a:p>
        </p:txBody>
      </p:sp>
    </p:spTree>
    <p:extLst>
      <p:ext uri="{BB962C8B-B14F-4D97-AF65-F5344CB8AC3E}">
        <p14:creationId xmlns:p14="http://schemas.microsoft.com/office/powerpoint/2010/main" val="1946947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ja-JP" dirty="0" smtClean="0">
                <a:solidFill>
                  <a:srgbClr val="008000"/>
                </a:solidFill>
              </a:rPr>
              <a:t>Register your services</a:t>
            </a:r>
            <a:endParaRPr kumimoji="1" lang="ja-JP" altLang="en-US" dirty="0">
              <a:solidFill>
                <a:srgbClr val="008000"/>
              </a:solidFill>
            </a:endParaRPr>
          </a:p>
        </p:txBody>
      </p:sp>
      <p:sp>
        <p:nvSpPr>
          <p:cNvPr id="3" name="Content Placeholder 2"/>
          <p:cNvSpPr>
            <a:spLocks noGrp="1"/>
          </p:cNvSpPr>
          <p:nvPr>
            <p:ph idx="1"/>
          </p:nvPr>
        </p:nvSpPr>
        <p:spPr/>
        <p:txBody>
          <a:bodyPr>
            <a:normAutofit fontScale="85000" lnSpcReduction="10000"/>
          </a:bodyPr>
          <a:lstStyle/>
          <a:p>
            <a:r>
              <a:rPr lang="en-US" altLang="ja-JP" dirty="0"/>
              <a:t>Environmental Industries Questionnaire*</a:t>
            </a:r>
          </a:p>
          <a:p>
            <a:pPr lvl="1"/>
            <a:r>
              <a:rPr lang="en-US" altLang="ja-JP" dirty="0" smtClean="0"/>
              <a:t>Need to create a questionnaire with the initial part to capture the basic info, second part to detail the services. Needs feature to add more services (Essentially create a space for the same questions, that describe the surface, to appear again and again so one company can put multiple services, i.e. an “add another </a:t>
            </a:r>
            <a:r>
              <a:rPr lang="en-US" altLang="ja-JP" smtClean="0"/>
              <a:t>service button”</a:t>
            </a:r>
            <a:endParaRPr lang="en-US" altLang="ja-JP" dirty="0" smtClean="0"/>
          </a:p>
          <a:p>
            <a:r>
              <a:rPr lang="en-US" altLang="ja-JP" dirty="0" smtClean="0"/>
              <a:t>Legal Compliance agreement (</a:t>
            </a:r>
            <a:r>
              <a:rPr lang="en-US" altLang="ja-JP" dirty="0" err="1" smtClean="0"/>
              <a:t>esignature</a:t>
            </a:r>
            <a:r>
              <a:rPr lang="en-US" altLang="ja-JP" dirty="0" smtClean="0"/>
              <a:t>? Fax?)</a:t>
            </a:r>
          </a:p>
          <a:p>
            <a:r>
              <a:rPr lang="en-US" altLang="ja-JP" dirty="0" err="1" smtClean="0"/>
              <a:t>Fx</a:t>
            </a:r>
            <a:r>
              <a:rPr lang="en-US" altLang="ja-JP" dirty="0" smtClean="0"/>
              <a:t>: Send user message</a:t>
            </a:r>
          </a:p>
          <a:p>
            <a:r>
              <a:rPr lang="en-US" altLang="ja-JP" dirty="0" err="1" smtClean="0"/>
              <a:t>Fx</a:t>
            </a:r>
            <a:r>
              <a:rPr lang="en-US" altLang="ja-JP" dirty="0" smtClean="0"/>
              <a:t>: send us message</a:t>
            </a:r>
          </a:p>
          <a:p>
            <a:r>
              <a:rPr lang="en-US" altLang="ja-JP" dirty="0" err="1" smtClean="0"/>
              <a:t>Fx</a:t>
            </a:r>
            <a:r>
              <a:rPr lang="en-US" altLang="ja-JP" dirty="0" smtClean="0"/>
              <a:t>: produce identifier</a:t>
            </a:r>
          </a:p>
          <a:p>
            <a:pPr marL="0" indent="0">
              <a:buNone/>
            </a:pPr>
            <a:endParaRPr lang="ja-JP" altLang="en-US" dirty="0"/>
          </a:p>
          <a:p>
            <a:endParaRPr kumimoji="1" lang="ja-JP" altLang="en-US" dirty="0"/>
          </a:p>
        </p:txBody>
      </p:sp>
    </p:spTree>
    <p:extLst>
      <p:ext uri="{BB962C8B-B14F-4D97-AF65-F5344CB8AC3E}">
        <p14:creationId xmlns:p14="http://schemas.microsoft.com/office/powerpoint/2010/main" val="1359190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Post a project</a:t>
            </a:r>
            <a:endParaRPr kumimoji="1" lang="ja-JP" altLang="en-US" dirty="0"/>
          </a:p>
        </p:txBody>
      </p:sp>
      <p:sp>
        <p:nvSpPr>
          <p:cNvPr id="3" name="Content Placeholder 2"/>
          <p:cNvSpPr>
            <a:spLocks noGrp="1"/>
          </p:cNvSpPr>
          <p:nvPr>
            <p:ph idx="1"/>
          </p:nvPr>
        </p:nvSpPr>
        <p:spPr/>
        <p:txBody>
          <a:bodyPr/>
          <a:lstStyle/>
          <a:p>
            <a:r>
              <a:rPr kumimoji="1" lang="en-US" altLang="ja-JP" dirty="0" smtClean="0"/>
              <a:t>Customer Questionnaire 2</a:t>
            </a:r>
          </a:p>
          <a:p>
            <a:pPr marL="0" indent="0">
              <a:buNone/>
            </a:pPr>
            <a:r>
              <a:rPr lang="en-US" altLang="ja-JP" dirty="0"/>
              <a:t>	</a:t>
            </a:r>
            <a:r>
              <a:rPr lang="en-US" altLang="ja-JP" dirty="0" err="1" smtClean="0"/>
              <a:t>Fx</a:t>
            </a:r>
            <a:r>
              <a:rPr lang="en-US" altLang="ja-JP" dirty="0" smtClean="0"/>
              <a:t>: submit form in excel format</a:t>
            </a:r>
          </a:p>
          <a:p>
            <a:pPr marL="0" indent="0">
              <a:buNone/>
            </a:pPr>
            <a:r>
              <a:rPr kumimoji="1" lang="en-US" altLang="ja-JP" dirty="0"/>
              <a:t> </a:t>
            </a:r>
            <a:r>
              <a:rPr kumimoji="1" lang="en-US" altLang="ja-JP" dirty="0" smtClean="0"/>
              <a:t>    </a:t>
            </a:r>
            <a:r>
              <a:rPr kumimoji="1" lang="en-US" altLang="ja-JP" dirty="0" err="1" smtClean="0"/>
              <a:t>Fx</a:t>
            </a:r>
            <a:r>
              <a:rPr kumimoji="1" lang="en-US" altLang="ja-JP" dirty="0" smtClean="0"/>
              <a:t>: send user email </a:t>
            </a:r>
          </a:p>
          <a:p>
            <a:pPr marL="0" indent="0">
              <a:buNone/>
            </a:pPr>
            <a:r>
              <a:rPr lang="en-US" altLang="ja-JP" dirty="0"/>
              <a:t>	</a:t>
            </a:r>
            <a:r>
              <a:rPr lang="en-US" altLang="ja-JP" dirty="0" err="1" smtClean="0"/>
              <a:t>Fx</a:t>
            </a:r>
            <a:r>
              <a:rPr lang="en-US" altLang="ja-JP" dirty="0" smtClean="0"/>
              <a:t>: Generate project number</a:t>
            </a:r>
            <a:endParaRPr kumimoji="1" lang="ja-JP" altLang="en-US" dirty="0"/>
          </a:p>
        </p:txBody>
      </p:sp>
    </p:spTree>
    <p:extLst>
      <p:ext uri="{BB962C8B-B14F-4D97-AF65-F5344CB8AC3E}">
        <p14:creationId xmlns:p14="http://schemas.microsoft.com/office/powerpoint/2010/main" val="1237201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en-US" altLang="ja-JP" dirty="0" smtClean="0"/>
              <a:t>Searc</a:t>
            </a:r>
            <a:r>
              <a:rPr lang="en-US" altLang="ja-JP" dirty="0" smtClean="0"/>
              <a:t>h for an Environmental Service</a:t>
            </a:r>
            <a:endParaRPr kumimoji="1" lang="ja-JP" altLang="en-US" dirty="0"/>
          </a:p>
        </p:txBody>
      </p:sp>
      <p:sp>
        <p:nvSpPr>
          <p:cNvPr id="3" name="Content Placeholder 2"/>
          <p:cNvSpPr>
            <a:spLocks noGrp="1"/>
          </p:cNvSpPr>
          <p:nvPr>
            <p:ph idx="1"/>
          </p:nvPr>
        </p:nvSpPr>
        <p:spPr/>
        <p:txBody>
          <a:bodyPr/>
          <a:lstStyle/>
          <a:p>
            <a:r>
              <a:rPr lang="en-US" altLang="ja-JP" dirty="0" smtClean="0"/>
              <a:t>Customer Questionnaire 1</a:t>
            </a:r>
          </a:p>
          <a:p>
            <a:pPr marL="0" indent="0">
              <a:buNone/>
            </a:pPr>
            <a:r>
              <a:rPr kumimoji="1" lang="en-US" altLang="ja-JP" dirty="0" err="1" smtClean="0"/>
              <a:t>Fx</a:t>
            </a:r>
            <a:r>
              <a:rPr kumimoji="1" lang="en-US" altLang="ja-JP" dirty="0" smtClean="0"/>
              <a:t>: submit questionnaire into excel form </a:t>
            </a:r>
          </a:p>
          <a:p>
            <a:pPr marL="0" indent="0">
              <a:buNone/>
            </a:pPr>
            <a:r>
              <a:rPr lang="en-US" altLang="ja-JP" dirty="0" err="1" smtClean="0"/>
              <a:t>Fx</a:t>
            </a:r>
            <a:r>
              <a:rPr lang="en-US" altLang="ja-JP" dirty="0" smtClean="0"/>
              <a:t>: Send user message</a:t>
            </a:r>
          </a:p>
          <a:p>
            <a:pPr marL="0" indent="0">
              <a:buNone/>
            </a:pPr>
            <a:r>
              <a:rPr kumimoji="1" lang="en-US" altLang="ja-JP" dirty="0" err="1" smtClean="0"/>
              <a:t>Fx</a:t>
            </a:r>
            <a:r>
              <a:rPr kumimoji="1" lang="en-US" altLang="ja-JP" dirty="0" smtClean="0"/>
              <a:t>: Generate an identifier</a:t>
            </a:r>
            <a:endParaRPr kumimoji="1" lang="ja-JP" altLang="en-US" dirty="0"/>
          </a:p>
        </p:txBody>
      </p:sp>
    </p:spTree>
    <p:extLst>
      <p:ext uri="{BB962C8B-B14F-4D97-AF65-F5344CB8AC3E}">
        <p14:creationId xmlns:p14="http://schemas.microsoft.com/office/powerpoint/2010/main" val="3808218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Track your project</a:t>
            </a:r>
            <a:endParaRPr kumimoji="1" lang="ja-JP" altLang="en-US" dirty="0"/>
          </a:p>
        </p:txBody>
      </p:sp>
      <p:sp>
        <p:nvSpPr>
          <p:cNvPr id="3" name="Content Placeholder 2"/>
          <p:cNvSpPr>
            <a:spLocks noGrp="1"/>
          </p:cNvSpPr>
          <p:nvPr>
            <p:ph idx="1"/>
          </p:nvPr>
        </p:nvSpPr>
        <p:spPr/>
        <p:txBody>
          <a:bodyPr/>
          <a:lstStyle/>
          <a:p>
            <a:r>
              <a:rPr kumimoji="1" lang="en-US" altLang="ja-JP" dirty="0" smtClean="0"/>
              <a:t>Enter project number</a:t>
            </a:r>
          </a:p>
          <a:p>
            <a:pPr lvl="1"/>
            <a:r>
              <a:rPr lang="en-US" altLang="ja-JP" dirty="0" smtClean="0"/>
              <a:t>FX: Bring back status and message</a:t>
            </a:r>
          </a:p>
          <a:p>
            <a:pPr lvl="1"/>
            <a:endParaRPr kumimoji="1" lang="en-US" altLang="ja-JP" dirty="0" smtClean="0"/>
          </a:p>
          <a:p>
            <a:r>
              <a:rPr kumimoji="1" lang="en-US" altLang="ja-JP" dirty="0" smtClean="0"/>
              <a:t>Request a follow up with an environmental firm</a:t>
            </a:r>
          </a:p>
          <a:p>
            <a:pPr lvl="1"/>
            <a:r>
              <a:rPr lang="en-US" altLang="ja-JP" dirty="0" err="1" smtClean="0"/>
              <a:t>fX</a:t>
            </a:r>
            <a:r>
              <a:rPr lang="en-US" altLang="ja-JP" dirty="0" smtClean="0"/>
              <a:t>: sends us message</a:t>
            </a:r>
            <a:endParaRPr lang="en-US" altLang="ja-JP" dirty="0"/>
          </a:p>
          <a:p>
            <a:pPr lvl="1"/>
            <a:r>
              <a:rPr lang="en-US" altLang="ja-JP" dirty="0" err="1" smtClean="0"/>
              <a:t>Fx:Sends</a:t>
            </a:r>
            <a:r>
              <a:rPr lang="en-US" altLang="ja-JP" dirty="0" smtClean="0"/>
              <a:t> user message</a:t>
            </a:r>
          </a:p>
        </p:txBody>
      </p:sp>
    </p:spTree>
    <p:extLst>
      <p:ext uri="{BB962C8B-B14F-4D97-AF65-F5344CB8AC3E}">
        <p14:creationId xmlns:p14="http://schemas.microsoft.com/office/powerpoint/2010/main" val="3094160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News</a:t>
            </a:r>
            <a:endParaRPr kumimoji="1" lang="ja-JP" altLang="en-US" dirty="0"/>
          </a:p>
        </p:txBody>
      </p:sp>
      <p:sp>
        <p:nvSpPr>
          <p:cNvPr id="3" name="Content Placeholder 2"/>
          <p:cNvSpPr>
            <a:spLocks noGrp="1"/>
          </p:cNvSpPr>
          <p:nvPr>
            <p:ph idx="1"/>
          </p:nvPr>
        </p:nvSpPr>
        <p:spPr/>
        <p:txBody>
          <a:bodyPr/>
          <a:lstStyle/>
          <a:p>
            <a:r>
              <a:rPr kumimoji="1" lang="en-US" altLang="ja-JP" dirty="0" smtClean="0"/>
              <a:t>Blog/Forum to post articles</a:t>
            </a:r>
          </a:p>
          <a:p>
            <a:endParaRPr kumimoji="1" lang="ja-JP" altLang="en-US" dirty="0"/>
          </a:p>
        </p:txBody>
      </p:sp>
    </p:spTree>
    <p:extLst>
      <p:ext uri="{BB962C8B-B14F-4D97-AF65-F5344CB8AC3E}">
        <p14:creationId xmlns:p14="http://schemas.microsoft.com/office/powerpoint/2010/main" val="2284687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4598</TotalTime>
  <Words>472</Words>
  <Application>Microsoft Macintosh PowerPoint</Application>
  <PresentationFormat>On-screen Show (4:3)</PresentationFormat>
  <Paragraphs>66</Paragraphs>
  <Slides>9</Slides>
  <Notes>3</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Website Layout</vt:lpstr>
      <vt:lpstr>ESM</vt:lpstr>
      <vt:lpstr>About</vt:lpstr>
      <vt:lpstr>Environmental Industries</vt:lpstr>
      <vt:lpstr>Register your services</vt:lpstr>
      <vt:lpstr>Post a project</vt:lpstr>
      <vt:lpstr>Search for an Environmental Service</vt:lpstr>
      <vt:lpstr>Track your project</vt:lpstr>
      <vt:lpstr>News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Layout</dc:title>
  <dc:creator>Alejandro Uribe</dc:creator>
  <cp:lastModifiedBy>Alejandro Uribe</cp:lastModifiedBy>
  <cp:revision>30</cp:revision>
  <dcterms:created xsi:type="dcterms:W3CDTF">2014-04-25T22:03:01Z</dcterms:created>
  <dcterms:modified xsi:type="dcterms:W3CDTF">2014-05-05T21:58:23Z</dcterms:modified>
</cp:coreProperties>
</file>