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00"/>
    <a:srgbClr val="CCFF66"/>
    <a:srgbClr val="FF3399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96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F86E-1F66-4C3B-A6FC-9205AABE3D30}" type="datetimeFigureOut">
              <a:rPr lang="zh-CN" altLang="en-US" smtClean="0"/>
              <a:pPr/>
              <a:t>2017/4/2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8C04-F074-448D-80C3-231786160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6340" y="487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杭州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2791031" y="5225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7885" y="549455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庆春店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7503221" y="5661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1597" y="5494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开放式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8481327" y="56612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&gt;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57041" y="141659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上一周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9228" y="141659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LOGO-sm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23" y="289312"/>
            <a:ext cx="571504" cy="567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5720" y="98796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庆春店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课程安排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3427" y="2857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音之舞舞蹈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14" y="1357298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地址：庆春路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188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号金融大厦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楼     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0706" y="59562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您身边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的舞蹈专家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172" y="1928802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408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一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6842" y="1928802"/>
            <a:ext cx="481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8854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二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7013" y="1928802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Wed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03300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三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6982" y="1928802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Thu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7746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01922" y="1928802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Fri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32192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五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285" y="1928802"/>
            <a:ext cx="44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Sat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46638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六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724" y="1928802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Sun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61084" y="215676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周 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71567" y="1785926"/>
            <a:ext cx="8429684" cy="1588"/>
          </a:xfrm>
          <a:prstGeom prst="line">
            <a:avLst/>
          </a:prstGeom>
          <a:ln cmpd="thickThin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3123" y="2354276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1755424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969870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152319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5357818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409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7795657" y="2357430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2017-01-01</a:t>
            </a:r>
            <a:endParaRPr lang="zh-CN" altLang="en-US" sz="1100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357158" y="2713032"/>
            <a:ext cx="8429684" cy="1588"/>
          </a:xfrm>
          <a:prstGeom prst="line">
            <a:avLst/>
          </a:prstGeom>
          <a:ln cmpd="thickThin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000496" y="1785926"/>
            <a:ext cx="1143008" cy="928694"/>
          </a:xfrm>
          <a:prstGeom prst="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27514" y="1524316"/>
            <a:ext cx="16690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0571-09090909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571604" y="3786190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00179" y="3808788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中国舞一级</a:t>
            </a:r>
            <a:endParaRPr lang="en-US" altLang="zh-CN" sz="1400" dirty="0" smtClean="0"/>
          </a:p>
          <a:p>
            <a:pPr algn="ctr"/>
            <a:r>
              <a:rPr lang="en-US" altLang="zh-CN" sz="1100" dirty="0" smtClean="0"/>
              <a:t>09:00 ~ 10:00</a:t>
            </a:r>
          </a:p>
          <a:p>
            <a:pPr algn="ctr"/>
            <a:r>
              <a:rPr lang="zh-CN" altLang="en-US" sz="1100" dirty="0"/>
              <a:t>刘德</a:t>
            </a:r>
            <a:r>
              <a:rPr lang="zh-CN" altLang="en-US" sz="1100" dirty="0" smtClean="0"/>
              <a:t>华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预约：</a:t>
            </a:r>
            <a:r>
              <a:rPr lang="en-US" altLang="zh-CN" sz="1100" dirty="0" smtClean="0"/>
              <a:t>10/20</a:t>
            </a:r>
            <a:endParaRPr lang="zh-CN" altLang="en-US" sz="1100" dirty="0"/>
          </a:p>
        </p:txBody>
      </p:sp>
      <p:sp>
        <p:nvSpPr>
          <p:cNvPr id="65" name="圆角矩形 64"/>
          <p:cNvSpPr/>
          <p:nvPr/>
        </p:nvSpPr>
        <p:spPr>
          <a:xfrm>
            <a:off x="357158" y="3786190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5733" y="3808788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中国舞一级</a:t>
            </a:r>
            <a:endParaRPr lang="en-US" altLang="zh-CN" sz="1400" dirty="0" smtClean="0"/>
          </a:p>
          <a:p>
            <a:pPr algn="ctr"/>
            <a:r>
              <a:rPr lang="en-US" altLang="zh-CN" sz="1100" dirty="0" smtClean="0"/>
              <a:t>09:00 ~ 10:00</a:t>
            </a:r>
          </a:p>
          <a:p>
            <a:pPr algn="ctr"/>
            <a:r>
              <a:rPr lang="zh-CN" altLang="en-US" sz="1100" dirty="0"/>
              <a:t>刘德</a:t>
            </a:r>
            <a:r>
              <a:rPr lang="zh-CN" altLang="en-US" sz="1100" dirty="0" smtClean="0"/>
              <a:t>华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预约：</a:t>
            </a:r>
            <a:r>
              <a:rPr lang="en-US" altLang="zh-CN" sz="1100" dirty="0" smtClean="0"/>
              <a:t>10/20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7643834" y="3786190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672409" y="3808788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中国舞一级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09:00 ~ 10:00</a:t>
            </a:r>
          </a:p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刘德</a:t>
            </a:r>
            <a:r>
              <a:rPr lang="zh-CN" altLang="en-US" sz="1100" dirty="0" smtClean="0">
                <a:solidFill>
                  <a:schemeClr val="bg1"/>
                </a:solidFill>
              </a:rPr>
              <a:t>华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预约：</a:t>
            </a:r>
            <a:r>
              <a:rPr lang="en-US" altLang="zh-CN" sz="1100" dirty="0" smtClean="0">
                <a:solidFill>
                  <a:schemeClr val="bg1"/>
                </a:solidFill>
              </a:rPr>
              <a:t>10/20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2786050" y="3786190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14625" y="3808788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中国舞一级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09:00 ~ 10:00</a:t>
            </a:r>
          </a:p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刘德</a:t>
            </a:r>
            <a:r>
              <a:rPr lang="zh-CN" altLang="en-US" sz="1100" dirty="0" smtClean="0">
                <a:solidFill>
                  <a:schemeClr val="bg1"/>
                </a:solidFill>
              </a:rPr>
              <a:t>华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预约：</a:t>
            </a:r>
            <a:r>
              <a:rPr lang="en-US" altLang="zh-CN" sz="1100" dirty="0" smtClean="0">
                <a:solidFill>
                  <a:schemeClr val="bg1"/>
                </a:solidFill>
              </a:rPr>
              <a:t>10/20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571604" y="2857496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600179" y="2880094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中国舞一级</a:t>
            </a:r>
            <a:endParaRPr lang="en-US" altLang="zh-CN" sz="1400" dirty="0" smtClean="0"/>
          </a:p>
          <a:p>
            <a:pPr algn="ctr"/>
            <a:r>
              <a:rPr lang="en-US" altLang="zh-CN" sz="1100" dirty="0" smtClean="0"/>
              <a:t>09:00 ~ 10:00</a:t>
            </a:r>
          </a:p>
          <a:p>
            <a:pPr algn="ctr"/>
            <a:r>
              <a:rPr lang="zh-CN" altLang="en-US" sz="1100" dirty="0"/>
              <a:t>刘德</a:t>
            </a:r>
            <a:r>
              <a:rPr lang="zh-CN" altLang="en-US" sz="1100" dirty="0" smtClean="0"/>
              <a:t>华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预约：</a:t>
            </a:r>
            <a:r>
              <a:rPr lang="en-US" altLang="zh-CN" sz="1100" dirty="0" smtClean="0"/>
              <a:t>10/20</a:t>
            </a:r>
            <a:endParaRPr lang="zh-CN" altLang="en-US" sz="1100" dirty="0"/>
          </a:p>
        </p:txBody>
      </p:sp>
      <p:sp>
        <p:nvSpPr>
          <p:cNvPr id="76" name="圆角矩形 75"/>
          <p:cNvSpPr/>
          <p:nvPr/>
        </p:nvSpPr>
        <p:spPr>
          <a:xfrm>
            <a:off x="1571604" y="4714884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600179" y="4737482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中国舞一级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09:00 ~ 10:00</a:t>
            </a:r>
          </a:p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刘德</a:t>
            </a:r>
            <a:r>
              <a:rPr lang="zh-CN" altLang="en-US" sz="1100" dirty="0" smtClean="0">
                <a:solidFill>
                  <a:schemeClr val="bg1"/>
                </a:solidFill>
              </a:rPr>
              <a:t>华</a:t>
            </a:r>
            <a:endParaRPr lang="en-US" altLang="zh-CN" sz="11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chemeClr val="bg1"/>
                </a:solidFill>
              </a:rPr>
              <a:t>预约：</a:t>
            </a:r>
            <a:r>
              <a:rPr lang="en-US" altLang="zh-CN" sz="1100" dirty="0" smtClean="0">
                <a:solidFill>
                  <a:schemeClr val="bg1"/>
                </a:solidFill>
              </a:rPr>
              <a:t>10/20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57158" y="4714884"/>
            <a:ext cx="1143008" cy="857256"/>
          </a:xfrm>
          <a:prstGeom prst="roundRect">
            <a:avLst>
              <a:gd name="adj" fmla="val 460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85733" y="4737482"/>
            <a:ext cx="1082348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中国舞一级</a:t>
            </a:r>
            <a:endParaRPr lang="en-US" altLang="zh-CN" sz="1400" dirty="0" smtClean="0"/>
          </a:p>
          <a:p>
            <a:pPr algn="ctr"/>
            <a:r>
              <a:rPr lang="en-US" altLang="zh-CN" sz="1100" dirty="0" smtClean="0"/>
              <a:t>09:00 ~ 10:00</a:t>
            </a:r>
          </a:p>
          <a:p>
            <a:pPr algn="ctr"/>
            <a:r>
              <a:rPr lang="zh-CN" altLang="en-US" sz="1100" dirty="0"/>
              <a:t>刘德</a:t>
            </a:r>
            <a:r>
              <a:rPr lang="zh-CN" altLang="en-US" sz="1100" dirty="0" smtClean="0"/>
              <a:t>华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预约：</a:t>
            </a:r>
            <a:r>
              <a:rPr lang="en-US" altLang="zh-CN" sz="1100" dirty="0" smtClean="0"/>
              <a:t>10/20</a:t>
            </a:r>
            <a:endParaRPr lang="zh-CN" altLang="en-US" sz="1100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357158" y="5715016"/>
            <a:ext cx="8429684" cy="1588"/>
          </a:xfrm>
          <a:prstGeom prst="line">
            <a:avLst/>
          </a:prstGeom>
          <a:ln cmpd="thickThin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85720" y="5786454"/>
            <a:ext cx="50481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（加一个提示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）开放式课程到场人数不足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人则该节课取消。敬请谅解！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sm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23" y="289312"/>
            <a:ext cx="571504" cy="567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427" y="2857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音之舞舞蹈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706" y="59562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您身边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的舞蹈专家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718" y="513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全部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2951409" y="5483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庆春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万华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3108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湖墅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江滨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86116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中赢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7620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城东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9124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城西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西城年华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5404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城北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2198" y="15243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新偶像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5140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萧山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6644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永旺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58148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沙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06" y="1785926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2017/04/01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06" y="2000240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2017/04/02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06" y="2214554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2017/04/03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06" y="242886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2017/04/04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66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0166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950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51006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22510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4014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5518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702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526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0030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4370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23038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9454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4362" y="1524316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SUM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08922" y="178592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0" y="1500174"/>
            <a:ext cx="9144000" cy="285752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-32" y="2714620"/>
            <a:ext cx="9144000" cy="857256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406" y="273876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Sub Total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406" y="300037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Plan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406" y="328612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Rate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3947" y="5714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全线产品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4594483" y="54831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98796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营业汇总表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928926" y="285728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86116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城市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572000" y="357166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8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小主持人、成人舞蹈、少儿舞蹈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273876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8662" y="300037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71538" y="328612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00100" y="1357298"/>
            <a:ext cx="214314" cy="214314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√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501090" y="273876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08547" y="300037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1,000,000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96182" y="328612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00034" y="55721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增加营业计划表：年月、城市、店名、小主持人、成人舞蹈、少儿舞蹈、总计划</a:t>
            </a:r>
            <a:endParaRPr lang="zh-CN" altLang="en-US" dirty="0"/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1357290" y="928670"/>
            <a:ext cx="428628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38866" y="7143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显示日报，格式附后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785918" y="1049521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15206" y="113084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83303" y="11308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42910" y="3143248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71472" y="3500438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00166" y="36433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根据以上的选择发生变化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500166" y="41433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根据以上的选择发生变化</a:t>
            </a:r>
            <a:endParaRPr lang="zh-CN" altLang="en-US" dirty="0"/>
          </a:p>
        </p:txBody>
      </p:sp>
      <p:cxnSp>
        <p:nvCxnSpPr>
          <p:cNvPr id="92" name="直接箭头连接符 91"/>
          <p:cNvCxnSpPr/>
          <p:nvPr/>
        </p:nvCxnSpPr>
        <p:spPr>
          <a:xfrm rot="10800000" flipV="1">
            <a:off x="4500562" y="3143248"/>
            <a:ext cx="371477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4429124" y="3500438"/>
            <a:ext cx="414340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1500174"/>
            <a:ext cx="9144000" cy="285752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LOGO-sm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23" y="289312"/>
            <a:ext cx="571504" cy="5679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427" y="28572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音之舞舞蹈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706" y="59562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您身边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的舞蹈专家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5338" y="571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产品名称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697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标准价格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数量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7686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交易金额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57884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会员姓名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9520" y="1524316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新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续费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09357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销售代表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720" y="1785926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2017/04/03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2976" y="178592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教师少儿舞蹈表演定制班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05866" y="1785926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2,500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62" y="178592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0312" y="1785926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2,500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5716" y="17859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司母戊方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9850" y="178592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少儿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78592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新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50421" y="178592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刘德华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-32" y="2714620"/>
            <a:ext cx="9144000" cy="857256"/>
          </a:xfrm>
          <a:prstGeom prst="rect">
            <a:avLst/>
          </a:prstGeom>
          <a:solidFill>
            <a:schemeClr val="bg1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1406" y="273876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Sub Total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406" y="300037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Plan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406" y="3286124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Rate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720" y="987966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庆春店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 2017/04/03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营业日报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28662" y="273876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8662" y="300037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71538" y="328612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50%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501090" y="273876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308547" y="300037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1,000,000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96182" y="3286124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041" y="414338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增加营业计划表：年月、城市、店名、小主持人、成人舞蹈、少儿舞蹈、总计划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4053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录入日期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43702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会员类型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8961" y="15243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付款方式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108961" y="17859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银行转账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46127" y="113084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上一天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12104" y="113084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下一天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>
            <a:alpha val="37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409</Words>
  <Application>Microsoft Office PowerPoint</Application>
  <PresentationFormat>全屏显示(4:3)</PresentationFormat>
  <Paragraphs>157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Thinkpad</cp:lastModifiedBy>
  <cp:revision>16</cp:revision>
  <dcterms:created xsi:type="dcterms:W3CDTF">2017-03-29T10:30:01Z</dcterms:created>
  <dcterms:modified xsi:type="dcterms:W3CDTF">2017-04-02T07:21:23Z</dcterms:modified>
</cp:coreProperties>
</file>