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3" r:id="rId10"/>
    <p:sldId id="261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59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08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4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367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950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9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21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3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44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42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35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030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799" y="4437112"/>
            <a:ext cx="7772400" cy="1470025"/>
          </a:xfrm>
        </p:spPr>
        <p:txBody>
          <a:bodyPr>
            <a:normAutofit/>
          </a:bodyPr>
          <a:lstStyle/>
          <a:p>
            <a:r>
              <a:rPr lang="pl-PL" sz="4800" dirty="0" smtClean="0">
                <a:solidFill>
                  <a:schemeClr val="bg1">
                    <a:lumMod val="85000"/>
                  </a:schemeClr>
                </a:solidFill>
              </a:rPr>
              <a:t>Zespół X</a:t>
            </a:r>
            <a:endParaRPr lang="pl-PL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630" y="1916832"/>
            <a:ext cx="402073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Użyta technologia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Symbol zastępczy zawartości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36" y="4801831"/>
            <a:ext cx="1171739" cy="1438476"/>
          </a:xfr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53" y="2066314"/>
            <a:ext cx="1209271" cy="1362686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92" y="3070644"/>
            <a:ext cx="1438476" cy="1438476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89" y="2709762"/>
            <a:ext cx="1438476" cy="1438476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92" y="4752702"/>
            <a:ext cx="1867161" cy="1438476"/>
          </a:xfrm>
          <a:prstGeom prst="rect">
            <a:avLst/>
          </a:prstGeom>
        </p:spPr>
      </p:pic>
      <p:pic>
        <p:nvPicPr>
          <p:cNvPr id="28" name="Obraz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2" y="4871032"/>
            <a:ext cx="1438275" cy="1438275"/>
          </a:xfrm>
          <a:prstGeom prst="rect">
            <a:avLst/>
          </a:prstGeom>
        </p:spPr>
      </p:pic>
      <p:pic>
        <p:nvPicPr>
          <p:cNvPr id="29" name="Obraz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67" y="3217595"/>
            <a:ext cx="1600847" cy="1438857"/>
          </a:xfrm>
          <a:prstGeom prst="rect">
            <a:avLst/>
          </a:prstGeom>
        </p:spPr>
      </p:pic>
      <p:pic>
        <p:nvPicPr>
          <p:cNvPr id="31" name="Obraz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77" y="4656452"/>
            <a:ext cx="2967815" cy="153472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8" y="1982932"/>
            <a:ext cx="2382499" cy="2382499"/>
          </a:xfrm>
          <a:prstGeom prst="rect">
            <a:avLst/>
          </a:prstGeom>
          <a:effectLst/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85" y="2569251"/>
            <a:ext cx="2109785" cy="21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Zliczanie 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punktów podczas meczu ping ponga</a:t>
            </a:r>
          </a:p>
          <a:p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Rozwiązania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448272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Zapamiętywanie przez graczy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Zapisywanie w notatnikach/kartkach/telefonach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Sędzia</a:t>
            </a:r>
          </a:p>
        </p:txBody>
      </p:sp>
    </p:spTree>
    <p:extLst>
      <p:ext uri="{BB962C8B-B14F-4D97-AF65-F5344CB8AC3E}">
        <p14:creationId xmlns:p14="http://schemas.microsoft.com/office/powerpoint/2010/main" val="9056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PingPoint!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2736304"/>
          </a:xfrm>
        </p:spPr>
        <p:txBody>
          <a:bodyPr>
            <a:normAutofit lnSpcReduction="10000"/>
          </a:bodyPr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Automatyczne zliczanie punktów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Możliwość monitorowania wyniku podczas meczu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Planowanie turniejów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Oglądanie przebiegu odbytych meczy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Aplikacje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08800"/>
            <a:ext cx="6563072" cy="5218274"/>
          </a:xfrm>
          <a:prstGeom prst="roundRect">
            <a:avLst>
              <a:gd name="adj" fmla="val 164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4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Napotkane problemy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2592288"/>
          </a:xfrm>
        </p:spPr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9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Zalety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2736304"/>
          </a:xfrm>
        </p:spPr>
        <p:txBody>
          <a:bodyPr>
            <a:normAutofit lnSpcReduction="10000"/>
          </a:bodyPr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Łatwość obsługi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Oglądanie wyników na bieżąco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Możliwość poprawienia ostatniego punktu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Możliwość przeglądanie meczy po ich 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zakończeniu</a:t>
            </a:r>
            <a:endParaRPr lang="pl-PL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Zalety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273630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Wizualizacja przebiegu meczu</a:t>
            </a: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Automatycznie tworzenie meczy turniejowych</a:t>
            </a: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Rankingi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Wady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80" y="1988841"/>
            <a:ext cx="8229600" cy="2520280"/>
          </a:xfrm>
        </p:spPr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Podatność na sytuacje wyjątkowe: nety, uderzenia o bok stołu</a:t>
            </a:r>
          </a:p>
          <a:p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76</Words>
  <Application>Microsoft Office PowerPoint</Application>
  <PresentationFormat>Pokaz na ekranie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Calibri</vt:lpstr>
      <vt:lpstr>Motyw pakietu Office</vt:lpstr>
      <vt:lpstr>Zespół X</vt:lpstr>
      <vt:lpstr>Problem</vt:lpstr>
      <vt:lpstr>Rozwiązania</vt:lpstr>
      <vt:lpstr>PingPoint!</vt:lpstr>
      <vt:lpstr>Aplikacje</vt:lpstr>
      <vt:lpstr>Napotkane problemy</vt:lpstr>
      <vt:lpstr>Zalety</vt:lpstr>
      <vt:lpstr>Zalety</vt:lpstr>
      <vt:lpstr>Wady</vt:lpstr>
      <vt:lpstr>Użyta technologia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MSKB</dc:creator>
  <cp:lastModifiedBy>Radek</cp:lastModifiedBy>
  <cp:revision>25</cp:revision>
  <dcterms:created xsi:type="dcterms:W3CDTF">2018-05-09T20:18:01Z</dcterms:created>
  <dcterms:modified xsi:type="dcterms:W3CDTF">2018-05-14T08:57:58Z</dcterms:modified>
</cp:coreProperties>
</file>