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75" r:id="rId6"/>
    <p:sldId id="269" r:id="rId7"/>
    <p:sldId id="270" r:id="rId8"/>
    <p:sldId id="271" r:id="rId9"/>
    <p:sldId id="272" r:id="rId10"/>
    <p:sldId id="273" r:id="rId11"/>
    <p:sldId id="274" r:id="rId12"/>
    <p:sldId id="276" r:id="rId1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8" y="12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5F66-0EAA-4087-B8D3-9C89993ACF26}" type="datetimeFigureOut">
              <a:rPr lang="pl-PL" smtClean="0"/>
              <a:t>2018-05-14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6663-AB02-41BE-AD89-A610B56556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259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5F66-0EAA-4087-B8D3-9C89993ACF26}" type="datetimeFigureOut">
              <a:rPr lang="pl-PL" smtClean="0"/>
              <a:t>2018-05-14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6663-AB02-41BE-AD89-A610B56556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083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5F66-0EAA-4087-B8D3-9C89993ACF26}" type="datetimeFigureOut">
              <a:rPr lang="pl-PL" smtClean="0"/>
              <a:t>2018-05-14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6663-AB02-41BE-AD89-A610B56556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846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5F66-0EAA-4087-B8D3-9C89993ACF26}" type="datetimeFigureOut">
              <a:rPr lang="pl-PL" smtClean="0"/>
              <a:t>2018-05-14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6663-AB02-41BE-AD89-A610B56556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367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5F66-0EAA-4087-B8D3-9C89993ACF26}" type="datetimeFigureOut">
              <a:rPr lang="pl-PL" smtClean="0"/>
              <a:t>2018-05-14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6663-AB02-41BE-AD89-A610B56556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950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5F66-0EAA-4087-B8D3-9C89993ACF26}" type="datetimeFigureOut">
              <a:rPr lang="pl-PL" smtClean="0"/>
              <a:t>2018-05-14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6663-AB02-41BE-AD89-A610B56556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194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5F66-0EAA-4087-B8D3-9C89993ACF26}" type="datetimeFigureOut">
              <a:rPr lang="pl-PL" smtClean="0"/>
              <a:t>2018-05-14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6663-AB02-41BE-AD89-A610B56556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921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5F66-0EAA-4087-B8D3-9C89993ACF26}" type="datetimeFigureOut">
              <a:rPr lang="pl-PL" smtClean="0"/>
              <a:t>2018-05-14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6663-AB02-41BE-AD89-A610B56556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936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5F66-0EAA-4087-B8D3-9C89993ACF26}" type="datetimeFigureOut">
              <a:rPr lang="pl-PL" smtClean="0"/>
              <a:t>2018-05-14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6663-AB02-41BE-AD89-A610B56556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44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5F66-0EAA-4087-B8D3-9C89993ACF26}" type="datetimeFigureOut">
              <a:rPr lang="pl-PL" smtClean="0"/>
              <a:t>2018-05-14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6663-AB02-41BE-AD89-A610B56556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420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5F66-0EAA-4087-B8D3-9C89993ACF26}" type="datetimeFigureOut">
              <a:rPr lang="pl-PL" smtClean="0"/>
              <a:t>2018-05-14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6663-AB02-41BE-AD89-A610B56556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355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C5F66-0EAA-4087-B8D3-9C89993ACF26}" type="datetimeFigureOut">
              <a:rPr lang="pl-PL" smtClean="0"/>
              <a:t>2018-05-14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16663-AB02-41BE-AD89-A610B56556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030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799" y="2204864"/>
            <a:ext cx="7772400" cy="1470025"/>
          </a:xfrm>
        </p:spPr>
        <p:txBody>
          <a:bodyPr>
            <a:normAutofit/>
          </a:bodyPr>
          <a:lstStyle/>
          <a:p>
            <a:r>
              <a:rPr lang="pl-PL" sz="6000" dirty="0" smtClean="0">
                <a:solidFill>
                  <a:schemeClr val="bg1">
                    <a:lumMod val="85000"/>
                  </a:schemeClr>
                </a:solidFill>
              </a:rPr>
              <a:t>Zespół X</a:t>
            </a:r>
            <a:endParaRPr lang="pl-PL" sz="6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2365140" cy="1440160"/>
          </a:xfrm>
          <a:prstGeom prst="rect">
            <a:avLst/>
          </a:prstGeom>
        </p:spPr>
      </p:pic>
      <p:sp>
        <p:nvSpPr>
          <p:cNvPr id="5" name="Symbol zastępczy zawartości 2"/>
          <p:cNvSpPr txBox="1">
            <a:spLocks/>
          </p:cNvSpPr>
          <p:nvPr/>
        </p:nvSpPr>
        <p:spPr>
          <a:xfrm>
            <a:off x="395536" y="4869160"/>
            <a:ext cx="8229600" cy="1872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2000" dirty="0" smtClean="0">
                <a:solidFill>
                  <a:schemeClr val="bg1">
                    <a:lumMod val="95000"/>
                  </a:schemeClr>
                </a:solidFill>
              </a:rPr>
              <a:t>Opiekun: Rafał Metkowski</a:t>
            </a:r>
            <a:br>
              <a:rPr lang="pl-PL" sz="20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pl-PL" sz="2000" dirty="0" smtClean="0">
                <a:solidFill>
                  <a:schemeClr val="bg1">
                    <a:lumMod val="95000"/>
                  </a:schemeClr>
                </a:solidFill>
              </a:rPr>
              <a:t>Kierownik: Radosław Kolba</a:t>
            </a:r>
            <a:br>
              <a:rPr lang="pl-PL" sz="20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pl-PL" sz="2000" dirty="0" smtClean="0">
                <a:solidFill>
                  <a:schemeClr val="bg1">
                    <a:lumMod val="95000"/>
                  </a:schemeClr>
                </a:solidFill>
              </a:rPr>
              <a:t>Sekretarz: Tomasz </a:t>
            </a:r>
            <a:r>
              <a:rPr lang="pl-PL" sz="2000" dirty="0" err="1" smtClean="0">
                <a:solidFill>
                  <a:schemeClr val="bg1">
                    <a:lumMod val="95000"/>
                  </a:schemeClr>
                </a:solidFill>
              </a:rPr>
              <a:t>Knapp</a:t>
            </a:r>
            <a:endParaRPr lang="pl-PL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pl-PL" sz="2000" dirty="0" smtClean="0">
                <a:solidFill>
                  <a:schemeClr val="bg1">
                    <a:lumMod val="95000"/>
                  </a:schemeClr>
                </a:solidFill>
              </a:rPr>
              <a:t>Programiści: Beata </a:t>
            </a:r>
            <a:r>
              <a:rPr lang="pl-PL" sz="2000" dirty="0" err="1" smtClean="0">
                <a:solidFill>
                  <a:schemeClr val="bg1">
                    <a:lumMod val="95000"/>
                  </a:schemeClr>
                </a:solidFill>
              </a:rPr>
              <a:t>Zejfert</a:t>
            </a:r>
            <a:r>
              <a:rPr lang="pl-PL" sz="2000" dirty="0" smtClean="0">
                <a:solidFill>
                  <a:schemeClr val="bg1">
                    <a:lumMod val="95000"/>
                  </a:schemeClr>
                </a:solidFill>
              </a:rPr>
              <a:t>, Michał Skrzyński, Mateusz </a:t>
            </a:r>
            <a:r>
              <a:rPr lang="pl-PL" sz="2000" dirty="0" err="1" smtClean="0">
                <a:solidFill>
                  <a:schemeClr val="bg1">
                    <a:lumMod val="95000"/>
                  </a:schemeClr>
                </a:solidFill>
              </a:rPr>
              <a:t>Janczarczyk</a:t>
            </a:r>
            <a:endParaRPr lang="pl-PL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93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000" dirty="0" smtClean="0">
                <a:solidFill>
                  <a:schemeClr val="bg1">
                    <a:lumMod val="95000"/>
                  </a:schemeClr>
                </a:solidFill>
              </a:rPr>
              <a:t>Wady</a:t>
            </a:r>
            <a:endParaRPr lang="pl-PL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80" y="1988841"/>
            <a:ext cx="8229600" cy="2520280"/>
          </a:xfrm>
        </p:spPr>
        <p:txBody>
          <a:bodyPr/>
          <a:lstStyle/>
          <a:p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Podatność na sytuacje wyjątkowe: nety, uderzenia o bok stołu</a:t>
            </a:r>
          </a:p>
          <a:p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Problem z rozróżnianiem piłeczki przy niewystarczającym oświetleniu</a:t>
            </a:r>
            <a:endParaRPr lang="pl-PL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39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000" dirty="0" smtClean="0">
                <a:solidFill>
                  <a:schemeClr val="bg1">
                    <a:lumMod val="95000"/>
                  </a:schemeClr>
                </a:solidFill>
              </a:rPr>
              <a:t>Użyta technologia</a:t>
            </a:r>
            <a:endParaRPr lang="pl-PL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8" name="Symbol zastępczy zawartości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36" y="4801831"/>
            <a:ext cx="1171739" cy="1438476"/>
          </a:xfrm>
        </p:spPr>
      </p:pic>
      <p:pic>
        <p:nvPicPr>
          <p:cNvPr id="20" name="Obraz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753" y="2066314"/>
            <a:ext cx="1209271" cy="1362686"/>
          </a:xfrm>
          <a:prstGeom prst="rect">
            <a:avLst/>
          </a:prstGeom>
        </p:spPr>
      </p:pic>
      <p:pic>
        <p:nvPicPr>
          <p:cNvPr id="21" name="Obraz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492" y="3070644"/>
            <a:ext cx="1438476" cy="1438476"/>
          </a:xfrm>
          <a:prstGeom prst="rect">
            <a:avLst/>
          </a:prstGeom>
        </p:spPr>
      </p:pic>
      <p:pic>
        <p:nvPicPr>
          <p:cNvPr id="22" name="Obraz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189" y="2709762"/>
            <a:ext cx="1438476" cy="1438476"/>
          </a:xfrm>
          <a:prstGeom prst="rect">
            <a:avLst/>
          </a:prstGeom>
        </p:spPr>
      </p:pic>
      <p:pic>
        <p:nvPicPr>
          <p:cNvPr id="25" name="Obraz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692" y="4752702"/>
            <a:ext cx="1867161" cy="1438476"/>
          </a:xfrm>
          <a:prstGeom prst="rect">
            <a:avLst/>
          </a:prstGeom>
        </p:spPr>
      </p:pic>
      <p:pic>
        <p:nvPicPr>
          <p:cNvPr id="28" name="Obraz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82" y="4871032"/>
            <a:ext cx="1438275" cy="1438275"/>
          </a:xfrm>
          <a:prstGeom prst="rect">
            <a:avLst/>
          </a:prstGeom>
        </p:spPr>
      </p:pic>
      <p:pic>
        <p:nvPicPr>
          <p:cNvPr id="29" name="Obraz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467" y="3217595"/>
            <a:ext cx="1600847" cy="1438857"/>
          </a:xfrm>
          <a:prstGeom prst="rect">
            <a:avLst/>
          </a:prstGeom>
        </p:spPr>
      </p:pic>
      <p:pic>
        <p:nvPicPr>
          <p:cNvPr id="31" name="Obraz 3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877" y="4656452"/>
            <a:ext cx="2967815" cy="1534726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08" y="1982932"/>
            <a:ext cx="2382499" cy="2382499"/>
          </a:xfrm>
          <a:prstGeom prst="rect">
            <a:avLst/>
          </a:prstGeom>
          <a:effectLst/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285" y="2569251"/>
            <a:ext cx="2109785" cy="210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8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000" dirty="0" smtClean="0"/>
              <a:t>Propozycje rozwoju</a:t>
            </a:r>
            <a:endParaRPr lang="pl-PL" sz="60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988841"/>
            <a:ext cx="8229600" cy="2520280"/>
          </a:xfrm>
        </p:spPr>
        <p:txBody>
          <a:bodyPr>
            <a:normAutofit/>
          </a:bodyPr>
          <a:lstStyle/>
          <a:p>
            <a:r>
              <a:rPr lang="pl-PL" dirty="0" smtClean="0"/>
              <a:t>Dodanie skrótu meczu (najlepsze akcje)</a:t>
            </a:r>
          </a:p>
          <a:p>
            <a:r>
              <a:rPr lang="pl-PL" dirty="0" smtClean="0"/>
              <a:t>Stworzenie trybu treningu – traf w wyznaczone obszary stołu</a:t>
            </a:r>
          </a:p>
          <a:p>
            <a:r>
              <a:rPr lang="pl-PL" dirty="0" smtClean="0"/>
              <a:t>Avatary w aplikacji webowej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1458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000" dirty="0" smtClean="0">
                <a:solidFill>
                  <a:schemeClr val="bg1">
                    <a:lumMod val="95000"/>
                  </a:schemeClr>
                </a:solidFill>
              </a:rPr>
              <a:t>Problem</a:t>
            </a:r>
            <a:endParaRPr lang="pl-PL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1872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Zliczanie </a:t>
            </a:r>
            <a:r>
              <a:rPr lang="pl-PL" dirty="0">
                <a:solidFill>
                  <a:schemeClr val="bg1">
                    <a:lumMod val="95000"/>
                  </a:schemeClr>
                </a:solidFill>
              </a:rPr>
              <a:t>punktów podczas </a:t>
            </a:r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meczu w </a:t>
            </a:r>
            <a:r>
              <a:rPr lang="pl-PL" dirty="0">
                <a:solidFill>
                  <a:schemeClr val="bg1">
                    <a:lumMod val="95000"/>
                  </a:schemeClr>
                </a:solidFill>
              </a:rPr>
              <a:t>ping ponga</a:t>
            </a:r>
          </a:p>
          <a:p>
            <a:endParaRPr lang="pl-PL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4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000" dirty="0" smtClean="0">
                <a:solidFill>
                  <a:schemeClr val="bg1">
                    <a:lumMod val="95000"/>
                  </a:schemeClr>
                </a:solidFill>
              </a:rPr>
              <a:t>Tradycyjne rozwiązania</a:t>
            </a:r>
            <a:endParaRPr lang="pl-PL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2448272"/>
          </a:xfrm>
        </p:spPr>
        <p:txBody>
          <a:bodyPr>
            <a:normAutofit/>
          </a:bodyPr>
          <a:lstStyle/>
          <a:p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Zapamiętywanie przez graczy</a:t>
            </a:r>
          </a:p>
          <a:p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Zapisywanie w </a:t>
            </a:r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notatnikach /kartkach /</a:t>
            </a:r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telefonach</a:t>
            </a:r>
          </a:p>
          <a:p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Sędzia</a:t>
            </a:r>
          </a:p>
        </p:txBody>
      </p:sp>
    </p:spTree>
    <p:extLst>
      <p:ext uri="{BB962C8B-B14F-4D97-AF65-F5344CB8AC3E}">
        <p14:creationId xmlns:p14="http://schemas.microsoft.com/office/powerpoint/2010/main" val="57544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000" dirty="0" smtClean="0">
                <a:solidFill>
                  <a:schemeClr val="bg1">
                    <a:lumMod val="95000"/>
                  </a:schemeClr>
                </a:solidFill>
              </a:rPr>
              <a:t>PingPoint</a:t>
            </a:r>
            <a:endParaRPr lang="pl-PL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2736304"/>
          </a:xfrm>
        </p:spPr>
        <p:txBody>
          <a:bodyPr>
            <a:normAutofit lnSpcReduction="10000"/>
          </a:bodyPr>
          <a:lstStyle/>
          <a:p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Automatyczne zliczanie punktów</a:t>
            </a:r>
          </a:p>
          <a:p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Możliwość monitorowania wyniku podczas meczu</a:t>
            </a:r>
          </a:p>
          <a:p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Planowanie turniejów</a:t>
            </a:r>
          </a:p>
          <a:p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Oglądanie przebiegu odbytych meczy</a:t>
            </a:r>
            <a:endParaRPr lang="pl-PL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09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000" dirty="0" smtClean="0"/>
              <a:t>Historia</a:t>
            </a:r>
            <a:endParaRPr lang="pl-PL" sz="60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2016224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Widok 3D zamiast 2D:</a:t>
            </a:r>
          </a:p>
          <a:p>
            <a:pPr marL="0" indent="0">
              <a:buNone/>
            </a:pPr>
            <a:r>
              <a:rPr lang="pl-PL" sz="2400" dirty="0"/>
              <a:t>	</a:t>
            </a:r>
            <a:r>
              <a:rPr lang="pl-PL" sz="2400" dirty="0" smtClean="0"/>
              <a:t>Zbieranie niepotrzebnych informacji i trudne algorytmy 	zliczenia punktu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3048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000" dirty="0" smtClean="0">
                <a:solidFill>
                  <a:schemeClr val="bg1">
                    <a:lumMod val="95000"/>
                  </a:schemeClr>
                </a:solidFill>
              </a:rPr>
              <a:t>Aplikacje</a:t>
            </a:r>
            <a:endParaRPr lang="pl-PL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Symbol zastępczy zawartości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04664"/>
            <a:ext cx="7704856" cy="6126104"/>
          </a:xfrm>
        </p:spPr>
      </p:pic>
    </p:spTree>
    <p:extLst>
      <p:ext uri="{BB962C8B-B14F-4D97-AF65-F5344CB8AC3E}">
        <p14:creationId xmlns:p14="http://schemas.microsoft.com/office/powerpoint/2010/main" val="137461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000" dirty="0" smtClean="0">
                <a:solidFill>
                  <a:schemeClr val="bg1">
                    <a:lumMod val="95000"/>
                  </a:schemeClr>
                </a:solidFill>
              </a:rPr>
              <a:t>Napotkane problemy</a:t>
            </a:r>
            <a:endParaRPr lang="pl-PL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2592288"/>
          </a:xfrm>
        </p:spPr>
        <p:txBody>
          <a:bodyPr/>
          <a:lstStyle/>
          <a:p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Rozróżnianie piłeczki od otoczenia</a:t>
            </a:r>
          </a:p>
          <a:p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Przetwarzanie obrazu a moc komputera</a:t>
            </a:r>
          </a:p>
          <a:p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Odpowiednie algorytmy wyszukujące punktu</a:t>
            </a:r>
            <a:endParaRPr lang="pl-PL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805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000" dirty="0" smtClean="0">
                <a:solidFill>
                  <a:schemeClr val="bg1">
                    <a:lumMod val="95000"/>
                  </a:schemeClr>
                </a:solidFill>
              </a:rPr>
              <a:t>Zalety</a:t>
            </a:r>
            <a:endParaRPr lang="pl-PL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916833"/>
            <a:ext cx="8229600" cy="2736304"/>
          </a:xfrm>
        </p:spPr>
        <p:txBody>
          <a:bodyPr>
            <a:normAutofit lnSpcReduction="10000"/>
          </a:bodyPr>
          <a:lstStyle/>
          <a:p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Łatwość obsługi</a:t>
            </a:r>
          </a:p>
          <a:p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Oglądanie wyników na bieżąco</a:t>
            </a:r>
          </a:p>
          <a:p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Możliwość poprawienia ostatniego punktu</a:t>
            </a:r>
          </a:p>
          <a:p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Możliwość </a:t>
            </a:r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przeglądania statystyk meczy </a:t>
            </a:r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po ich zakończeniu</a:t>
            </a:r>
          </a:p>
        </p:txBody>
      </p:sp>
    </p:spTree>
    <p:extLst>
      <p:ext uri="{BB962C8B-B14F-4D97-AF65-F5344CB8AC3E}">
        <p14:creationId xmlns:p14="http://schemas.microsoft.com/office/powerpoint/2010/main" val="26647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000" dirty="0" smtClean="0">
                <a:solidFill>
                  <a:schemeClr val="bg1">
                    <a:lumMod val="95000"/>
                  </a:schemeClr>
                </a:solidFill>
              </a:rPr>
              <a:t>Zalety</a:t>
            </a:r>
            <a:endParaRPr lang="pl-PL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2736304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>
                    <a:lumMod val="95000"/>
                  </a:schemeClr>
                </a:solidFill>
              </a:rPr>
              <a:t>Wizualizacja przebiegu meczu</a:t>
            </a:r>
          </a:p>
          <a:p>
            <a:r>
              <a:rPr lang="pl-PL" dirty="0">
                <a:solidFill>
                  <a:schemeClr val="bg1">
                    <a:lumMod val="95000"/>
                  </a:schemeClr>
                </a:solidFill>
              </a:rPr>
              <a:t>Automatycznie tworzenie meczy turniejowych</a:t>
            </a:r>
          </a:p>
          <a:p>
            <a:r>
              <a:rPr lang="pl-PL" dirty="0">
                <a:solidFill>
                  <a:schemeClr val="bg1">
                    <a:lumMod val="95000"/>
                  </a:schemeClr>
                </a:solidFill>
              </a:rPr>
              <a:t>Rankingi</a:t>
            </a:r>
          </a:p>
        </p:txBody>
      </p:sp>
    </p:spTree>
    <p:extLst>
      <p:ext uri="{BB962C8B-B14F-4D97-AF65-F5344CB8AC3E}">
        <p14:creationId xmlns:p14="http://schemas.microsoft.com/office/powerpoint/2010/main" val="10528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Niestandardowy 3">
      <a:dk1>
        <a:srgbClr val="FFFFFF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134</Words>
  <Application>Microsoft Office PowerPoint</Application>
  <PresentationFormat>Pokaz na ekranie (4:3)</PresentationFormat>
  <Paragraphs>39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5" baseType="lpstr">
      <vt:lpstr>Arial</vt:lpstr>
      <vt:lpstr>Calibri</vt:lpstr>
      <vt:lpstr>Motyw pakietu Office</vt:lpstr>
      <vt:lpstr>Zespół X</vt:lpstr>
      <vt:lpstr>Problem</vt:lpstr>
      <vt:lpstr>Tradycyjne rozwiązania</vt:lpstr>
      <vt:lpstr>PingPoint</vt:lpstr>
      <vt:lpstr>Historia</vt:lpstr>
      <vt:lpstr>Aplikacje</vt:lpstr>
      <vt:lpstr>Napotkane problemy</vt:lpstr>
      <vt:lpstr>Zalety</vt:lpstr>
      <vt:lpstr>Zalety</vt:lpstr>
      <vt:lpstr>Wady</vt:lpstr>
      <vt:lpstr>Użyta technologia</vt:lpstr>
      <vt:lpstr>Propozycje rozwoju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MSKB</dc:creator>
  <cp:lastModifiedBy>Radek</cp:lastModifiedBy>
  <cp:revision>30</cp:revision>
  <dcterms:created xsi:type="dcterms:W3CDTF">2018-05-09T20:18:01Z</dcterms:created>
  <dcterms:modified xsi:type="dcterms:W3CDTF">2018-05-14T23:38:23Z</dcterms:modified>
</cp:coreProperties>
</file>