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476" r:id="rId2"/>
    <p:sldId id="474" r:id="rId3"/>
    <p:sldId id="475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16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60000"/>
    <a:srgbClr val="FF0000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0" autoAdjust="0"/>
    <p:restoredTop sz="98558" autoAdjust="0"/>
  </p:normalViewPr>
  <p:slideViewPr>
    <p:cSldViewPr>
      <p:cViewPr varScale="1">
        <p:scale>
          <a:sx n="88" d="100"/>
          <a:sy n="88" d="100"/>
        </p:scale>
        <p:origin x="298" y="82"/>
      </p:cViewPr>
      <p:guideLst>
        <p:guide orient="horz" pos="2795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9FB4328B-1A96-43A5-9185-2783A89ED2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0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3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19138" indent="-2698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419856" y="2276856"/>
            <a:ext cx="2304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inputContactInfo</a:t>
            </a:r>
            <a:endParaRPr lang="zh-TW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51460" y="2276856"/>
            <a:ext cx="2880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selectSouthboundTrain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5724144" y="4149090"/>
            <a:ext cx="3024054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loadNorthboundTimetable</a:t>
            </a:r>
            <a:endParaRPr lang="zh-TW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395478" y="4149090"/>
            <a:ext cx="3024378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loadSouthboundTimetable</a:t>
            </a:r>
            <a:endParaRPr lang="zh-TW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2987802" y="6021324"/>
            <a:ext cx="3168018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inputReservationDetails</a:t>
            </a:r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3419856" y="548640"/>
            <a:ext cx="2304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makingReservation</a:t>
            </a:r>
            <a:endParaRPr lang="zh-TW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6012180" y="2276856"/>
            <a:ext cx="2880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selectNorthboundTrain</a:t>
            </a:r>
            <a:endParaRPr lang="zh-TW" altLang="en-US" sz="1600" dirty="0"/>
          </a:p>
        </p:txBody>
      </p:sp>
      <p:cxnSp>
        <p:nvCxnSpPr>
          <p:cNvPr id="72" name="直線單箭頭接點 71"/>
          <p:cNvCxnSpPr>
            <a:stCxn id="30" idx="2"/>
            <a:endCxn id="17" idx="0"/>
          </p:cNvCxnSpPr>
          <p:nvPr/>
        </p:nvCxnSpPr>
        <p:spPr>
          <a:xfrm>
            <a:off x="4571856" y="836640"/>
            <a:ext cx="0" cy="144021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30" idx="2"/>
            <a:endCxn id="22" idx="0"/>
          </p:cNvCxnSpPr>
          <p:nvPr/>
        </p:nvCxnSpPr>
        <p:spPr>
          <a:xfrm>
            <a:off x="4571856" y="836640"/>
            <a:ext cx="2664315" cy="331245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30" idx="2"/>
            <a:endCxn id="37" idx="0"/>
          </p:cNvCxnSpPr>
          <p:nvPr/>
        </p:nvCxnSpPr>
        <p:spPr>
          <a:xfrm>
            <a:off x="4571856" y="836640"/>
            <a:ext cx="2880324" cy="144021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0" idx="2"/>
            <a:endCxn id="24" idx="0"/>
          </p:cNvCxnSpPr>
          <p:nvPr/>
        </p:nvCxnSpPr>
        <p:spPr>
          <a:xfrm flipH="1">
            <a:off x="1907667" y="836640"/>
            <a:ext cx="2664189" cy="331245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30" idx="2"/>
            <a:endCxn id="20" idx="0"/>
          </p:cNvCxnSpPr>
          <p:nvPr/>
        </p:nvCxnSpPr>
        <p:spPr>
          <a:xfrm flipH="1">
            <a:off x="1691460" y="836640"/>
            <a:ext cx="2880396" cy="144021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弧形接點 56"/>
          <p:cNvCxnSpPr/>
          <p:nvPr/>
        </p:nvCxnSpPr>
        <p:spPr>
          <a:xfrm rot="10800000" flipV="1">
            <a:off x="4572000" y="836658"/>
            <a:ext cx="12700" cy="5184648"/>
          </a:xfrm>
          <a:prstGeom prst="curvedConnector3">
            <a:avLst>
              <a:gd name="adj1" fmla="val 1320000"/>
            </a:avLst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139946" y="1268730"/>
            <a:ext cx="2592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reservationHistory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995928" y="4437126"/>
            <a:ext cx="3024378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loadNorthboundTimetable</a:t>
            </a:r>
            <a:endParaRPr lang="zh-TW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683514" y="4437126"/>
            <a:ext cx="3024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loadSouthboundTimetable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3131820" y="2276856"/>
            <a:ext cx="216027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existReservation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4139946" y="3284982"/>
            <a:ext cx="2592324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displayReservations</a:t>
            </a:r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971550" y="2276856"/>
            <a:ext cx="2016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inputAnInteger</a:t>
            </a:r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5580126" y="2276856"/>
            <a:ext cx="1584198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reduceSeats</a:t>
            </a:r>
            <a:endParaRPr lang="zh-TW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7308342" y="4437126"/>
            <a:ext cx="1152144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display</a:t>
            </a:r>
            <a:endParaRPr lang="zh-TW" altLang="en-US" sz="1600" dirty="0"/>
          </a:p>
        </p:txBody>
      </p:sp>
      <p:cxnSp>
        <p:nvCxnSpPr>
          <p:cNvPr id="56" name="直線單箭頭接點 55"/>
          <p:cNvCxnSpPr>
            <a:stCxn id="13" idx="2"/>
            <a:endCxn id="40" idx="0"/>
          </p:cNvCxnSpPr>
          <p:nvPr/>
        </p:nvCxnSpPr>
        <p:spPr>
          <a:xfrm flipH="1">
            <a:off x="1979550" y="1556730"/>
            <a:ext cx="3456396" cy="72012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3" idx="2"/>
            <a:endCxn id="41" idx="0"/>
          </p:cNvCxnSpPr>
          <p:nvPr/>
        </p:nvCxnSpPr>
        <p:spPr>
          <a:xfrm>
            <a:off x="5435946" y="1556730"/>
            <a:ext cx="936279" cy="72012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13" idx="2"/>
            <a:endCxn id="39" idx="0"/>
          </p:cNvCxnSpPr>
          <p:nvPr/>
        </p:nvCxnSpPr>
        <p:spPr>
          <a:xfrm>
            <a:off x="5435946" y="1556730"/>
            <a:ext cx="162" cy="172825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13" idx="2"/>
            <a:endCxn id="38" idx="0"/>
          </p:cNvCxnSpPr>
          <p:nvPr/>
        </p:nvCxnSpPr>
        <p:spPr>
          <a:xfrm flipH="1">
            <a:off x="4211955" y="1556730"/>
            <a:ext cx="1223991" cy="72012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39" idx="2"/>
            <a:endCxn id="24" idx="0"/>
          </p:cNvCxnSpPr>
          <p:nvPr/>
        </p:nvCxnSpPr>
        <p:spPr>
          <a:xfrm flipH="1">
            <a:off x="2195514" y="3572982"/>
            <a:ext cx="3240594" cy="86414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39" idx="2"/>
            <a:endCxn id="22" idx="0"/>
          </p:cNvCxnSpPr>
          <p:nvPr/>
        </p:nvCxnSpPr>
        <p:spPr>
          <a:xfrm>
            <a:off x="5436108" y="3572982"/>
            <a:ext cx="72009" cy="86414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39" idx="2"/>
            <a:endCxn id="43" idx="0"/>
          </p:cNvCxnSpPr>
          <p:nvPr/>
        </p:nvCxnSpPr>
        <p:spPr>
          <a:xfrm>
            <a:off x="5436108" y="3572982"/>
            <a:ext cx="2448306" cy="86414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41" idx="2"/>
            <a:endCxn id="39" idx="0"/>
          </p:cNvCxnSpPr>
          <p:nvPr/>
        </p:nvCxnSpPr>
        <p:spPr>
          <a:xfrm flipH="1">
            <a:off x="5436108" y="2564856"/>
            <a:ext cx="936117" cy="72012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9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3964" y="1700784"/>
            <a:ext cx="2592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reservationHistory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259586" y="4869180"/>
            <a:ext cx="576072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iCI</a:t>
            </a:r>
            <a:endParaRPr lang="zh-TW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123694" y="4869180"/>
            <a:ext cx="576072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sST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4716018" y="4869180"/>
            <a:ext cx="576072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lNT</a:t>
            </a:r>
            <a:endParaRPr lang="zh-TW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3851910" y="4869180"/>
            <a:ext cx="576072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lST</a:t>
            </a:r>
            <a:endParaRPr lang="zh-TW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395478" y="4869180"/>
            <a:ext cx="576072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iRD</a:t>
            </a:r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395478" y="2708910"/>
            <a:ext cx="2304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makingReservation</a:t>
            </a:r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563874" y="692658"/>
            <a:ext cx="864108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main</a:t>
            </a:r>
            <a:endParaRPr lang="zh-TW" altLang="en-US" sz="1600" dirty="0"/>
          </a:p>
        </p:txBody>
      </p:sp>
      <p:cxnSp>
        <p:nvCxnSpPr>
          <p:cNvPr id="6" name="直線單箭頭接點 5"/>
          <p:cNvCxnSpPr>
            <a:stCxn id="33" idx="2"/>
            <a:endCxn id="13" idx="0"/>
          </p:cNvCxnSpPr>
          <p:nvPr/>
        </p:nvCxnSpPr>
        <p:spPr>
          <a:xfrm>
            <a:off x="3995928" y="980658"/>
            <a:ext cx="1584036" cy="72012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987802" y="4869180"/>
            <a:ext cx="576072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sNT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6732270" y="2276856"/>
            <a:ext cx="216027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existReservation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4283964" y="3717036"/>
            <a:ext cx="2592324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displayReservations</a:t>
            </a:r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2987802" y="2708910"/>
            <a:ext cx="2016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inputAnInteger</a:t>
            </a:r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5724144" y="2708910"/>
            <a:ext cx="1584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reduceSeats</a:t>
            </a:r>
            <a:endParaRPr lang="zh-TW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5004054" y="6021324"/>
            <a:ext cx="1152144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display</a:t>
            </a:r>
            <a:endParaRPr lang="zh-TW" altLang="en-US" sz="1600" dirty="0"/>
          </a:p>
        </p:txBody>
      </p:sp>
      <p:cxnSp>
        <p:nvCxnSpPr>
          <p:cNvPr id="44" name="直線單箭頭接點 43"/>
          <p:cNvCxnSpPr>
            <a:stCxn id="33" idx="2"/>
            <a:endCxn id="30" idx="0"/>
          </p:cNvCxnSpPr>
          <p:nvPr/>
        </p:nvCxnSpPr>
        <p:spPr>
          <a:xfrm flipH="1">
            <a:off x="1547478" y="980658"/>
            <a:ext cx="2448450" cy="172825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3" idx="2"/>
            <a:endCxn id="40" idx="0"/>
          </p:cNvCxnSpPr>
          <p:nvPr/>
        </p:nvCxnSpPr>
        <p:spPr>
          <a:xfrm flipH="1">
            <a:off x="3995802" y="980658"/>
            <a:ext cx="126" cy="172825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3" idx="2"/>
            <a:endCxn id="40" idx="0"/>
          </p:cNvCxnSpPr>
          <p:nvPr/>
        </p:nvCxnSpPr>
        <p:spPr>
          <a:xfrm flipH="1">
            <a:off x="3995802" y="1988784"/>
            <a:ext cx="1584162" cy="72012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3" idx="2"/>
            <a:endCxn id="41" idx="0"/>
          </p:cNvCxnSpPr>
          <p:nvPr/>
        </p:nvCxnSpPr>
        <p:spPr>
          <a:xfrm>
            <a:off x="5579964" y="1988784"/>
            <a:ext cx="936180" cy="72012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13" idx="2"/>
            <a:endCxn id="39" idx="0"/>
          </p:cNvCxnSpPr>
          <p:nvPr/>
        </p:nvCxnSpPr>
        <p:spPr>
          <a:xfrm>
            <a:off x="5579964" y="1988784"/>
            <a:ext cx="162" cy="172825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13" idx="2"/>
            <a:endCxn id="38" idx="0"/>
          </p:cNvCxnSpPr>
          <p:nvPr/>
        </p:nvCxnSpPr>
        <p:spPr>
          <a:xfrm>
            <a:off x="5579964" y="1988784"/>
            <a:ext cx="2232441" cy="288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0" idx="2"/>
            <a:endCxn id="28" idx="0"/>
          </p:cNvCxnSpPr>
          <p:nvPr/>
        </p:nvCxnSpPr>
        <p:spPr>
          <a:xfrm flipH="1">
            <a:off x="683514" y="2996910"/>
            <a:ext cx="863964" cy="1872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30" idx="2"/>
            <a:endCxn id="24" idx="0"/>
          </p:cNvCxnSpPr>
          <p:nvPr/>
        </p:nvCxnSpPr>
        <p:spPr>
          <a:xfrm>
            <a:off x="1547478" y="2996910"/>
            <a:ext cx="2592468" cy="1872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30" idx="2"/>
            <a:endCxn id="17" idx="0"/>
          </p:cNvCxnSpPr>
          <p:nvPr/>
        </p:nvCxnSpPr>
        <p:spPr>
          <a:xfrm>
            <a:off x="1547478" y="2996910"/>
            <a:ext cx="144" cy="1872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30" idx="2"/>
            <a:endCxn id="22" idx="0"/>
          </p:cNvCxnSpPr>
          <p:nvPr/>
        </p:nvCxnSpPr>
        <p:spPr>
          <a:xfrm>
            <a:off x="1547478" y="2996910"/>
            <a:ext cx="3456576" cy="1872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0" idx="2"/>
            <a:endCxn id="37" idx="0"/>
          </p:cNvCxnSpPr>
          <p:nvPr/>
        </p:nvCxnSpPr>
        <p:spPr>
          <a:xfrm>
            <a:off x="1547478" y="2996910"/>
            <a:ext cx="1728360" cy="1872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30" idx="2"/>
            <a:endCxn id="20" idx="0"/>
          </p:cNvCxnSpPr>
          <p:nvPr/>
        </p:nvCxnSpPr>
        <p:spPr>
          <a:xfrm>
            <a:off x="1547478" y="2996910"/>
            <a:ext cx="864252" cy="1872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20" idx="2"/>
            <a:endCxn id="43" idx="0"/>
          </p:cNvCxnSpPr>
          <p:nvPr/>
        </p:nvCxnSpPr>
        <p:spPr>
          <a:xfrm>
            <a:off x="2411730" y="5157180"/>
            <a:ext cx="3168396" cy="86414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37" idx="2"/>
            <a:endCxn id="43" idx="0"/>
          </p:cNvCxnSpPr>
          <p:nvPr/>
        </p:nvCxnSpPr>
        <p:spPr>
          <a:xfrm>
            <a:off x="3275838" y="5157180"/>
            <a:ext cx="2304288" cy="86414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39" idx="2"/>
            <a:endCxn id="24" idx="0"/>
          </p:cNvCxnSpPr>
          <p:nvPr/>
        </p:nvCxnSpPr>
        <p:spPr>
          <a:xfrm flipH="1">
            <a:off x="4139946" y="4005036"/>
            <a:ext cx="1440180" cy="86414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39" idx="2"/>
            <a:endCxn id="22" idx="0"/>
          </p:cNvCxnSpPr>
          <p:nvPr/>
        </p:nvCxnSpPr>
        <p:spPr>
          <a:xfrm flipH="1">
            <a:off x="5004054" y="4005036"/>
            <a:ext cx="576072" cy="86414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39" idx="2"/>
            <a:endCxn id="43" idx="0"/>
          </p:cNvCxnSpPr>
          <p:nvPr/>
        </p:nvCxnSpPr>
        <p:spPr>
          <a:xfrm>
            <a:off x="5580126" y="4005036"/>
            <a:ext cx="0" cy="201628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41" idx="2"/>
            <a:endCxn id="39" idx="0"/>
          </p:cNvCxnSpPr>
          <p:nvPr/>
        </p:nvCxnSpPr>
        <p:spPr>
          <a:xfrm flipH="1">
            <a:off x="5580126" y="2996910"/>
            <a:ext cx="936018" cy="72012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9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19825</TotalTime>
  <Words>29</Words>
  <Application>Microsoft Office PowerPoint</Application>
  <PresentationFormat>如螢幕大小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Lucida Console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 Lin</cp:lastModifiedBy>
  <cp:revision>7356</cp:revision>
  <dcterms:created xsi:type="dcterms:W3CDTF">2005-03-20T09:13:01Z</dcterms:created>
  <dcterms:modified xsi:type="dcterms:W3CDTF">2019-12-27T16:34:15Z</dcterms:modified>
</cp:coreProperties>
</file>