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463" r:id="rId2"/>
    <p:sldId id="570" r:id="rId3"/>
    <p:sldId id="571" r:id="rId4"/>
    <p:sldId id="572" r:id="rId5"/>
    <p:sldId id="573" r:id="rId6"/>
    <p:sldId id="574" r:id="rId7"/>
    <p:sldId id="575" r:id="rId8"/>
    <p:sldId id="576" r:id="rId9"/>
    <p:sldId id="577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61" r:id="rId18"/>
    <p:sldId id="593" r:id="rId19"/>
    <p:sldId id="594" r:id="rId20"/>
    <p:sldId id="588" r:id="rId21"/>
    <p:sldId id="595" r:id="rId22"/>
    <p:sldId id="596" r:id="rId23"/>
    <p:sldId id="597" r:id="rId24"/>
    <p:sldId id="598" r:id="rId25"/>
    <p:sldId id="592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26" r:id="rId36"/>
    <p:sldId id="608" r:id="rId37"/>
    <p:sldId id="627" r:id="rId38"/>
    <p:sldId id="609" r:id="rId39"/>
    <p:sldId id="628" r:id="rId40"/>
    <p:sldId id="610" r:id="rId41"/>
    <p:sldId id="629" r:id="rId42"/>
    <p:sldId id="611" r:id="rId43"/>
    <p:sldId id="630" r:id="rId44"/>
    <p:sldId id="612" r:id="rId45"/>
    <p:sldId id="631" r:id="rId46"/>
    <p:sldId id="613" r:id="rId47"/>
    <p:sldId id="632" r:id="rId48"/>
    <p:sldId id="614" r:id="rId49"/>
    <p:sldId id="615" r:id="rId50"/>
    <p:sldId id="633" r:id="rId51"/>
    <p:sldId id="616" r:id="rId52"/>
    <p:sldId id="634" r:id="rId53"/>
    <p:sldId id="617" r:id="rId54"/>
    <p:sldId id="635" r:id="rId55"/>
    <p:sldId id="618" r:id="rId56"/>
    <p:sldId id="636" r:id="rId57"/>
    <p:sldId id="619" r:id="rId58"/>
    <p:sldId id="637" r:id="rId59"/>
    <p:sldId id="620" r:id="rId60"/>
    <p:sldId id="621" r:id="rId61"/>
    <p:sldId id="638" r:id="rId62"/>
    <p:sldId id="622" r:id="rId63"/>
    <p:sldId id="639" r:id="rId64"/>
    <p:sldId id="623" r:id="rId65"/>
    <p:sldId id="640" r:id="rId66"/>
    <p:sldId id="624" r:id="rId67"/>
    <p:sldId id="641" r:id="rId68"/>
    <p:sldId id="625" r:id="rId69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0" d="100"/>
          <a:sy n="90" d="100"/>
        </p:scale>
        <p:origin x="72" y="173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1945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3342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26735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9564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063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6850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18044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5857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30637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2620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13120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91377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4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67580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31191"/>
              </p:ext>
            </p:extLst>
          </p:nvPr>
        </p:nvGraphicFramePr>
        <p:xfrm>
          <a:off x="1403604" y="4149090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02144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3448"/>
              </p:ext>
            </p:extLst>
          </p:nvPr>
        </p:nvGraphicFramePr>
        <p:xfrm>
          <a:off x="1979676" y="4149090"/>
          <a:ext cx="5184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34874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44797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37194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7061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8797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68992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71476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0368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2032"/>
              </p:ext>
            </p:extLst>
          </p:nvPr>
        </p:nvGraphicFramePr>
        <p:xfrm>
          <a:off x="1835658" y="4869180"/>
          <a:ext cx="6336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49714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1552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400470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59037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55382"/>
              </p:ext>
            </p:extLst>
          </p:nvPr>
        </p:nvGraphicFramePr>
        <p:xfrm>
          <a:off x="1835658" y="4869180"/>
          <a:ext cx="6336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79916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1842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2678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5593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90611"/>
              </p:ext>
            </p:extLst>
          </p:nvPr>
        </p:nvGraphicFramePr>
        <p:xfrm>
          <a:off x="1835658" y="4869180"/>
          <a:ext cx="6336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7850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5976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140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4226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93489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8440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3395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2985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52680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77576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5196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4897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4531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4462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17010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011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8608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2363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83650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7735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1567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7226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72948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01022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238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4328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3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6769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6956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06088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12298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293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668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93053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65466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7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5260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91354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1329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13862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5719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873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93084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22865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17730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91977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5920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46578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2747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4308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24917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2419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17393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483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0084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7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3689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53980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74423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1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22426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71278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9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697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8952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7152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73348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936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8366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2896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0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17328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85582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75336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7494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95232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4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95472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84592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1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7639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26987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26718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88857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94099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7655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54215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20761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865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74072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1254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93538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38535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5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2123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7548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59316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53330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3340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28680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2397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46397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26523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8807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2425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5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1113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64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41879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7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96290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75110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7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5837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3996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84411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56591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18414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7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24994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475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96014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10309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81418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67980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08461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9" name="Group 1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59308"/>
              </p:ext>
            </p:extLst>
          </p:nvPr>
        </p:nvGraphicFramePr>
        <p:xfrm>
          <a:off x="1259586" y="4869180"/>
          <a:ext cx="6912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square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8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1634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14383"/>
              </p:ext>
            </p:extLst>
          </p:nvPr>
        </p:nvGraphicFramePr>
        <p:xfrm>
          <a:off x="971550" y="1412748"/>
          <a:ext cx="720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284" name="Group 1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49956"/>
              </p:ext>
            </p:extLst>
          </p:nvPr>
        </p:nvGraphicFramePr>
        <p:xfrm>
          <a:off x="2843784" y="3140964"/>
          <a:ext cx="5328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squareRoot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7476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67806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5962"/>
              </p:ext>
            </p:extLst>
          </p:nvPr>
        </p:nvGraphicFramePr>
        <p:xfrm>
          <a:off x="2843784" y="1988820"/>
          <a:ext cx="4320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9369"/>
              </p:ext>
            </p:extLst>
          </p:nvPr>
        </p:nvGraphicFramePr>
        <p:xfrm>
          <a:off x="1403604" y="4155073"/>
          <a:ext cx="5760000" cy="1152526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4539</TotalTime>
  <Words>2436</Words>
  <Application>Microsoft Office PowerPoint</Application>
  <PresentationFormat>如螢幕大小 (4:3)</PresentationFormat>
  <Paragraphs>2385</Paragraphs>
  <Slides>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2" baseType="lpstr">
      <vt:lpstr>新細明體</vt:lpstr>
      <vt:lpstr>Courier New</vt:lpstr>
      <vt:lpstr>Times New Roman</vt:lpstr>
      <vt:lpstr>ppt_template_07-25-2002</vt:lpstr>
      <vt:lpstr>Square</vt:lpstr>
      <vt:lpstr>Square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 Lin</cp:lastModifiedBy>
  <cp:revision>1332</cp:revision>
  <dcterms:created xsi:type="dcterms:W3CDTF">2000-06-12T17:02:08Z</dcterms:created>
  <dcterms:modified xsi:type="dcterms:W3CDTF">2019-10-18T10:01:32Z</dcterms:modified>
</cp:coreProperties>
</file>