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309" r:id="rId4"/>
    <p:sldId id="306" r:id="rId5"/>
    <p:sldId id="310" r:id="rId6"/>
    <p:sldId id="311" r:id="rId7"/>
    <p:sldId id="305" r:id="rId8"/>
    <p:sldId id="308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2" autoAdjust="0"/>
    <p:restoredTop sz="94660"/>
  </p:normalViewPr>
  <p:slideViewPr>
    <p:cSldViewPr>
      <p:cViewPr varScale="1">
        <p:scale>
          <a:sx n="89" d="100"/>
          <a:sy n="89" d="100"/>
        </p:scale>
        <p:origin x="13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471" y="2708908"/>
            <a:ext cx="8280000" cy="144001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3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48" y="368608"/>
            <a:ext cx="8640000" cy="89997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0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48" y="368608"/>
            <a:ext cx="8640000" cy="8999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48" y="1448747"/>
            <a:ext cx="8640000" cy="504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945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6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2051679" y="2888931"/>
            <a:ext cx="5040644" cy="1080138"/>
          </a:xfrm>
        </p:spPr>
        <p:txBody>
          <a:bodyPr anchor="ctr" anchorCtr="0"/>
          <a:lstStyle/>
          <a:p>
            <a:r>
              <a:rPr lang="en-US" altLang="zh-TW" dirty="0"/>
              <a:t>Final Exam</a:t>
            </a:r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805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32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MakeReservation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inputDate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3851908" y="2168839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getYear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31471" y="4869184"/>
            <a:ext cx="72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availableTimes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( Date date, int 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requiredSeats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 )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851906" y="2708908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getMonth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41" name="直線單箭頭接點 40"/>
          <p:cNvCxnSpPr>
            <a:stCxn id="4" idx="2"/>
          </p:cNvCxnSpPr>
          <p:nvPr/>
        </p:nvCxnSpPr>
        <p:spPr>
          <a:xfrm>
            <a:off x="2051471" y="1988770"/>
            <a:ext cx="207" cy="288041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4" name="直線單箭頭接點 43"/>
          <p:cNvCxnSpPr>
            <a:endCxn id="6" idx="1"/>
          </p:cNvCxnSpPr>
          <p:nvPr/>
        </p:nvCxnSpPr>
        <p:spPr>
          <a:xfrm flipV="1">
            <a:off x="2051677" y="2348839"/>
            <a:ext cx="1800231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5" name="直線單箭頭接點 44"/>
          <p:cNvCxnSpPr>
            <a:endCxn id="8" idx="1"/>
          </p:cNvCxnSpPr>
          <p:nvPr/>
        </p:nvCxnSpPr>
        <p:spPr>
          <a:xfrm flipV="1">
            <a:off x="2051677" y="2888908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3851907" y="4329092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inputAnInteger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77" name="直線單箭頭接點 76"/>
          <p:cNvCxnSpPr>
            <a:endCxn id="75" idx="1"/>
          </p:cNvCxnSpPr>
          <p:nvPr/>
        </p:nvCxnSpPr>
        <p:spPr>
          <a:xfrm flipV="1">
            <a:off x="2051678" y="4509092"/>
            <a:ext cx="180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5" name="流程圖: 程序 24"/>
          <p:cNvSpPr/>
          <p:nvPr/>
        </p:nvSpPr>
        <p:spPr>
          <a:xfrm>
            <a:off x="3851907" y="3248977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getDay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3851906" y="3789046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Date::operator+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34" name="直線單箭頭接點 33"/>
          <p:cNvCxnSpPr>
            <a:endCxn id="25" idx="1"/>
          </p:cNvCxnSpPr>
          <p:nvPr/>
        </p:nvCxnSpPr>
        <p:spPr>
          <a:xfrm flipV="1">
            <a:off x="2051677" y="3428977"/>
            <a:ext cx="180023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5" name="直線單箭頭接點 34"/>
          <p:cNvCxnSpPr>
            <a:endCxn id="29" idx="1"/>
          </p:cNvCxnSpPr>
          <p:nvPr/>
        </p:nvCxnSpPr>
        <p:spPr>
          <a:xfrm flipV="1">
            <a:off x="2051677" y="3969046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4331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32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MakeReservation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inputTime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3851908" y="2168839"/>
            <a:ext cx="39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availableTimes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41" name="直線單箭頭接點 40"/>
          <p:cNvCxnSpPr>
            <a:endCxn id="7" idx="1"/>
          </p:cNvCxnSpPr>
          <p:nvPr/>
        </p:nvCxnSpPr>
        <p:spPr>
          <a:xfrm flipV="1">
            <a:off x="2051677" y="2348839"/>
            <a:ext cx="180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75" name="流程圖: 程序 74"/>
          <p:cNvSpPr/>
          <p:nvPr/>
        </p:nvSpPr>
        <p:spPr>
          <a:xfrm>
            <a:off x="3851908" y="2708908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inputAnInteger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77" name="直線單箭頭接點 76"/>
          <p:cNvCxnSpPr>
            <a:endCxn id="75" idx="1"/>
          </p:cNvCxnSpPr>
          <p:nvPr/>
        </p:nvCxnSpPr>
        <p:spPr>
          <a:xfrm flipV="1">
            <a:off x="2051679" y="2888908"/>
            <a:ext cx="180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251448" y="3248977"/>
            <a:ext cx="86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availableTimes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( Date date, int 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timeCode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, int 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requiredSeats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 )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051471" y="1988770"/>
            <a:ext cx="207" cy="1260207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5853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43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AvailSeatsDatabase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572000" y="2168839"/>
            <a:ext cx="21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computeCurrentDate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572000" y="4329115"/>
            <a:ext cx="23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getDate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572002" y="2708908"/>
            <a:ext cx="39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loadAvailSeats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591747" y="2348862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>
            <a:off x="2591747" y="1988816"/>
            <a:ext cx="0" cy="306039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直線單箭頭接點 40"/>
          <p:cNvCxnSpPr/>
          <p:nvPr/>
        </p:nvCxnSpPr>
        <p:spPr>
          <a:xfrm flipV="1">
            <a:off x="2591747" y="2888931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5" name="直線單箭頭接點 44"/>
          <p:cNvCxnSpPr/>
          <p:nvPr/>
        </p:nvCxnSpPr>
        <p:spPr>
          <a:xfrm flipV="1">
            <a:off x="2591744" y="4509138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" name="流程圖: 程序 10"/>
          <p:cNvSpPr/>
          <p:nvPr/>
        </p:nvSpPr>
        <p:spPr>
          <a:xfrm>
            <a:off x="4572000" y="4869184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operator-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591747" y="5049207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" name="流程圖: 程序 13"/>
          <p:cNvSpPr/>
          <p:nvPr/>
        </p:nvSpPr>
        <p:spPr>
          <a:xfrm>
            <a:off x="4572000" y="3789046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Date::operator+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591747" y="3969069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7" name="流程圖: 程序 16"/>
          <p:cNvSpPr/>
          <p:nvPr/>
        </p:nvSpPr>
        <p:spPr>
          <a:xfrm>
            <a:off x="4572000" y="3248977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operator&lt;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 flipV="1">
            <a:off x="2591747" y="3429000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33564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43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decreaseAvailSeats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4571998" y="3248977"/>
            <a:ext cx="32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setNumAvailSeats</a:t>
            </a:r>
            <a:endParaRPr lang="en-US" altLang="zh-TW" sz="1400" kern="0" dirty="0">
              <a:solidFill>
                <a:prstClr val="black"/>
              </a:solidFill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571998" y="2708908"/>
            <a:ext cx="32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getNumAvailSeats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572000" y="2168839"/>
            <a:ext cx="41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searchAvailSeats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591745" y="3429000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5" name="直線單箭頭接點 14"/>
          <p:cNvCxnSpPr/>
          <p:nvPr/>
        </p:nvCxnSpPr>
        <p:spPr>
          <a:xfrm>
            <a:off x="2591747" y="1988816"/>
            <a:ext cx="0" cy="144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直線單箭頭接點 40"/>
          <p:cNvCxnSpPr/>
          <p:nvPr/>
        </p:nvCxnSpPr>
        <p:spPr>
          <a:xfrm flipV="1">
            <a:off x="2591745" y="2348862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5" name="直線單箭頭接點 44"/>
          <p:cNvCxnSpPr/>
          <p:nvPr/>
        </p:nvCxnSpPr>
        <p:spPr>
          <a:xfrm flipV="1">
            <a:off x="2591742" y="2888931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1118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431471" y="1628770"/>
            <a:ext cx="39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availableTimes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4391975" y="2708908"/>
            <a:ext cx="32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getNumAvailSeats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391977" y="2168839"/>
            <a:ext cx="41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AvailSeatsDatabase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searchAvailSeats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411724" y="1988816"/>
            <a:ext cx="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直線單箭頭接點 40"/>
          <p:cNvCxnSpPr/>
          <p:nvPr/>
        </p:nvCxnSpPr>
        <p:spPr>
          <a:xfrm flipV="1">
            <a:off x="2411722" y="2348862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45" name="直線單箭頭接點 44"/>
          <p:cNvCxnSpPr/>
          <p:nvPr/>
        </p:nvCxnSpPr>
        <p:spPr>
          <a:xfrm flipV="1">
            <a:off x="2411719" y="2888931"/>
            <a:ext cx="198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8097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6" name="流程圖: 程序 5"/>
          <p:cNvSpPr/>
          <p:nvPr/>
        </p:nvSpPr>
        <p:spPr>
          <a:xfrm>
            <a:off x="4752023" y="2168839"/>
            <a:ext cx="39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displayReservationInfo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431471" y="1628770"/>
            <a:ext cx="504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ReservationDatabase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displayReservationInfo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951793" y="1988816"/>
            <a:ext cx="0" cy="36004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5" name="直線單箭頭接點 44"/>
          <p:cNvCxnSpPr/>
          <p:nvPr/>
        </p:nvCxnSpPr>
        <p:spPr>
          <a:xfrm>
            <a:off x="2951793" y="2348862"/>
            <a:ext cx="1799954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" name="流程圖: 程序 8"/>
          <p:cNvSpPr/>
          <p:nvPr/>
        </p:nvSpPr>
        <p:spPr>
          <a:xfrm>
            <a:off x="431471" y="3609023"/>
            <a:ext cx="432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ReservationDatabase</a:t>
            </a: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searchAvailSeats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951793" y="3969069"/>
            <a:ext cx="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2" name="流程圖: 程序 11"/>
          <p:cNvSpPr/>
          <p:nvPr/>
        </p:nvSpPr>
        <p:spPr>
          <a:xfrm>
            <a:off x="4752024" y="4149092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</a:t>
            </a:r>
            <a:r>
              <a:rPr lang="en-US" altLang="zh-TW" sz="1400" kern="0" dirty="0" err="1" smtClean="0">
                <a:solidFill>
                  <a:prstClr val="black"/>
                </a:solidFill>
                <a:ea typeface="微軟正黑體"/>
              </a:rPr>
              <a:t>getDate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752023" y="4689161"/>
            <a:ext cx="198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</a:t>
            </a:r>
            <a:r>
              <a:rPr lang="en-US" altLang="zh-TW" sz="1400" kern="0" dirty="0" smtClean="0">
                <a:solidFill>
                  <a:prstClr val="black"/>
                </a:solidFill>
                <a:ea typeface="微軟正黑體"/>
              </a:rPr>
              <a:t>operator==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4" name="直線單箭頭接點 13"/>
          <p:cNvCxnSpPr>
            <a:endCxn id="12" idx="1"/>
          </p:cNvCxnSpPr>
          <p:nvPr/>
        </p:nvCxnSpPr>
        <p:spPr>
          <a:xfrm flipV="1">
            <a:off x="2951794" y="4329092"/>
            <a:ext cx="180023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6" name="直線單箭頭接點 15"/>
          <p:cNvCxnSpPr>
            <a:endCxn id="13" idx="1"/>
          </p:cNvCxnSpPr>
          <p:nvPr/>
        </p:nvCxnSpPr>
        <p:spPr>
          <a:xfrm flipV="1">
            <a:off x="2951794" y="4869161"/>
            <a:ext cx="1800229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48985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Calling Graph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611494" y="1628770"/>
            <a:ext cx="396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Reservation::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displayReservationInfo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2591747" y="1988816"/>
            <a:ext cx="0" cy="144018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" name="流程圖: 程序 8"/>
          <p:cNvSpPr/>
          <p:nvPr/>
        </p:nvSpPr>
        <p:spPr>
          <a:xfrm>
            <a:off x="4752023" y="2168839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getYear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sp>
        <p:nvSpPr>
          <p:cNvPr id="10" name="流程圖: 程序 9"/>
          <p:cNvSpPr/>
          <p:nvPr/>
        </p:nvSpPr>
        <p:spPr>
          <a:xfrm>
            <a:off x="4752021" y="2708908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tIns="468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getMonth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91747" y="2348862"/>
            <a:ext cx="21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2888931"/>
            <a:ext cx="21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" name="流程圖: 程序 13"/>
          <p:cNvSpPr/>
          <p:nvPr/>
        </p:nvSpPr>
        <p:spPr>
          <a:xfrm>
            <a:off x="4752022" y="3248977"/>
            <a:ext cx="1800000" cy="360000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  <p:txBody>
          <a:bodyPr lIns="72000" tIns="46800" rIns="72000" bIns="468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kern="0" dirty="0">
                <a:solidFill>
                  <a:prstClr val="black"/>
                </a:solidFill>
                <a:ea typeface="微軟正黑體"/>
              </a:rPr>
              <a:t>Date::</a:t>
            </a:r>
            <a:r>
              <a:rPr lang="en-US" altLang="zh-TW" sz="1400" kern="0" dirty="0" err="1">
                <a:solidFill>
                  <a:prstClr val="black"/>
                </a:solidFill>
                <a:ea typeface="微軟正黑體"/>
              </a:rPr>
              <a:t>getDay</a:t>
            </a:r>
            <a:endParaRPr lang="zh-TW" altLang="en-US" sz="1400" kern="0" dirty="0" smtClean="0">
              <a:solidFill>
                <a:prstClr val="black"/>
              </a:solidFill>
              <a:latin typeface="Lucida Console"/>
              <a:ea typeface="微軟正黑體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2591748" y="3429000"/>
            <a:ext cx="2160000" cy="2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2571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5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</TotalTime>
  <Words>133</Words>
  <Application>Microsoft Office PowerPoint</Application>
  <PresentationFormat>如螢幕大小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Lucida Console</vt:lpstr>
      <vt:lpstr>Times New Roman</vt:lpstr>
      <vt:lpstr>Office 佈景主題</vt:lpstr>
      <vt:lpstr>Final Exam</vt:lpstr>
      <vt:lpstr>Calling Graph</vt:lpstr>
      <vt:lpstr>Calling Graph</vt:lpstr>
      <vt:lpstr>Calling Graph</vt:lpstr>
      <vt:lpstr>Calling Graph</vt:lpstr>
      <vt:lpstr>Calling Graph</vt:lpstr>
      <vt:lpstr>Calling Graph</vt:lpstr>
      <vt:lpstr>Calling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109</cp:revision>
  <dcterms:created xsi:type="dcterms:W3CDTF">2014-05-04T13:01:21Z</dcterms:created>
  <dcterms:modified xsi:type="dcterms:W3CDTF">2020-06-21T02:00:22Z</dcterms:modified>
</cp:coreProperties>
</file>