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2" r:id="rId4"/>
    <p:sldId id="257" r:id="rId5"/>
    <p:sldId id="263" r:id="rId6"/>
    <p:sldId id="279" r:id="rId7"/>
    <p:sldId id="280" r:id="rId8"/>
    <p:sldId id="281" r:id="rId9"/>
    <p:sldId id="282" r:id="rId10"/>
    <p:sldId id="260" r:id="rId11"/>
    <p:sldId id="261" r:id="rId12"/>
    <p:sldId id="27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tu.csie.org/~piaip/pietty/stable/pietty0327.ex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W3c Validator 5%</a:t>
            </a:r>
          </a:p>
          <a:p>
            <a:pPr lvl="1"/>
            <a:r>
              <a:rPr lang="en-US" altLang="zh-TW" dirty="0">
                <a:hlinkClick r:id="rId2"/>
              </a:rPr>
              <a:t>https://validator.w3.org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>
                <a:ea typeface="新細明體" panose="02020500000000000000" pitchFamily="18" charset="-120"/>
              </a:rPr>
              <a:t>CSS </a:t>
            </a:r>
            <a:r>
              <a:rPr lang="en-US" altLang="zh-TW" dirty="0" smtClean="0">
                <a:ea typeface="新細明體" panose="02020500000000000000" pitchFamily="18" charset="-120"/>
              </a:rPr>
              <a:t>Validator 5%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hlinkClick r:id="rId3"/>
              </a:rPr>
              <a:t>http://jigsaw.w3.org/css-validator/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  <a:p>
            <a:r>
              <a:rPr lang="zh-TW" altLang="en-US" dirty="0" smtClean="0"/>
              <a:t>報</a:t>
            </a:r>
            <a:r>
              <a:rPr lang="zh-TW" altLang="en-US" dirty="0"/>
              <a:t>名</a:t>
            </a:r>
            <a:r>
              <a:rPr lang="zh-TW" altLang="en-US" dirty="0" smtClean="0"/>
              <a:t>資訊存入資料庫 </a:t>
            </a:r>
            <a:r>
              <a:rPr lang="en-US" altLang="zh-TW" dirty="0" smtClean="0"/>
              <a:t>+10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掃描</a:t>
            </a:r>
            <a:r>
              <a:rPr lang="en-US" altLang="zh-TW" dirty="0" err="1" smtClean="0"/>
              <a:t>Qrcode</a:t>
            </a:r>
            <a:r>
              <a:rPr lang="zh-TW" altLang="en-US" dirty="0" smtClean="0"/>
              <a:t>可直接到報名表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</a:t>
            </a:r>
            <a:r>
              <a:rPr lang="zh-TW" altLang="en-US" dirty="0" smtClean="0"/>
              <a:t>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</a:t>
            </a:r>
            <a:r>
              <a:rPr lang="en-US" altLang="zh-TW" dirty="0" smtClean="0"/>
              <a:t>10 </a:t>
            </a:r>
            <a:r>
              <a:rPr lang="en-US" altLang="zh-TW" dirty="0"/>
              <a:t>, No 2. </a:t>
            </a:r>
            <a:r>
              <a:rPr lang="en-US" altLang="zh-TW" dirty="0" smtClean="0"/>
              <a:t>+</a:t>
            </a:r>
            <a:r>
              <a:rPr lang="en-US" altLang="zh-TW" dirty="0"/>
              <a:t>8</a:t>
            </a:r>
            <a:r>
              <a:rPr lang="en-US" altLang="zh-TW" dirty="0" smtClean="0"/>
              <a:t>, </a:t>
            </a:r>
            <a:r>
              <a:rPr lang="en-US" altLang="zh-TW" dirty="0"/>
              <a:t>No 3 </a:t>
            </a:r>
            <a:r>
              <a:rPr lang="en-US" altLang="zh-TW" dirty="0" smtClean="0"/>
              <a:t>+6, </a:t>
            </a:r>
            <a:r>
              <a:rPr lang="en-US" altLang="zh-TW" dirty="0"/>
              <a:t>N04. </a:t>
            </a:r>
            <a:r>
              <a:rPr lang="en-US" altLang="zh-TW" dirty="0" smtClean="0"/>
              <a:t>+4, </a:t>
            </a:r>
            <a:r>
              <a:rPr lang="en-US" altLang="zh-TW" dirty="0"/>
              <a:t>No 5. </a:t>
            </a:r>
            <a:r>
              <a:rPr lang="en-US" altLang="zh-TW" dirty="0" smtClean="0"/>
              <a:t>+2</a:t>
            </a:r>
            <a:endParaRPr lang="en-US" altLang="zh-TW" dirty="0"/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欲參加同學需上傳頁面截圖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smtClean="0"/>
              <a:t>10/31 </a:t>
            </a:r>
            <a:r>
              <a:rPr lang="en-US" altLang="zh-TW" dirty="0" smtClean="0"/>
              <a:t>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上</a:t>
            </a:r>
            <a:r>
              <a:rPr lang="zh-TW" altLang="en-US" dirty="0"/>
              <a:t>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_HW2.rar 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所有相關檔案</a:t>
            </a:r>
            <a:endParaRPr lang="en-US" altLang="zh-TW" dirty="0" smtClean="0"/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1" y="2028305"/>
            <a:ext cx="8873037" cy="43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請利用</a:t>
            </a:r>
            <a:r>
              <a:rPr lang="en-US" altLang="zh-TW" dirty="0"/>
              <a:t>bootstrap</a:t>
            </a:r>
            <a:r>
              <a:rPr lang="zh-TW" altLang="en-US" dirty="0" smtClean="0"/>
              <a:t>設計此報</a:t>
            </a:r>
            <a:r>
              <a:rPr lang="zh-TW" altLang="en-US" dirty="0"/>
              <a:t>名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https://getbootstrap.com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手機</a:t>
            </a:r>
            <a:r>
              <a:rPr lang="en-US" altLang="zh-TW" dirty="0" smtClean="0"/>
              <a:t>/</a:t>
            </a:r>
            <a:r>
              <a:rPr lang="zh-TW" altLang="en-US" dirty="0" smtClean="0"/>
              <a:t>電腦端有不同風格頁面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發送確認信及產生報名表</a:t>
            </a:r>
            <a:r>
              <a:rPr lang="en-US" altLang="zh-TW" dirty="0" smtClean="0"/>
              <a:t>(PDF)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寄發</a:t>
            </a:r>
            <a:r>
              <a:rPr lang="en-US" altLang="zh-TW" dirty="0" smtClean="0"/>
              <a:t>Email</a:t>
            </a:r>
          </a:p>
          <a:p>
            <a:pPr lvl="1"/>
            <a:r>
              <a:rPr lang="en-US" altLang="zh-TW" dirty="0" smtClean="0"/>
              <a:t>Email </a:t>
            </a:r>
            <a:r>
              <a:rPr lang="zh-TW" altLang="en-US" dirty="0" smtClean="0"/>
              <a:t>中需有使用者輸入資訊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需產生</a:t>
            </a:r>
            <a:r>
              <a:rPr lang="en-US" altLang="zh-TW" dirty="0" err="1" smtClean="0"/>
              <a:t>QRcode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可直接連到報名表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附件傳送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四系</a:t>
            </a:r>
            <a:r>
              <a:rPr lang="zh-TW" altLang="en-US" dirty="0"/>
              <a:t>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13537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使用者報名資訊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必須含 </a:t>
            </a:r>
            <a:r>
              <a:rPr lang="en-US" altLang="zh-TW" dirty="0" smtClean="0"/>
              <a:t>radio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 </a:t>
            </a:r>
            <a:r>
              <a:rPr lang="en-US" altLang="zh-TW" dirty="0"/>
              <a:t>check </a:t>
            </a:r>
            <a:r>
              <a:rPr lang="en-US" altLang="zh-TW" dirty="0" smtClean="0"/>
              <a:t>box (5%)</a:t>
            </a:r>
          </a:p>
          <a:p>
            <a:pPr lvl="2"/>
            <a:r>
              <a:rPr lang="zh-TW" altLang="en-US" dirty="0"/>
              <a:t>至少五項內容</a:t>
            </a:r>
            <a:r>
              <a:rPr lang="en-US" altLang="zh-TW" dirty="0"/>
              <a:t>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3"/>
            <a:r>
              <a:rPr lang="zh-TW" altLang="en-US" dirty="0"/>
              <a:t>姓名</a:t>
            </a:r>
            <a:r>
              <a:rPr lang="en-US" altLang="zh-TW" dirty="0"/>
              <a:t>, </a:t>
            </a:r>
            <a:r>
              <a:rPr lang="zh-TW" altLang="en-US" dirty="0"/>
              <a:t>電話 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/>
              <a:t>至少三項</a:t>
            </a:r>
            <a:r>
              <a:rPr lang="zh-TW" altLang="en-US" dirty="0"/>
              <a:t>防呆機制</a:t>
            </a:r>
            <a:r>
              <a:rPr lang="en-US" altLang="zh-TW" dirty="0"/>
              <a:t>(validation</a:t>
            </a:r>
            <a:r>
              <a:rPr lang="en-US" altLang="zh-TW" dirty="0" smtClean="0"/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 smtClean="0"/>
              <a:t>HTML5</a:t>
            </a:r>
            <a:r>
              <a:rPr lang="zh-TW" altLang="en-US" dirty="0" smtClean="0"/>
              <a:t>內建</a:t>
            </a:r>
            <a:r>
              <a:rPr lang="zh-TW" altLang="en-US" dirty="0"/>
              <a:t> </a:t>
            </a:r>
            <a:r>
              <a:rPr lang="en-US" altLang="zh-TW" dirty="0" smtClean="0"/>
              <a:t>(5%)</a:t>
            </a:r>
          </a:p>
          <a:p>
            <a:pPr lvl="3"/>
            <a:r>
              <a:rPr lang="zh-TW" altLang="en-US" dirty="0" smtClean="0"/>
              <a:t>利用</a:t>
            </a:r>
            <a:r>
              <a:rPr lang="en-US" altLang="zh-TW" dirty="0" smtClean="0"/>
              <a:t>pattern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15%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Inline Styles </a:t>
            </a:r>
            <a:r>
              <a:rPr lang="en-US" altLang="zh-TW" dirty="0" smtClean="0"/>
              <a:t>(5%)</a:t>
            </a:r>
            <a:endParaRPr lang="en-US" altLang="zh-TW" dirty="0"/>
          </a:p>
          <a:p>
            <a:pPr lvl="1"/>
            <a:r>
              <a:rPr lang="en-US" altLang="zh-TW" dirty="0"/>
              <a:t>Embedded Style Sheets </a:t>
            </a:r>
            <a:r>
              <a:rPr lang="en-US" altLang="zh-TW" dirty="0" smtClean="0"/>
              <a:t>(5%)</a:t>
            </a:r>
            <a:endParaRPr lang="en-US" altLang="zh-TW" dirty="0"/>
          </a:p>
          <a:p>
            <a:pPr lvl="1"/>
            <a:r>
              <a:rPr lang="en-US" altLang="zh-TW" dirty="0"/>
              <a:t>Linking External Style Sheets </a:t>
            </a:r>
            <a:r>
              <a:rPr lang="en-US" altLang="zh-TW" dirty="0" smtClean="0"/>
              <a:t>(5%)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部分 </a:t>
            </a:r>
            <a:r>
              <a:rPr lang="en-US" altLang="zh-TW" dirty="0" err="1" smtClean="0">
                <a:solidFill>
                  <a:srgbClr val="FF0000"/>
                </a:solidFill>
              </a:rPr>
              <a:t>css</a:t>
            </a:r>
            <a:r>
              <a:rPr lang="zh-TW" altLang="en-US" dirty="0" smtClean="0">
                <a:solidFill>
                  <a:srgbClr val="FF0000"/>
                </a:solidFill>
              </a:rPr>
              <a:t>請自行轉</a:t>
            </a:r>
            <a:r>
              <a:rPr lang="zh-TW" altLang="en-US" dirty="0">
                <a:solidFill>
                  <a:srgbClr val="FF0000"/>
                </a:solidFill>
              </a:rPr>
              <a:t>換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</a:t>
            </a:r>
            <a:r>
              <a:rPr lang="zh-TW" altLang="en-US" dirty="0" smtClean="0"/>
              <a:t>面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產生報名表 </a:t>
            </a:r>
            <a:r>
              <a:rPr lang="en-US" altLang="zh-TW" dirty="0" smtClean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dirty="0" smtClean="0"/>
              <a:t>參考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印</a:t>
            </a:r>
            <a:r>
              <a:rPr lang="zh-TW" altLang="en-US" dirty="0">
                <a:solidFill>
                  <a:schemeClr val="tx1"/>
                </a:solidFill>
              </a:rPr>
              <a:t>出使用者輸入資訊 </a:t>
            </a:r>
            <a:r>
              <a:rPr lang="en-US" altLang="zh-TW" dirty="0" smtClean="0">
                <a:solidFill>
                  <a:schemeClr val="tx1"/>
                </a:solidFill>
              </a:rPr>
              <a:t>(5%)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table (</a:t>
            </a:r>
            <a:r>
              <a:rPr lang="zh-TW" altLang="en-US" dirty="0"/>
              <a:t>需合併儲存格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 smtClean="0"/>
              <a:t>(5%)</a:t>
            </a:r>
            <a:endParaRPr lang="en-US" altLang="zh-TW" dirty="0"/>
          </a:p>
          <a:p>
            <a:pPr lvl="1"/>
            <a:r>
              <a:rPr lang="en-US" altLang="zh-TW" dirty="0"/>
              <a:t>CSS </a:t>
            </a:r>
            <a:r>
              <a:rPr lang="en-US" altLang="zh-TW" dirty="0" smtClean="0"/>
              <a:t>(</a:t>
            </a:r>
            <a:r>
              <a:rPr lang="en-US" altLang="zh-TW" dirty="0"/>
              <a:t>5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www.tcpdf.org/examples.php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發送成功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需有使用者輸入資訊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檔案放在伺服器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http://140.138.152.215/~sID/HW2/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3522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pietty</a:t>
            </a:r>
            <a:endParaRPr lang="en-US" altLang="zh-TW" dirty="0" smtClean="0"/>
          </a:p>
          <a:p>
            <a:pPr lvl="1"/>
            <a:r>
              <a:rPr lang="en-US" altLang="zh-TW" sz="2400" dirty="0" smtClean="0">
                <a:hlinkClick r:id="rId2"/>
              </a:rPr>
              <a:t>http://ntu.csie.org/~piaip/pietty/stable/pietty0327.exe</a:t>
            </a:r>
            <a:endParaRPr lang="en-US" altLang="zh-TW" sz="2400" dirty="0" smtClean="0"/>
          </a:p>
          <a:p>
            <a:r>
              <a:rPr lang="en-US" altLang="zh-TW" dirty="0" smtClean="0"/>
              <a:t>Login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429000"/>
            <a:ext cx="426629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760131" y="277101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IP:140.138.152.215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3789040"/>
            <a:ext cx="87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Port:22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88224" y="450912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SSH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6" idx="1"/>
          </p:cNvCxnSpPr>
          <p:nvPr/>
        </p:nvCxnSpPr>
        <p:spPr>
          <a:xfrm flipH="1">
            <a:off x="3563889" y="2955683"/>
            <a:ext cx="2196242" cy="1553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</p:cNvCxnSpPr>
          <p:nvPr/>
        </p:nvCxnSpPr>
        <p:spPr>
          <a:xfrm flipH="1">
            <a:off x="5580112" y="3973706"/>
            <a:ext cx="936104" cy="535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1"/>
          </p:cNvCxnSpPr>
          <p:nvPr/>
        </p:nvCxnSpPr>
        <p:spPr>
          <a:xfrm flipH="1">
            <a:off x="4932040" y="4693786"/>
            <a:ext cx="1656184" cy="103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</a:rPr>
              <a:t>Passw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 smtClean="0"/>
              <a:t>at least 6 characters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3645024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tinin@dslab-00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successfully</a:t>
            </a:r>
            <a:br>
              <a:rPr lang="en-US" altLang="zh-TW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tinin@dslab-00:~$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 : Open </a:t>
            </a:r>
            <a:r>
              <a:rPr lang="en-US" altLang="zh-TW" dirty="0" err="1" smtClean="0"/>
              <a:t>Filezilla</a:t>
            </a:r>
            <a:endParaRPr lang="en-US" altLang="zh-TW" dirty="0" smtClean="0"/>
          </a:p>
          <a:p>
            <a:r>
              <a:rPr lang="en-US" altLang="zh-TW" dirty="0" smtClean="0"/>
              <a:t>Step 2 : Connect to server</a:t>
            </a:r>
          </a:p>
          <a:p>
            <a:pPr lvl="1"/>
            <a:r>
              <a:rPr lang="en-US" altLang="zh-TW" dirty="0" smtClean="0"/>
              <a:t>Hostname : 140.138.152.215</a:t>
            </a:r>
          </a:p>
          <a:p>
            <a:pPr lvl="1"/>
            <a:r>
              <a:rPr lang="en-US" altLang="zh-TW" dirty="0" smtClean="0"/>
              <a:t>Username </a:t>
            </a:r>
            <a:r>
              <a:rPr lang="en-US" altLang="zh-TW" dirty="0"/>
              <a:t>: </a:t>
            </a:r>
            <a:r>
              <a:rPr lang="en-US" altLang="zh-TW" dirty="0" smtClean="0"/>
              <a:t>s</a:t>
            </a:r>
            <a:r>
              <a:rPr lang="en-US" altLang="zh-TW" dirty="0"/>
              <a:t>+ STUDENT </a:t>
            </a:r>
            <a:r>
              <a:rPr lang="en-US" altLang="zh-TW" dirty="0" smtClean="0"/>
              <a:t>ID</a:t>
            </a:r>
          </a:p>
          <a:p>
            <a:pPr lvl="1"/>
            <a:r>
              <a:rPr lang="en-US" altLang="zh-TW" dirty="0" smtClean="0"/>
              <a:t>Password : </a:t>
            </a:r>
            <a:r>
              <a:rPr lang="zh-TW" altLang="en-US" dirty="0" smtClean="0"/>
              <a:t>同登入密碼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: </a:t>
            </a:r>
            <a:r>
              <a:rPr lang="en-US" altLang="zh-TW" dirty="0" smtClean="0"/>
              <a:t>22</a:t>
            </a:r>
          </a:p>
          <a:p>
            <a:r>
              <a:rPr lang="en-US" altLang="zh-TW" dirty="0" smtClean="0"/>
              <a:t>Step 3: </a:t>
            </a:r>
            <a:r>
              <a:rPr lang="zh-TW" altLang="en-US" dirty="0" smtClean="0"/>
              <a:t>建立</a:t>
            </a:r>
            <a:r>
              <a:rPr lang="en-US" altLang="zh-TW" dirty="0" err="1" smtClean="0"/>
              <a:t>public_html</a:t>
            </a:r>
            <a:r>
              <a:rPr lang="en-US" altLang="zh-TW" dirty="0" smtClean="0"/>
              <a:t>/HW2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smtClean="0"/>
              <a:t>Step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上</a:t>
            </a:r>
            <a:r>
              <a:rPr lang="zh-TW" altLang="en-US" dirty="0" smtClean="0"/>
              <a:t>傳所有檔案至</a:t>
            </a:r>
            <a:r>
              <a:rPr lang="en-US" altLang="zh-TW" dirty="0" err="1" smtClean="0"/>
              <a:t>public_html</a:t>
            </a:r>
            <a:r>
              <a:rPr lang="en-US" altLang="zh-TW" dirty="0" smtClean="0"/>
              <a:t>/HW2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smtClean="0"/>
              <a:t>Step 5: http://140.138.152.215</a:t>
            </a:r>
            <a:r>
              <a:rPr lang="en-US" altLang="zh-TW" smtClean="0"/>
              <a:t>/~SID/HW2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上傳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40" y="436939"/>
            <a:ext cx="4166528" cy="23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5154</TotalTime>
  <Words>507</Words>
  <Application>Microsoft Office PowerPoint</Application>
  <PresentationFormat>如螢幕大小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Corbel</vt:lpstr>
      <vt:lpstr>Courier New</vt:lpstr>
      <vt:lpstr>Custom Theme</vt:lpstr>
      <vt:lpstr>Homework 2</vt:lpstr>
      <vt:lpstr>四系迎新報名網頁</vt:lpstr>
      <vt:lpstr>四系迎新報名網頁</vt:lpstr>
      <vt:lpstr>四系迎新報名網頁</vt:lpstr>
      <vt:lpstr>四系迎新報名網頁</vt:lpstr>
      <vt:lpstr>四系迎新報名網頁</vt:lpstr>
      <vt:lpstr>Login linux server</vt:lpstr>
      <vt:lpstr>passwd</vt:lpstr>
      <vt:lpstr>檔案上傳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user</cp:lastModifiedBy>
  <cp:revision>117</cp:revision>
  <dcterms:created xsi:type="dcterms:W3CDTF">2014-10-13T00:41:19Z</dcterms:created>
  <dcterms:modified xsi:type="dcterms:W3CDTF">2019-10-03T08:04:21Z</dcterms:modified>
</cp:coreProperties>
</file>