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9" r:id="rId5"/>
    <p:sldId id="260" r:id="rId6"/>
    <p:sldId id="261" r:id="rId7"/>
    <p:sldId id="27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想法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apache</a:t>
            </a:r>
            <a:r>
              <a:rPr lang="zh-TW" altLang="en-US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htaccess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rewrite</a:t>
            </a:r>
            <a:r>
              <a:rPr lang="zh-TW" altLang="en-US" dirty="0" smtClean="0"/>
              <a:t>設定執行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使用者輸入網址後透過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和資料庫連線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擷取資料庫內容或許原始連結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redirect</a:t>
            </a:r>
            <a:r>
              <a:rPr lang="zh-TW" altLang="en-US" dirty="0" smtClean="0"/>
              <a:t>轉到該頁面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縮網址系統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0969" y="3248761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使用者輸入網址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9559" y="3970803"/>
            <a:ext cx="2023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傳值至</a:t>
            </a:r>
            <a:r>
              <a:rPr lang="en-US" altLang="zh-TW" dirty="0" err="1" smtClean="0"/>
              <a:t>php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32801" y="3144716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eg</a:t>
            </a:r>
            <a:r>
              <a:rPr lang="en-US" altLang="zh-TW" dirty="0" smtClean="0"/>
              <a:t>. http://web.cse.org/12345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11833" y="3050770"/>
            <a:ext cx="773084" cy="463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2"/>
          </p:cNvCxnSpPr>
          <p:nvPr/>
        </p:nvCxnSpPr>
        <p:spPr>
          <a:xfrm flipH="1">
            <a:off x="4418504" y="3514048"/>
            <a:ext cx="1279871" cy="533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32800" y="4047607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 接收到</a:t>
            </a:r>
            <a:r>
              <a:rPr lang="en-US" altLang="zh-TW" dirty="0" smtClean="0"/>
              <a:t>12345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4" idx="2"/>
            <a:endCxn id="5" idx="0"/>
          </p:cNvCxnSpPr>
          <p:nvPr/>
        </p:nvCxnSpPr>
        <p:spPr>
          <a:xfrm flipH="1">
            <a:off x="1751215" y="3618093"/>
            <a:ext cx="1" cy="3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93446" y="4687172"/>
            <a:ext cx="170591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連線資料庫</a:t>
            </a:r>
            <a:endParaRPr lang="en-US" altLang="zh-TW" dirty="0" smtClean="0"/>
          </a:p>
          <a:p>
            <a:r>
              <a:rPr lang="zh-TW" altLang="en-US" dirty="0" smtClean="0"/>
              <a:t>搜尋原始網頁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2"/>
            <a:endCxn id="14" idx="0"/>
          </p:cNvCxnSpPr>
          <p:nvPr/>
        </p:nvCxnSpPr>
        <p:spPr>
          <a:xfrm flipH="1">
            <a:off x="1746404" y="4340135"/>
            <a:ext cx="4811" cy="34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132800" y="4627332"/>
            <a:ext cx="338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12345</a:t>
            </a:r>
            <a:r>
              <a:rPr lang="zh-TW" altLang="en-US" dirty="0" smtClean="0"/>
              <a:t>當作搜尋值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 搜尋資料庫</a:t>
            </a:r>
            <a:endParaRPr lang="en-US" altLang="zh-TW" dirty="0" smtClean="0"/>
          </a:p>
          <a:p>
            <a:r>
              <a:rPr lang="en-US" altLang="zh-TW" dirty="0" err="1" smtClean="0"/>
              <a:t>e.g</a:t>
            </a:r>
            <a:r>
              <a:rPr lang="zh-TW" altLang="en-US" dirty="0" smtClean="0"/>
              <a:t> 對應 </a:t>
            </a:r>
            <a:r>
              <a:rPr lang="en-US" altLang="zh-TW" dirty="0" smtClean="0"/>
              <a:t>http://www.yzu.edu.tw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9107" y="5619362"/>
            <a:ext cx="24945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 </a:t>
            </a:r>
            <a:r>
              <a:rPr lang="en-US" altLang="zh-TW" dirty="0"/>
              <a:t>redirect</a:t>
            </a:r>
            <a:r>
              <a:rPr lang="zh-TW" altLang="en-US" dirty="0"/>
              <a:t>轉網址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14" idx="2"/>
            <a:endCxn id="22" idx="0"/>
          </p:cNvCxnSpPr>
          <p:nvPr/>
        </p:nvCxnSpPr>
        <p:spPr>
          <a:xfrm>
            <a:off x="1746404" y="5333503"/>
            <a:ext cx="0" cy="28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132800" y="5592121"/>
            <a:ext cx="325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轉址 </a:t>
            </a:r>
            <a:r>
              <a:rPr lang="en-US" altLang="zh-TW" dirty="0" smtClean="0"/>
              <a:t>http://www.yzu.edu.tw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7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使用者頁面 </a:t>
            </a:r>
            <a:r>
              <a:rPr lang="en-US" altLang="zh-TW" dirty="0" smtClean="0"/>
              <a:t>(35%)</a:t>
            </a:r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 smtClean="0"/>
              <a:t>輸入網址 </a:t>
            </a:r>
            <a:r>
              <a:rPr lang="en-US" altLang="zh-TW" dirty="0" smtClean="0">
                <a:solidFill>
                  <a:srgbClr val="FF0000"/>
                </a:solidFill>
              </a:rPr>
              <a:t>5%</a:t>
            </a:r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給短網址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php</a:t>
            </a:r>
            <a:r>
              <a:rPr lang="zh-TW" altLang="en-US" dirty="0" smtClean="0">
                <a:solidFill>
                  <a:schemeClr val="tx1"/>
                </a:solidFill>
              </a:rPr>
              <a:t>連線資料庫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短網址不重複產生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相同頁面為同樣短網址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/>
                </a:solidFill>
              </a:rPr>
              <a:t>短網址設定不可重複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縮</a:t>
            </a:r>
            <a:r>
              <a:rPr lang="zh-TW" altLang="en-US" dirty="0"/>
              <a:t>網址</a:t>
            </a:r>
            <a:r>
              <a:rPr lang="zh-TW" altLang="en-US" dirty="0" smtClean="0"/>
              <a:t>系統架構 </a:t>
            </a:r>
            <a:r>
              <a:rPr lang="en-US" altLang="zh-TW" dirty="0" smtClean="0"/>
              <a:t>(65%)</a:t>
            </a:r>
          </a:p>
          <a:p>
            <a:pPr lvl="1"/>
            <a:r>
              <a:rPr lang="en-US" altLang="zh-TW" dirty="0" smtClean="0"/>
              <a:t>apache .</a:t>
            </a:r>
            <a:r>
              <a:rPr lang="en-US" altLang="zh-TW" dirty="0" err="1" smtClean="0"/>
              <a:t>htaccess</a:t>
            </a:r>
            <a:r>
              <a:rPr lang="zh-TW" altLang="en-US" dirty="0" smtClean="0"/>
              <a:t>設定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zh-TW" altLang="en-US" dirty="0" smtClean="0"/>
              <a:t>資料庫設計 </a:t>
            </a:r>
            <a:r>
              <a:rPr lang="en-US" altLang="zh-TW" dirty="0" smtClean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dirty="0" err="1" smtClean="0"/>
              <a:t>php</a:t>
            </a:r>
            <a:r>
              <a:rPr lang="zh-TW" altLang="en-US" dirty="0" smtClean="0"/>
              <a:t>接收使用者網址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zh-TW" altLang="en-US" dirty="0" smtClean="0"/>
              <a:t>連線資料庫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zh-TW" altLang="en-US" dirty="0" smtClean="0"/>
              <a:t>資料庫搜尋原始網頁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zh-TW" altLang="en-US" dirty="0" smtClean="0"/>
              <a:t>自動轉網址 </a:t>
            </a:r>
            <a:r>
              <a:rPr lang="en-US" altLang="zh-TW" dirty="0" smtClean="0">
                <a:solidFill>
                  <a:srgbClr val="FF0000"/>
                </a:solidFill>
              </a:rPr>
              <a:t>10%</a:t>
            </a:r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縮網址系統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1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Hint:</a:t>
            </a:r>
          </a:p>
          <a:p>
            <a:pPr lvl="1"/>
            <a:r>
              <a:rPr lang="en-US" altLang="zh-TW" dirty="0" smtClean="0"/>
              <a:t>keyword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php</a:t>
            </a:r>
            <a:r>
              <a:rPr lang="en-US" altLang="zh-TW" dirty="0" smtClean="0"/>
              <a:t> redirect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xampp</a:t>
            </a:r>
            <a:r>
              <a:rPr lang="en-US" altLang="zh-TW" dirty="0" smtClean="0"/>
              <a:t> .</a:t>
            </a:r>
            <a:r>
              <a:rPr lang="en-US" altLang="zh-TW" dirty="0" err="1" smtClean="0"/>
              <a:t>htaccess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err="1" smtClean="0"/>
              <a:t>htaccess</a:t>
            </a:r>
            <a:r>
              <a:rPr lang="en-US" altLang="zh-TW" dirty="0" smtClean="0"/>
              <a:t> rewrite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縮網址系統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2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繳交且原始分數達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 </a:t>
            </a:r>
            <a:r>
              <a:rPr lang="en-US" altLang="zh-TW" dirty="0" smtClean="0"/>
              <a:t>+10</a:t>
            </a:r>
          </a:p>
          <a:p>
            <a:endParaRPr lang="en-US" altLang="zh-TW" dirty="0"/>
          </a:p>
          <a:p>
            <a:r>
              <a:rPr lang="zh-TW" altLang="en-US" dirty="0" smtClean="0"/>
              <a:t>加入 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adsense</a:t>
            </a:r>
            <a:r>
              <a:rPr lang="en-US" altLang="zh-TW" dirty="0" smtClean="0"/>
              <a:t> +10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2020/1/2 </a:t>
            </a:r>
            <a:r>
              <a:rPr lang="en-US" altLang="zh-TW" dirty="0" smtClean="0"/>
              <a:t>23:59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 smtClean="0">
                <a:solidFill>
                  <a:srgbClr val="FF0000"/>
                </a:solidFill>
              </a:rPr>
              <a:t>demo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相關檔案上</a:t>
            </a:r>
            <a:r>
              <a:rPr lang="zh-TW" altLang="en-US" dirty="0"/>
              <a:t>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HW4.zip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</a:t>
            </a:r>
            <a:r>
              <a:rPr lang="en-US" altLang="zh-TW" dirty="0" smtClean="0"/>
              <a:t>HW4.rar 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所有相關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.html, .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, .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, .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, 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, .</a:t>
            </a:r>
            <a:r>
              <a:rPr lang="en-US" altLang="zh-TW" dirty="0" err="1" smtClean="0"/>
              <a:t>htaccess</a:t>
            </a:r>
            <a:endParaRPr lang="en-US" altLang="zh-TW" dirty="0" smtClean="0"/>
          </a:p>
          <a:p>
            <a:pPr lvl="3"/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zh-TW" altLang="en-US" dirty="0">
                <a:solidFill>
                  <a:srgbClr val="FF0000"/>
                </a:solidFill>
              </a:rPr>
              <a:t>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5073</TotalTime>
  <Words>256</Words>
  <Application>Microsoft Office PowerPoint</Application>
  <PresentationFormat>如螢幕大小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新細明體</vt:lpstr>
      <vt:lpstr>Corbel</vt:lpstr>
      <vt:lpstr>Custom Theme</vt:lpstr>
      <vt:lpstr>Homework 4</vt:lpstr>
      <vt:lpstr>縮網址系統</vt:lpstr>
      <vt:lpstr>縮網址系統</vt:lpstr>
      <vt:lpstr>縮網址系統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Windows 使用者</cp:lastModifiedBy>
  <cp:revision>125</cp:revision>
  <dcterms:created xsi:type="dcterms:W3CDTF">2014-10-13T00:41:19Z</dcterms:created>
  <dcterms:modified xsi:type="dcterms:W3CDTF">2019-12-11T16:08:27Z</dcterms:modified>
</cp:coreProperties>
</file>