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iza.jp/botchi" TargetMode="External"/><Relationship Id="rId2" Type="http://schemas.openxmlformats.org/officeDocument/2006/relationships/hyperlink" Target="https://paiza.jp/poh/hatsuko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hyperlink" Target="https://www.gameapps.hk/news/31822/2019-01-23-13-2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paiza</a:t>
            </a:r>
            <a:r>
              <a:rPr lang="en-US" altLang="zh-TW" dirty="0" smtClean="0"/>
              <a:t> 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官方網址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paiza.jp/botchi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相關介紹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https://www.gameapps.hk/news/31822/2019-01-23-13-29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paiza</a:t>
            </a:r>
            <a:r>
              <a:rPr lang="en-US" altLang="zh-TW" dirty="0"/>
              <a:t> bonus</a:t>
            </a:r>
            <a:endParaRPr lang="zh-TW" altLang="en-US" dirty="0"/>
          </a:p>
        </p:txBody>
      </p:sp>
      <p:pic>
        <p:nvPicPr>
          <p:cNvPr id="1026" name="Picture 2" descr="https://image.gameapps.hk/images/201901/23/0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8" y="3580455"/>
            <a:ext cx="4380098" cy="264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730" y="3283583"/>
            <a:ext cx="4455881" cy="3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3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計分方式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</a:t>
            </a:r>
            <a:r>
              <a:rPr lang="zh-TW" altLang="en-US" dirty="0" smtClean="0"/>
              <a:t>級</a:t>
            </a:r>
            <a:r>
              <a:rPr lang="en-US" altLang="zh-TW" dirty="0" smtClean="0"/>
              <a:t>:3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</a:t>
            </a:r>
            <a:r>
              <a:rPr lang="zh-TW" altLang="en-US" dirty="0" smtClean="0"/>
              <a:t>級</a:t>
            </a:r>
            <a:r>
              <a:rPr lang="en-US" altLang="zh-TW" dirty="0" smtClean="0"/>
              <a:t>:1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</a:t>
            </a:r>
            <a:r>
              <a:rPr lang="zh-TW" altLang="en-US" dirty="0" smtClean="0"/>
              <a:t>級</a:t>
            </a:r>
            <a:r>
              <a:rPr lang="en-US" altLang="zh-TW" dirty="0" smtClean="0"/>
              <a:t>:3</a:t>
            </a:r>
            <a:r>
              <a:rPr lang="zh-TW" altLang="en-US" dirty="0" smtClean="0"/>
              <a:t>題</a:t>
            </a:r>
            <a:r>
              <a:rPr lang="en-US" altLang="zh-TW" dirty="0" smtClean="0"/>
              <a:t>2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</a:t>
            </a:r>
            <a:r>
              <a:rPr lang="zh-TW" altLang="en-US" dirty="0" smtClean="0"/>
              <a:t>級</a:t>
            </a:r>
            <a:r>
              <a:rPr lang="en-US" altLang="zh-TW" dirty="0" smtClean="0"/>
              <a:t>:5</a:t>
            </a:r>
            <a:r>
              <a:rPr lang="zh-TW" altLang="en-US" dirty="0" smtClean="0"/>
              <a:t>題</a:t>
            </a:r>
            <a:r>
              <a:rPr lang="en-US" altLang="zh-TW" dirty="0" smtClean="0"/>
              <a:t>2</a:t>
            </a:r>
            <a:r>
              <a:rPr lang="zh-TW" altLang="en-US" dirty="0" smtClean="0"/>
              <a:t>分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paiza</a:t>
            </a:r>
            <a:r>
              <a:rPr lang="en-US" altLang="zh-TW" dirty="0"/>
              <a:t> bonus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32" y="1760159"/>
            <a:ext cx="6627749" cy="49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上傳方式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Portal</a:t>
            </a:r>
            <a:r>
              <a:rPr lang="zh-TW" altLang="en-US" dirty="0" smtClean="0"/>
              <a:t>作業區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Paiza</a:t>
            </a:r>
            <a:r>
              <a:rPr lang="en-US" altLang="zh-TW" dirty="0" smtClean="0"/>
              <a:t> Bonus)</a:t>
            </a:r>
          </a:p>
          <a:p>
            <a:pPr lvl="2"/>
            <a:r>
              <a:rPr lang="en-US" altLang="zh-TW" dirty="0" smtClean="0"/>
              <a:t>s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_paiza.zip</a:t>
            </a:r>
          </a:p>
          <a:p>
            <a:pPr lvl="3"/>
            <a:r>
              <a:rPr lang="zh-TW" altLang="en-US" dirty="0" smtClean="0"/>
              <a:t>完</a:t>
            </a:r>
            <a:r>
              <a:rPr lang="zh-TW" altLang="en-US" dirty="0"/>
              <a:t>成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4"/>
            <a:r>
              <a:rPr lang="en-US" altLang="zh-TW" dirty="0" smtClean="0"/>
              <a:t>s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_paiza.png</a:t>
            </a:r>
          </a:p>
          <a:p>
            <a:pPr lvl="3"/>
            <a:r>
              <a:rPr lang="zh-TW" altLang="en-US" dirty="0"/>
              <a:t>程</a:t>
            </a:r>
            <a:r>
              <a:rPr lang="zh-TW" altLang="en-US" dirty="0" smtClean="0"/>
              <a:t>式碼</a:t>
            </a:r>
            <a:r>
              <a:rPr lang="en-US" altLang="zh-TW" dirty="0" smtClean="0"/>
              <a:t>(A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</a:t>
            </a:r>
            <a:r>
              <a:rPr lang="zh-TW" altLang="en-US" dirty="0" smtClean="0"/>
              <a:t>級</a:t>
            </a:r>
            <a:r>
              <a:rPr lang="en-US" altLang="zh-TW" dirty="0" smtClean="0"/>
              <a:t>)</a:t>
            </a:r>
          </a:p>
          <a:p>
            <a:pPr lvl="4"/>
            <a:r>
              <a:rPr lang="ja-JP" altLang="en-US" dirty="0"/>
              <a:t>有名なプールサイ</a:t>
            </a:r>
            <a:r>
              <a:rPr lang="ja-JP" altLang="en-US" dirty="0" smtClean="0"/>
              <a:t>ド</a:t>
            </a:r>
            <a:r>
              <a:rPr lang="zh-TW" altLang="en-US" dirty="0" smtClean="0"/>
              <a:t> </a:t>
            </a:r>
            <a:r>
              <a:rPr lang="en-US" altLang="zh-TW" dirty="0" smtClean="0"/>
              <a:t>(A</a:t>
            </a:r>
            <a:r>
              <a:rPr lang="zh-TW" altLang="en-US" dirty="0" smtClean="0"/>
              <a:t>級</a:t>
            </a:r>
            <a:r>
              <a:rPr lang="en-US" altLang="zh-TW" dirty="0" smtClean="0"/>
              <a:t>)</a:t>
            </a:r>
          </a:p>
          <a:p>
            <a:pPr lvl="5"/>
            <a:r>
              <a:rPr lang="en-US" altLang="zh-TW" dirty="0"/>
              <a:t>s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_1.cpp </a:t>
            </a:r>
          </a:p>
          <a:p>
            <a:pPr lvl="4"/>
            <a:r>
              <a:rPr lang="zh-TW" altLang="en-US" dirty="0"/>
              <a:t>高層</a:t>
            </a:r>
            <a:r>
              <a:rPr lang="ja-JP" altLang="en-US" dirty="0"/>
              <a:t>タワ</a:t>
            </a:r>
            <a:r>
              <a:rPr lang="ja-JP" altLang="en-US" dirty="0" smtClean="0"/>
              <a:t>ー </a:t>
            </a:r>
            <a:r>
              <a:rPr lang="en-US" altLang="ja-JP" dirty="0" smtClean="0"/>
              <a:t>(B</a:t>
            </a:r>
            <a:r>
              <a:rPr lang="zh-TW" altLang="en-US" dirty="0" smtClean="0"/>
              <a:t>級</a:t>
            </a:r>
            <a:r>
              <a:rPr lang="en-US" altLang="zh-TW" dirty="0" smtClean="0"/>
              <a:t>)</a:t>
            </a:r>
          </a:p>
          <a:p>
            <a:pPr lvl="5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 smtClean="0"/>
              <a:t>_2.cpp </a:t>
            </a:r>
          </a:p>
          <a:p>
            <a:pPr lvl="4"/>
            <a:r>
              <a:rPr lang="zh-TW" altLang="en-US" dirty="0"/>
              <a:t>砂漠</a:t>
            </a:r>
            <a:r>
              <a:rPr lang="ja-JP" altLang="en-US" dirty="0"/>
              <a:t>の</a:t>
            </a:r>
            <a:r>
              <a:rPr lang="zh-TW" altLang="en-US" dirty="0" smtClean="0"/>
              <a:t>公園 </a:t>
            </a:r>
            <a:r>
              <a:rPr lang="en-US" altLang="ja-JP" dirty="0"/>
              <a:t>(B</a:t>
            </a:r>
            <a:r>
              <a:rPr lang="zh-TW" altLang="en-US" dirty="0"/>
              <a:t>級</a:t>
            </a:r>
            <a:r>
              <a:rPr lang="en-US" altLang="zh-TW" dirty="0"/>
              <a:t>)</a:t>
            </a:r>
          </a:p>
          <a:p>
            <a:pPr lvl="5"/>
            <a:r>
              <a:rPr lang="en-US" altLang="zh-TW" dirty="0"/>
              <a:t>s</a:t>
            </a:r>
            <a:r>
              <a:rPr lang="zh-TW" altLang="en-US" dirty="0" smtClean="0"/>
              <a:t>學</a:t>
            </a:r>
            <a:r>
              <a:rPr lang="zh-TW" altLang="en-US" dirty="0"/>
              <a:t>號</a:t>
            </a:r>
            <a:r>
              <a:rPr lang="en-US" altLang="zh-TW" dirty="0" smtClean="0"/>
              <a:t>_3.cpp </a:t>
            </a:r>
          </a:p>
          <a:p>
            <a:pPr lvl="4"/>
            <a:r>
              <a:rPr lang="ja-JP" altLang="en-US" dirty="0"/>
              <a:t>隔離された街のゲー</a:t>
            </a:r>
            <a:r>
              <a:rPr lang="ja-JP" altLang="en-US" dirty="0" smtClean="0"/>
              <a:t>ト</a:t>
            </a:r>
            <a:r>
              <a:rPr lang="zh-TW" altLang="en-US" dirty="0" smtClean="0"/>
              <a:t> </a:t>
            </a:r>
            <a:r>
              <a:rPr lang="en-US" altLang="ja-JP" dirty="0"/>
              <a:t>(B</a:t>
            </a:r>
            <a:r>
              <a:rPr lang="zh-TW" altLang="en-US" dirty="0"/>
              <a:t>級</a:t>
            </a:r>
            <a:r>
              <a:rPr lang="en-US" altLang="zh-TW" dirty="0"/>
              <a:t>)</a:t>
            </a:r>
          </a:p>
          <a:p>
            <a:pPr lvl="5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 smtClean="0"/>
              <a:t>_4.cpp </a:t>
            </a:r>
          </a:p>
          <a:p>
            <a:r>
              <a:rPr lang="zh-TW" altLang="en-US" dirty="0" smtClean="0"/>
              <a:t>不</a:t>
            </a:r>
            <a:r>
              <a:rPr lang="zh-TW" altLang="en-US" dirty="0"/>
              <a:t>限</a:t>
            </a:r>
            <a:r>
              <a:rPr lang="zh-TW" altLang="en-US" dirty="0" smtClean="0"/>
              <a:t>任何程式語言 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程式碼副檔名可修改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可用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翻譯題目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paiza</a:t>
            </a:r>
            <a:r>
              <a:rPr lang="en-US" altLang="zh-TW" dirty="0"/>
              <a:t> bonus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868" y="219340"/>
            <a:ext cx="4678137" cy="34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</a:p>
          <a:p>
            <a:pPr lvl="1"/>
            <a:r>
              <a:rPr lang="en-US" altLang="zh-TW" smtClean="0"/>
              <a:t>2020/01/05 </a:t>
            </a:r>
            <a:r>
              <a:rPr lang="en-US" altLang="zh-TW" dirty="0" smtClean="0"/>
              <a:t>23:59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繳交</a:t>
            </a:r>
            <a:r>
              <a:rPr lang="zh-TW" altLang="en-US" dirty="0" smtClean="0"/>
              <a:t>方式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可不繳交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上傳到</a:t>
            </a:r>
            <a:r>
              <a:rPr lang="en-US" altLang="zh-TW" dirty="0"/>
              <a:t>portal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_paiza.zip</a:t>
            </a:r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3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5150</TotalTime>
  <Words>170</Words>
  <Application>Microsoft Office PowerPoint</Application>
  <PresentationFormat>如螢幕大小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新細明體</vt:lpstr>
      <vt:lpstr>Corbel</vt:lpstr>
      <vt:lpstr>Custom Theme</vt:lpstr>
      <vt:lpstr>paiza bonus</vt:lpstr>
      <vt:lpstr>paiza bonus</vt:lpstr>
      <vt:lpstr>paiza bonus</vt:lpstr>
      <vt:lpstr>paiza bonus</vt:lpstr>
      <vt:lpstr>Deadline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user</cp:lastModifiedBy>
  <cp:revision>84</cp:revision>
  <dcterms:created xsi:type="dcterms:W3CDTF">2014-10-13T00:41:19Z</dcterms:created>
  <dcterms:modified xsi:type="dcterms:W3CDTF">2019-10-31T07:02:05Z</dcterms:modified>
</cp:coreProperties>
</file>