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808" r:id="rId2"/>
    <p:sldId id="874" r:id="rId3"/>
    <p:sldId id="877" r:id="rId4"/>
    <p:sldId id="883" r:id="rId5"/>
    <p:sldId id="876" r:id="rId6"/>
    <p:sldId id="879" r:id="rId7"/>
    <p:sldId id="885" r:id="rId8"/>
    <p:sldId id="880" r:id="rId9"/>
    <p:sldId id="881" r:id="rId10"/>
    <p:sldId id="882" r:id="rId11"/>
    <p:sldId id="891" r:id="rId12"/>
    <p:sldId id="894" r:id="rId13"/>
    <p:sldId id="871" r:id="rId14"/>
    <p:sldId id="902" r:id="rId15"/>
    <p:sldId id="870" r:id="rId16"/>
    <p:sldId id="869" r:id="rId17"/>
    <p:sldId id="896" r:id="rId18"/>
    <p:sldId id="868" r:id="rId19"/>
    <p:sldId id="897" r:id="rId20"/>
    <p:sldId id="872" r:id="rId21"/>
    <p:sldId id="867" r:id="rId22"/>
    <p:sldId id="899" r:id="rId23"/>
    <p:sldId id="873" r:id="rId24"/>
    <p:sldId id="900" r:id="rId25"/>
    <p:sldId id="866" r:id="rId26"/>
    <p:sldId id="865" r:id="rId27"/>
    <p:sldId id="901" r:id="rId2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88" d="100"/>
          <a:sy n="88" d="100"/>
        </p:scale>
        <p:origin x="134" y="7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1"/>
            <a:ext cx="8280000" cy="61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</a:t>
            </a:r>
            <a:r>
              <a:rPr lang="en-US" altLang="zh-TW" sz="4800" dirty="0" smtClean="0"/>
              <a:t>6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60149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67518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71898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75296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0950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79" name="直線單箭頭接點 78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60149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67518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5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96994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75296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0950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79" name="直線單箭頭接點 78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3609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8451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5429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52121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703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3609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8451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5429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20686"/>
              </p:ext>
            </p:extLst>
          </p:nvPr>
        </p:nvGraphicFramePr>
        <p:xfrm>
          <a:off x="29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52121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703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00524"/>
              </p:ext>
            </p:extLst>
          </p:nvPr>
        </p:nvGraphicFramePr>
        <p:xfrm>
          <a:off x="3312000" y="37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13943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0740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20503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05923"/>
              </p:ext>
            </p:extLst>
          </p:nvPr>
        </p:nvGraphicFramePr>
        <p:xfrm>
          <a:off x="2952000" y="19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41756"/>
              </p:ext>
            </p:extLst>
          </p:nvPr>
        </p:nvGraphicFramePr>
        <p:xfrm>
          <a:off x="29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7182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1460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90419"/>
              </p:ext>
            </p:extLst>
          </p:nvPr>
        </p:nvGraphicFramePr>
        <p:xfrm>
          <a:off x="3312000" y="37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文字方塊 42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55" name="直線單箭頭接點 54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0939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54556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86350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91759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35983"/>
              </p:ext>
            </p:extLst>
          </p:nvPr>
        </p:nvGraphicFramePr>
        <p:xfrm>
          <a:off x="3312000" y="19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59911"/>
              </p:ext>
            </p:extLst>
          </p:nvPr>
        </p:nvGraphicFramePr>
        <p:xfrm>
          <a:off x="29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293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93886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22406"/>
              </p:ext>
            </p:extLst>
          </p:nvPr>
        </p:nvGraphicFramePr>
        <p:xfrm>
          <a:off x="3312000" y="37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0939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54556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86350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91759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35983"/>
              </p:ext>
            </p:extLst>
          </p:nvPr>
        </p:nvGraphicFramePr>
        <p:xfrm>
          <a:off x="3312000" y="19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293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93886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42036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7056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5093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2347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6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10706"/>
              </p:ext>
            </p:extLst>
          </p:nvPr>
        </p:nvGraphicFramePr>
        <p:xfrm>
          <a:off x="3312000" y="19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98242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40008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矩形 65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86" name="直線單箭頭接點 85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42036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7056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5093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02347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90817"/>
              </p:ext>
            </p:extLst>
          </p:nvPr>
        </p:nvGraphicFramePr>
        <p:xfrm>
          <a:off x="3312000" y="19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95790"/>
              </p:ext>
            </p:extLst>
          </p:nvPr>
        </p:nvGraphicFramePr>
        <p:xfrm>
          <a:off x="33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84372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6429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01559"/>
              </p:ext>
            </p:extLst>
          </p:nvPr>
        </p:nvGraphicFramePr>
        <p:xfrm>
          <a:off x="3672000" y="37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06519"/>
              </p:ext>
            </p:extLst>
          </p:nvPr>
        </p:nvGraphicFramePr>
        <p:xfrm>
          <a:off x="4032000" y="23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73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43480"/>
              </p:ext>
            </p:extLst>
          </p:nvPr>
        </p:nvGraphicFramePr>
        <p:xfrm>
          <a:off x="4752000" y="450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272000" y="48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52000" y="48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12000" y="3429000"/>
            <a:ext cx="9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V="1">
            <a:off x="5292000" y="30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212000" y="558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11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V="1">
            <a:off x="5292000" y="52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08996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79110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89131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46878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29569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6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97967"/>
              </p:ext>
            </p:extLst>
          </p:nvPr>
        </p:nvGraphicFramePr>
        <p:xfrm>
          <a:off x="3312000" y="19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84184"/>
              </p:ext>
            </p:extLst>
          </p:nvPr>
        </p:nvGraphicFramePr>
        <p:xfrm>
          <a:off x="33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43768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2825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37195"/>
              </p:ext>
            </p:extLst>
          </p:nvPr>
        </p:nvGraphicFramePr>
        <p:xfrm>
          <a:off x="3672000" y="37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文字方塊 77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90" name="直線單箭頭接點 89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93130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65246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17767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0677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7292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12912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2889"/>
              </p:ext>
            </p:extLst>
          </p:nvPr>
        </p:nvGraphicFramePr>
        <p:xfrm>
          <a:off x="3672000" y="19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12396"/>
              </p:ext>
            </p:extLst>
          </p:nvPr>
        </p:nvGraphicFramePr>
        <p:xfrm>
          <a:off x="33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63263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8197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94114"/>
              </p:ext>
            </p:extLst>
          </p:nvPr>
        </p:nvGraphicFramePr>
        <p:xfrm>
          <a:off x="3672000" y="37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62" name="直線單箭頭接點 61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93130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65246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17767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0677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7292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12912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63263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8197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62" name="直線單箭頭接點 61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90394"/>
              </p:ext>
            </p:extLst>
          </p:nvPr>
        </p:nvGraphicFramePr>
        <p:xfrm>
          <a:off x="3672000" y="19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9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78243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67397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46157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88565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32165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82612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43831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11964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60" name="直線單箭頭接點 59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90394"/>
              </p:ext>
            </p:extLst>
          </p:nvPr>
        </p:nvGraphicFramePr>
        <p:xfrm>
          <a:off x="3672000" y="19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78243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67397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46157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88565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32165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82612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6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67298"/>
              </p:ext>
            </p:extLst>
          </p:nvPr>
        </p:nvGraphicFramePr>
        <p:xfrm>
          <a:off x="3672000" y="55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87392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99986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矩形 66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05302"/>
              </p:ext>
            </p:extLst>
          </p:nvPr>
        </p:nvGraphicFramePr>
        <p:xfrm>
          <a:off x="4032000" y="37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88" name="直線單箭頭接點 87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90394"/>
              </p:ext>
            </p:extLst>
          </p:nvPr>
        </p:nvGraphicFramePr>
        <p:xfrm>
          <a:off x="3672000" y="19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77828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8083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96477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848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89620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97890"/>
              </p:ext>
            </p:extLst>
          </p:nvPr>
        </p:nvGraphicFramePr>
        <p:xfrm>
          <a:off x="7596208" y="2853268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38599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3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50615"/>
              </p:ext>
            </p:extLst>
          </p:nvPr>
        </p:nvGraphicFramePr>
        <p:xfrm>
          <a:off x="3672000" y="55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915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4855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矩形 41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42047"/>
              </p:ext>
            </p:extLst>
          </p:nvPr>
        </p:nvGraphicFramePr>
        <p:xfrm>
          <a:off x="4032000" y="37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63" name="直線單箭頭接點 62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90394"/>
              </p:ext>
            </p:extLst>
          </p:nvPr>
        </p:nvGraphicFramePr>
        <p:xfrm>
          <a:off x="3672000" y="19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65520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92845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38353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45072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82968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41597"/>
              </p:ext>
            </p:extLst>
          </p:nvPr>
        </p:nvGraphicFramePr>
        <p:xfrm>
          <a:off x="7596208" y="2853268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285322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97548"/>
              </p:ext>
            </p:extLst>
          </p:nvPr>
        </p:nvGraphicFramePr>
        <p:xfrm>
          <a:off x="8316298" y="3285322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0618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9938"/>
              </p:ext>
            </p:extLst>
          </p:nvPr>
        </p:nvGraphicFramePr>
        <p:xfrm>
          <a:off x="4032000" y="19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27439"/>
              </p:ext>
            </p:extLst>
          </p:nvPr>
        </p:nvGraphicFramePr>
        <p:xfrm>
          <a:off x="3672000" y="55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88782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3448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0887"/>
              </p:ext>
            </p:extLst>
          </p:nvPr>
        </p:nvGraphicFramePr>
        <p:xfrm>
          <a:off x="4032000" y="37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66" name="直線單箭頭接點 65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 bwMode="auto">
          <a:xfrm flipH="1">
            <a:off x="4392000" y="43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 bwMode="auto">
          <a:xfrm flipH="1">
            <a:off x="43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65520"/>
              </p:ext>
            </p:extLst>
          </p:nvPr>
        </p:nvGraphicFramePr>
        <p:xfrm>
          <a:off x="6732100" y="198916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92845"/>
              </p:ext>
            </p:extLst>
          </p:nvPr>
        </p:nvGraphicFramePr>
        <p:xfrm>
          <a:off x="6012010" y="1269070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7992" y="1040777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38353"/>
              </p:ext>
            </p:extLst>
          </p:nvPr>
        </p:nvGraphicFramePr>
        <p:xfrm>
          <a:off x="4859866" y="981034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45072"/>
              </p:ext>
            </p:extLst>
          </p:nvPr>
        </p:nvGraphicFramePr>
        <p:xfrm>
          <a:off x="6012010" y="548980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010" y="170112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100" y="2421214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82968"/>
              </p:ext>
            </p:extLst>
          </p:nvPr>
        </p:nvGraphicFramePr>
        <p:xfrm>
          <a:off x="7596208" y="2421214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41597"/>
              </p:ext>
            </p:extLst>
          </p:nvPr>
        </p:nvGraphicFramePr>
        <p:xfrm>
          <a:off x="7596208" y="2853268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208" y="3285322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97548"/>
              </p:ext>
            </p:extLst>
          </p:nvPr>
        </p:nvGraphicFramePr>
        <p:xfrm>
          <a:off x="8316298" y="3285322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0618"/>
              </p:ext>
            </p:extLst>
          </p:nvPr>
        </p:nvGraphicFramePr>
        <p:xfrm>
          <a:off x="6732100" y="1701124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4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4424"/>
              </p:ext>
            </p:extLst>
          </p:nvPr>
        </p:nvGraphicFramePr>
        <p:xfrm>
          <a:off x="4032000" y="1989000"/>
          <a:ext cx="3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88782"/>
              </p:ext>
            </p:extLst>
          </p:nvPr>
        </p:nvGraphicFramePr>
        <p:xfrm>
          <a:off x="3312000" y="28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34481"/>
              </p:ext>
            </p:extLst>
          </p:nvPr>
        </p:nvGraphicFramePr>
        <p:xfrm>
          <a:off x="3672000" y="468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 bwMode="auto">
          <a:xfrm>
            <a:off x="223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32000" y="504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23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2000" y="594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2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52000" y="32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23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2000" y="2349000"/>
            <a:ext cx="1980000" cy="360000"/>
          </a:xfrm>
          <a:prstGeom prst="rect">
            <a:avLst/>
          </a:prstGeom>
          <a:noFill/>
        </p:spPr>
        <p:txBody>
          <a:bodyPr wrap="square" lIns="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2000" y="41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monomialDegree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3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5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752000" y="50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7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752000" y="32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112000" y="50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divisor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112000" y="5949000"/>
            <a:ext cx="90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buffer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112000" y="32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quotient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112000" y="2349000"/>
            <a:ext cx="1260000" cy="360000"/>
          </a:xfrm>
          <a:prstGeom prst="rect">
            <a:avLst/>
          </a:prstGeom>
          <a:noFill/>
        </p:spPr>
        <p:txBody>
          <a:bodyPr wrap="square" lIns="90000" tIns="0" rIns="3600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remainder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112000" y="4149000"/>
            <a:ext cx="12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monomial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66" name="直線單箭頭接點 65"/>
          <p:cNvCxnSpPr/>
          <p:nvPr/>
        </p:nvCxnSpPr>
        <p:spPr bwMode="auto">
          <a:xfrm flipH="1">
            <a:off x="4392000" y="25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 bwMode="auto">
          <a:xfrm flipH="1">
            <a:off x="4392000" y="34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 bwMode="auto">
          <a:xfrm flipH="1">
            <a:off x="4392000" y="52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1976"/>
              </p:ext>
            </p:extLst>
          </p:nvPr>
        </p:nvGraphicFramePr>
        <p:xfrm>
          <a:off x="4032000" y="23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41657"/>
              </p:ext>
            </p:extLst>
          </p:nvPr>
        </p:nvGraphicFramePr>
        <p:xfrm>
          <a:off x="4752000" y="450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272000" y="48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52000" y="48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12000" y="3429000"/>
            <a:ext cx="9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12000" y="558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11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V="1">
            <a:off x="5292000" y="30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 bwMode="auto">
          <a:xfrm flipV="1">
            <a:off x="5292000" y="52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73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0796"/>
              </p:ext>
            </p:extLst>
          </p:nvPr>
        </p:nvGraphicFramePr>
        <p:xfrm>
          <a:off x="4032000" y="234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52000" y="270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79037"/>
              </p:ext>
            </p:extLst>
          </p:nvPr>
        </p:nvGraphicFramePr>
        <p:xfrm>
          <a:off x="4032000" y="450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192000" y="48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7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52000" y="48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12000" y="3429000"/>
            <a:ext cx="9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1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12000" y="558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1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5292000" y="30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5292000" y="52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0806"/>
              </p:ext>
            </p:extLst>
          </p:nvPr>
        </p:nvGraphicFramePr>
        <p:xfrm>
          <a:off x="4752000" y="234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28676"/>
              </p:ext>
            </p:extLst>
          </p:nvPr>
        </p:nvGraphicFramePr>
        <p:xfrm>
          <a:off x="4032000" y="450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27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2000" y="48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7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7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52000" y="48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7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2000" y="3429000"/>
            <a:ext cx="900000" cy="360000"/>
          </a:xfrm>
          <a:prstGeom prst="rect">
            <a:avLst/>
          </a:prstGeom>
          <a:noFill/>
        </p:spPr>
        <p:txBody>
          <a:bodyPr wrap="square" lIns="72000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addend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1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12000" y="558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adder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11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5292000" y="30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 flipV="1">
            <a:off x="5292000" y="52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3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71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12556"/>
              </p:ext>
            </p:extLst>
          </p:nvPr>
        </p:nvGraphicFramePr>
        <p:xfrm>
          <a:off x="403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198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8333"/>
              </p:ext>
            </p:extLst>
          </p:nvPr>
        </p:nvGraphicFramePr>
        <p:xfrm>
          <a:off x="4752000" y="324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6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198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7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000" y="36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7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3071"/>
              </p:ext>
            </p:extLst>
          </p:nvPr>
        </p:nvGraphicFramePr>
        <p:xfrm>
          <a:off x="4032000" y="48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91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7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77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1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529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51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29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51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529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92000" y="270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72000" y="43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3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703"/>
              </p:ext>
            </p:extLst>
          </p:nvPr>
        </p:nvGraphicFramePr>
        <p:xfrm>
          <a:off x="403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42603"/>
              </p:ext>
            </p:extLst>
          </p:nvPr>
        </p:nvGraphicFramePr>
        <p:xfrm>
          <a:off x="4752000" y="324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198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7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000" y="36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7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74441"/>
              </p:ext>
            </p:extLst>
          </p:nvPr>
        </p:nvGraphicFramePr>
        <p:xfrm>
          <a:off x="3672000" y="48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5832000" y="522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7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77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1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529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511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29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51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529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92000" y="2709000"/>
            <a:ext cx="1620000" cy="360000"/>
          </a:xfrm>
          <a:prstGeom prst="rect">
            <a:avLst/>
          </a:prstGeom>
          <a:noFill/>
        </p:spPr>
        <p:txBody>
          <a:bodyPr wrap="square" lIns="36000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multiplicand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672000" y="43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multiplier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32000" y="5949000"/>
            <a:ext cx="10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96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8764</TotalTime>
  <Words>1296</Words>
  <Application>Microsoft Office PowerPoint</Application>
  <PresentationFormat>如螢幕大小 (4:3)</PresentationFormat>
  <Paragraphs>1148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6</vt:lpstr>
      <vt:lpstr>addend += adder</vt:lpstr>
      <vt:lpstr>addend += adder</vt:lpstr>
      <vt:lpstr>PowerPoint 簡報</vt:lpstr>
      <vt:lpstr>addend += adder</vt:lpstr>
      <vt:lpstr>addend += adder</vt:lpstr>
      <vt:lpstr>PowerPoint 簡報</vt:lpstr>
      <vt:lpstr>product = multiplicand * multiplier</vt:lpstr>
      <vt:lpstr>product = multiplicand * multiplier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1515</cp:revision>
  <dcterms:created xsi:type="dcterms:W3CDTF">2000-06-12T17:02:08Z</dcterms:created>
  <dcterms:modified xsi:type="dcterms:W3CDTF">2021-10-24T12:29:40Z</dcterms:modified>
</cp:coreProperties>
</file>