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808" r:id="rId2"/>
    <p:sldId id="994" r:id="rId3"/>
    <p:sldId id="990" r:id="rId4"/>
    <p:sldId id="992" r:id="rId5"/>
    <p:sldId id="991" r:id="rId6"/>
    <p:sldId id="996" r:id="rId7"/>
    <p:sldId id="884" r:id="rId8"/>
    <p:sldId id="944" r:id="rId9"/>
    <p:sldId id="945" r:id="rId10"/>
    <p:sldId id="946" r:id="rId11"/>
    <p:sldId id="947" r:id="rId12"/>
    <p:sldId id="948" r:id="rId13"/>
    <p:sldId id="949" r:id="rId14"/>
    <p:sldId id="952" r:id="rId15"/>
    <p:sldId id="995" r:id="rId16"/>
    <p:sldId id="950" r:id="rId17"/>
    <p:sldId id="953" r:id="rId18"/>
    <p:sldId id="954" r:id="rId19"/>
    <p:sldId id="956" r:id="rId20"/>
    <p:sldId id="957" r:id="rId21"/>
    <p:sldId id="958" r:id="rId22"/>
    <p:sldId id="959" r:id="rId23"/>
    <p:sldId id="882" r:id="rId24"/>
    <p:sldId id="960" r:id="rId25"/>
    <p:sldId id="968" r:id="rId26"/>
    <p:sldId id="967" r:id="rId27"/>
    <p:sldId id="966" r:id="rId28"/>
    <p:sldId id="965" r:id="rId29"/>
    <p:sldId id="964" r:id="rId30"/>
    <p:sldId id="963" r:id="rId31"/>
    <p:sldId id="962" r:id="rId32"/>
    <p:sldId id="969" r:id="rId33"/>
    <p:sldId id="970" r:id="rId34"/>
    <p:sldId id="971" r:id="rId35"/>
    <p:sldId id="972" r:id="rId36"/>
    <p:sldId id="973" r:id="rId37"/>
    <p:sldId id="974" r:id="rId38"/>
    <p:sldId id="975" r:id="rId39"/>
    <p:sldId id="976" r:id="rId40"/>
    <p:sldId id="977" r:id="rId41"/>
    <p:sldId id="978" r:id="rId42"/>
    <p:sldId id="979" r:id="rId43"/>
    <p:sldId id="961" r:id="rId44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3" d="100"/>
          <a:sy n="93" d="100"/>
        </p:scale>
        <p:origin x="139" y="77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369000"/>
            <a:ext cx="8640000" cy="90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3780000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2000" y="549000"/>
            <a:ext cx="3600000" cy="90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79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3780000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718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3" r:id="rId2"/>
    <p:sldLayoutId id="2147483662" r:id="rId3"/>
    <p:sldLayoutId id="2147483661" r:id="rId4"/>
    <p:sldLayoutId id="2147483657" r:id="rId5"/>
    <p:sldLayoutId id="2147483658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8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32000" y="5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33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74830"/>
              </p:ext>
            </p:extLst>
          </p:nvPr>
        </p:nvGraphicFramePr>
        <p:xfrm>
          <a:off x="2232000" y="5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12000" y="180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7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12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5324"/>
              </p:ext>
            </p:extLst>
          </p:nvPr>
        </p:nvGraphicFramePr>
        <p:xfrm>
          <a:off x="241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05487"/>
              </p:ext>
            </p:extLst>
          </p:nvPr>
        </p:nvGraphicFramePr>
        <p:xfrm>
          <a:off x="313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73554"/>
              </p:ext>
            </p:extLst>
          </p:nvPr>
        </p:nvGraphicFramePr>
        <p:xfrm>
          <a:off x="385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512000" y="14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43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3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3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41315"/>
              </p:ext>
            </p:extLst>
          </p:nvPr>
        </p:nvGraphicFramePr>
        <p:xfrm>
          <a:off x="2232000" y="27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1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1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32762"/>
              </p:ext>
            </p:extLst>
          </p:nvPr>
        </p:nvGraphicFramePr>
        <p:xfrm>
          <a:off x="24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97225"/>
              </p:ext>
            </p:extLst>
          </p:nvPr>
        </p:nvGraphicFramePr>
        <p:xfrm>
          <a:off x="31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87804"/>
              </p:ext>
            </p:extLst>
          </p:nvPr>
        </p:nvGraphicFramePr>
        <p:xfrm>
          <a:off x="38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51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32000" y="486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3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3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46379"/>
              </p:ext>
            </p:extLst>
          </p:nvPr>
        </p:nvGraphicFramePr>
        <p:xfrm>
          <a:off x="2232000" y="486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2000" y="558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3606"/>
              </p:ext>
            </p:extLst>
          </p:nvPr>
        </p:nvGraphicFramePr>
        <p:xfrm>
          <a:off x="241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75335"/>
              </p:ext>
            </p:extLst>
          </p:nvPr>
        </p:nvGraphicFramePr>
        <p:xfrm>
          <a:off x="313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98053"/>
              </p:ext>
            </p:extLst>
          </p:nvPr>
        </p:nvGraphicFramePr>
        <p:xfrm>
          <a:off x="385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 bwMode="auto">
          <a:xfrm>
            <a:off x="151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3" name="文字方塊 52"/>
          <p:cNvSpPr txBox="1"/>
          <p:nvPr/>
        </p:nvSpPr>
        <p:spPr>
          <a:xfrm>
            <a:off x="709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3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992000" y="50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35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992000" y="7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35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992000" y="28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912000" y="55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79026"/>
              </p:ext>
            </p:extLst>
          </p:nvPr>
        </p:nvGraphicFramePr>
        <p:xfrm>
          <a:off x="457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6912000" y="34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3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32000" y="5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33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1424"/>
              </p:ext>
            </p:extLst>
          </p:nvPr>
        </p:nvGraphicFramePr>
        <p:xfrm>
          <a:off x="2232000" y="5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12000" y="180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7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12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76115"/>
              </p:ext>
            </p:extLst>
          </p:nvPr>
        </p:nvGraphicFramePr>
        <p:xfrm>
          <a:off x="241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27520"/>
              </p:ext>
            </p:extLst>
          </p:nvPr>
        </p:nvGraphicFramePr>
        <p:xfrm>
          <a:off x="313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29200"/>
              </p:ext>
            </p:extLst>
          </p:nvPr>
        </p:nvGraphicFramePr>
        <p:xfrm>
          <a:off x="385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512000" y="14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43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3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3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55594"/>
              </p:ext>
            </p:extLst>
          </p:nvPr>
        </p:nvGraphicFramePr>
        <p:xfrm>
          <a:off x="2232000" y="27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1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1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84618"/>
              </p:ext>
            </p:extLst>
          </p:nvPr>
        </p:nvGraphicFramePr>
        <p:xfrm>
          <a:off x="24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70541"/>
              </p:ext>
            </p:extLst>
          </p:nvPr>
        </p:nvGraphicFramePr>
        <p:xfrm>
          <a:off x="31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74360"/>
              </p:ext>
            </p:extLst>
          </p:nvPr>
        </p:nvGraphicFramePr>
        <p:xfrm>
          <a:off x="38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51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32000" y="486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3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3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56209"/>
              </p:ext>
            </p:extLst>
          </p:nvPr>
        </p:nvGraphicFramePr>
        <p:xfrm>
          <a:off x="2232000" y="486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2000" y="558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216"/>
              </p:ext>
            </p:extLst>
          </p:nvPr>
        </p:nvGraphicFramePr>
        <p:xfrm>
          <a:off x="241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96305"/>
              </p:ext>
            </p:extLst>
          </p:nvPr>
        </p:nvGraphicFramePr>
        <p:xfrm>
          <a:off x="313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10858"/>
              </p:ext>
            </p:extLst>
          </p:nvPr>
        </p:nvGraphicFramePr>
        <p:xfrm>
          <a:off x="385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 bwMode="auto">
          <a:xfrm>
            <a:off x="151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3" name="文字方塊 52"/>
          <p:cNvSpPr txBox="1"/>
          <p:nvPr/>
        </p:nvSpPr>
        <p:spPr>
          <a:xfrm>
            <a:off x="709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3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992000" y="50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35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992000" y="7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35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992000" y="28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912000" y="55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18983"/>
              </p:ext>
            </p:extLst>
          </p:nvPr>
        </p:nvGraphicFramePr>
        <p:xfrm>
          <a:off x="457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6912000" y="34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8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32000" y="5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33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86690"/>
              </p:ext>
            </p:extLst>
          </p:nvPr>
        </p:nvGraphicFramePr>
        <p:xfrm>
          <a:off x="2232000" y="5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12000" y="180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7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12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84982"/>
              </p:ext>
            </p:extLst>
          </p:nvPr>
        </p:nvGraphicFramePr>
        <p:xfrm>
          <a:off x="241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88086"/>
              </p:ext>
            </p:extLst>
          </p:nvPr>
        </p:nvGraphicFramePr>
        <p:xfrm>
          <a:off x="313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69375"/>
              </p:ext>
            </p:extLst>
          </p:nvPr>
        </p:nvGraphicFramePr>
        <p:xfrm>
          <a:off x="385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512000" y="14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43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3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3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466"/>
              </p:ext>
            </p:extLst>
          </p:nvPr>
        </p:nvGraphicFramePr>
        <p:xfrm>
          <a:off x="2232000" y="27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1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1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79297"/>
              </p:ext>
            </p:extLst>
          </p:nvPr>
        </p:nvGraphicFramePr>
        <p:xfrm>
          <a:off x="24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00744"/>
              </p:ext>
            </p:extLst>
          </p:nvPr>
        </p:nvGraphicFramePr>
        <p:xfrm>
          <a:off x="31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67093"/>
              </p:ext>
            </p:extLst>
          </p:nvPr>
        </p:nvGraphicFramePr>
        <p:xfrm>
          <a:off x="38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51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32000" y="486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3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3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38911"/>
              </p:ext>
            </p:extLst>
          </p:nvPr>
        </p:nvGraphicFramePr>
        <p:xfrm>
          <a:off x="2232000" y="486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2000" y="558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04500"/>
              </p:ext>
            </p:extLst>
          </p:nvPr>
        </p:nvGraphicFramePr>
        <p:xfrm>
          <a:off x="241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95497"/>
              </p:ext>
            </p:extLst>
          </p:nvPr>
        </p:nvGraphicFramePr>
        <p:xfrm>
          <a:off x="313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35593"/>
              </p:ext>
            </p:extLst>
          </p:nvPr>
        </p:nvGraphicFramePr>
        <p:xfrm>
          <a:off x="385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 bwMode="auto">
          <a:xfrm>
            <a:off x="151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3" name="文字方塊 52"/>
          <p:cNvSpPr txBox="1"/>
          <p:nvPr/>
        </p:nvSpPr>
        <p:spPr>
          <a:xfrm>
            <a:off x="709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912000" y="34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3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992000" y="50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35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992000" y="7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35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992000" y="28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912000" y="55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39928"/>
              </p:ext>
            </p:extLst>
          </p:nvPr>
        </p:nvGraphicFramePr>
        <p:xfrm>
          <a:off x="457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32000" y="5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33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6549"/>
              </p:ext>
            </p:extLst>
          </p:nvPr>
        </p:nvGraphicFramePr>
        <p:xfrm>
          <a:off x="2232000" y="5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12000" y="180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7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12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48004"/>
              </p:ext>
            </p:extLst>
          </p:nvPr>
        </p:nvGraphicFramePr>
        <p:xfrm>
          <a:off x="241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86063"/>
              </p:ext>
            </p:extLst>
          </p:nvPr>
        </p:nvGraphicFramePr>
        <p:xfrm>
          <a:off x="313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06068"/>
              </p:ext>
            </p:extLst>
          </p:nvPr>
        </p:nvGraphicFramePr>
        <p:xfrm>
          <a:off x="385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512000" y="14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43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3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3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33756"/>
              </p:ext>
            </p:extLst>
          </p:nvPr>
        </p:nvGraphicFramePr>
        <p:xfrm>
          <a:off x="2232000" y="27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1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1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41424"/>
              </p:ext>
            </p:extLst>
          </p:nvPr>
        </p:nvGraphicFramePr>
        <p:xfrm>
          <a:off x="24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22733"/>
              </p:ext>
            </p:extLst>
          </p:nvPr>
        </p:nvGraphicFramePr>
        <p:xfrm>
          <a:off x="31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62831"/>
              </p:ext>
            </p:extLst>
          </p:nvPr>
        </p:nvGraphicFramePr>
        <p:xfrm>
          <a:off x="38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51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32000" y="486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3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3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18449"/>
              </p:ext>
            </p:extLst>
          </p:nvPr>
        </p:nvGraphicFramePr>
        <p:xfrm>
          <a:off x="2232000" y="486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2000" y="558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87078"/>
              </p:ext>
            </p:extLst>
          </p:nvPr>
        </p:nvGraphicFramePr>
        <p:xfrm>
          <a:off x="241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82138"/>
              </p:ext>
            </p:extLst>
          </p:nvPr>
        </p:nvGraphicFramePr>
        <p:xfrm>
          <a:off x="313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7713"/>
              </p:ext>
            </p:extLst>
          </p:nvPr>
        </p:nvGraphicFramePr>
        <p:xfrm>
          <a:off x="385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 bwMode="auto">
          <a:xfrm>
            <a:off x="151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3" name="文字方塊 52"/>
          <p:cNvSpPr txBox="1"/>
          <p:nvPr/>
        </p:nvSpPr>
        <p:spPr>
          <a:xfrm>
            <a:off x="709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912000" y="34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3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992000" y="50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35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992000" y="7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35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992000" y="28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912000" y="55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81856"/>
              </p:ext>
            </p:extLst>
          </p:nvPr>
        </p:nvGraphicFramePr>
        <p:xfrm>
          <a:off x="457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50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32000" y="5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33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6549"/>
              </p:ext>
            </p:extLst>
          </p:nvPr>
        </p:nvGraphicFramePr>
        <p:xfrm>
          <a:off x="2232000" y="5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12000" y="180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7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12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77104"/>
              </p:ext>
            </p:extLst>
          </p:nvPr>
        </p:nvGraphicFramePr>
        <p:xfrm>
          <a:off x="241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08547"/>
              </p:ext>
            </p:extLst>
          </p:nvPr>
        </p:nvGraphicFramePr>
        <p:xfrm>
          <a:off x="313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06068"/>
              </p:ext>
            </p:extLst>
          </p:nvPr>
        </p:nvGraphicFramePr>
        <p:xfrm>
          <a:off x="385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512000" y="14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43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3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3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33756"/>
              </p:ext>
            </p:extLst>
          </p:nvPr>
        </p:nvGraphicFramePr>
        <p:xfrm>
          <a:off x="2232000" y="27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1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1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41424"/>
              </p:ext>
            </p:extLst>
          </p:nvPr>
        </p:nvGraphicFramePr>
        <p:xfrm>
          <a:off x="24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22733"/>
              </p:ext>
            </p:extLst>
          </p:nvPr>
        </p:nvGraphicFramePr>
        <p:xfrm>
          <a:off x="31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62831"/>
              </p:ext>
            </p:extLst>
          </p:nvPr>
        </p:nvGraphicFramePr>
        <p:xfrm>
          <a:off x="38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51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32000" y="486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3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3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18449"/>
              </p:ext>
            </p:extLst>
          </p:nvPr>
        </p:nvGraphicFramePr>
        <p:xfrm>
          <a:off x="2232000" y="486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2000" y="558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87078"/>
              </p:ext>
            </p:extLst>
          </p:nvPr>
        </p:nvGraphicFramePr>
        <p:xfrm>
          <a:off x="241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82138"/>
              </p:ext>
            </p:extLst>
          </p:nvPr>
        </p:nvGraphicFramePr>
        <p:xfrm>
          <a:off x="313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7713"/>
              </p:ext>
            </p:extLst>
          </p:nvPr>
        </p:nvGraphicFramePr>
        <p:xfrm>
          <a:off x="385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 bwMode="auto">
          <a:xfrm>
            <a:off x="151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3" name="文字方塊 52"/>
          <p:cNvSpPr txBox="1"/>
          <p:nvPr/>
        </p:nvSpPr>
        <p:spPr>
          <a:xfrm>
            <a:off x="709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912000" y="34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3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992000" y="50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35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992000" y="7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35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992000" y="28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912000" y="55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81856"/>
              </p:ext>
            </p:extLst>
          </p:nvPr>
        </p:nvGraphicFramePr>
        <p:xfrm>
          <a:off x="457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4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lIns="36000" rIns="36000"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5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252000" y="1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52000" y="3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15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32000" y="3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2000" y="9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332000" y="10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252000" y="18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52000" y="19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15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19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25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332000" y="27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252000" y="50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1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15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3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32000" y="57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27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09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52000" y="34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15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1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4392000" y="4149000"/>
            <a:ext cx="900000" cy="36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2000" y="36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32000" y="41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51505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34476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57177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75" name="直線單箭頭接點 74"/>
          <p:cNvCxnSpPr/>
          <p:nvPr/>
        </p:nvCxnSpPr>
        <p:spPr bwMode="auto">
          <a:xfrm>
            <a:off x="1332000" y="43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6" name="文字方塊 75"/>
          <p:cNvSpPr txBox="1"/>
          <p:nvPr/>
        </p:nvSpPr>
        <p:spPr>
          <a:xfrm>
            <a:off x="43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multiplicand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39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32000" y="630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252000" y="1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52000" y="3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15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32000" y="3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2000" y="9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332000" y="10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252000" y="18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52000" y="19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15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19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25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332000" y="27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252000" y="50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1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15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3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32000" y="57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27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09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52000" y="34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15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1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4392000" y="4149000"/>
            <a:ext cx="900000" cy="36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2000" y="36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32000" y="41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00630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8731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49898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75" name="直線單箭頭接點 74"/>
          <p:cNvCxnSpPr/>
          <p:nvPr/>
        </p:nvCxnSpPr>
        <p:spPr bwMode="auto">
          <a:xfrm>
            <a:off x="1332000" y="43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6" name="文字方塊 75"/>
          <p:cNvSpPr txBox="1"/>
          <p:nvPr/>
        </p:nvSpPr>
        <p:spPr>
          <a:xfrm>
            <a:off x="43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multiplicand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39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32000" y="630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91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252000" y="1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52000" y="3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15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32000" y="3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2000" y="9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332000" y="10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252000" y="18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52000" y="19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15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19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25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332000" y="27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252000" y="50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1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15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91054"/>
              </p:ext>
            </p:extLst>
          </p:nvPr>
        </p:nvGraphicFramePr>
        <p:xfrm>
          <a:off x="2052000" y="50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43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32000" y="57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52" name="直線單箭頭接點 51"/>
          <p:cNvCxnSpPr/>
          <p:nvPr/>
        </p:nvCxnSpPr>
        <p:spPr bwMode="auto">
          <a:xfrm>
            <a:off x="133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5" name="文字方塊 54"/>
          <p:cNvSpPr txBox="1"/>
          <p:nvPr/>
        </p:nvSpPr>
        <p:spPr>
          <a:xfrm>
            <a:off x="727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09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52000" y="34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15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1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4392000" y="4149000"/>
            <a:ext cx="900000" cy="36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2000" y="36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32000" y="41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00630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8731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49898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75" name="直線單箭頭接點 74"/>
          <p:cNvCxnSpPr/>
          <p:nvPr/>
        </p:nvCxnSpPr>
        <p:spPr bwMode="auto">
          <a:xfrm>
            <a:off x="1332000" y="43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6" name="文字方塊 75"/>
          <p:cNvSpPr txBox="1"/>
          <p:nvPr/>
        </p:nvSpPr>
        <p:spPr>
          <a:xfrm>
            <a:off x="43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multiplicand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39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32000" y="630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91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2351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32905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6912000" y="576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02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252000" y="1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52000" y="3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15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32000" y="3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2000" y="9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332000" y="10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252000" y="18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52000" y="19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15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19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25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332000" y="27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252000" y="50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1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15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6568"/>
              </p:ext>
            </p:extLst>
          </p:nvPr>
        </p:nvGraphicFramePr>
        <p:xfrm>
          <a:off x="2052000" y="50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43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32000" y="57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52" name="直線單箭頭接點 51"/>
          <p:cNvCxnSpPr/>
          <p:nvPr/>
        </p:nvCxnSpPr>
        <p:spPr bwMode="auto">
          <a:xfrm>
            <a:off x="133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5" name="文字方塊 54"/>
          <p:cNvSpPr txBox="1"/>
          <p:nvPr/>
        </p:nvSpPr>
        <p:spPr>
          <a:xfrm>
            <a:off x="727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09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52000" y="34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15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1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4392000" y="4149000"/>
            <a:ext cx="900000" cy="36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2000" y="36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32000" y="41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6810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2695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55586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75" name="直線單箭頭接點 74"/>
          <p:cNvCxnSpPr/>
          <p:nvPr/>
        </p:nvCxnSpPr>
        <p:spPr bwMode="auto">
          <a:xfrm>
            <a:off x="1332000" y="43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6" name="文字方塊 75"/>
          <p:cNvSpPr txBox="1"/>
          <p:nvPr/>
        </p:nvSpPr>
        <p:spPr>
          <a:xfrm>
            <a:off x="43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multiplicand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39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32000" y="630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91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2351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32905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6912000" y="576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6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r>
              <a:rPr lang="en-US" altLang="zh-TW" dirty="0" smtClean="0"/>
              <a:t>8-1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*dividend =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dividendSize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input(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dividend,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dividendSize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72000" y="54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9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/>
          </p:nvPr>
        </p:nvGraphicFramePr>
        <p:xfrm>
          <a:off x="619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03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dividend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547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63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70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78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63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252000" y="1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52000" y="3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15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32000" y="3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2000" y="9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332000" y="10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252000" y="18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52000" y="19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15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19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25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332000" y="27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252000" y="50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1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15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9084"/>
              </p:ext>
            </p:extLst>
          </p:nvPr>
        </p:nvGraphicFramePr>
        <p:xfrm>
          <a:off x="2052000" y="50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48334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43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32000" y="57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52" name="直線單箭頭接點 51"/>
          <p:cNvCxnSpPr/>
          <p:nvPr/>
        </p:nvCxnSpPr>
        <p:spPr bwMode="auto">
          <a:xfrm>
            <a:off x="133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1654"/>
              </p:ext>
            </p:extLst>
          </p:nvPr>
        </p:nvGraphicFramePr>
        <p:xfrm>
          <a:off x="439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727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09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52000" y="34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15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1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4392000" y="4149000"/>
            <a:ext cx="900000" cy="36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2000" y="36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32000" y="41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6810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2695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55586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75" name="直線單箭頭接點 74"/>
          <p:cNvCxnSpPr/>
          <p:nvPr/>
        </p:nvCxnSpPr>
        <p:spPr bwMode="auto">
          <a:xfrm>
            <a:off x="1332000" y="43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6" name="文字方塊 75"/>
          <p:cNvSpPr txBox="1"/>
          <p:nvPr/>
        </p:nvSpPr>
        <p:spPr>
          <a:xfrm>
            <a:off x="43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multiplicand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39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32000" y="630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91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082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04638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6192000" y="5769000"/>
            <a:ext cx="27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31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252000" y="1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52000" y="3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15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32000" y="3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2000" y="9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332000" y="10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252000" y="18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52000" y="19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15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19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25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332000" y="27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252000" y="50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1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15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06151"/>
              </p:ext>
            </p:extLst>
          </p:nvPr>
        </p:nvGraphicFramePr>
        <p:xfrm>
          <a:off x="2052000" y="50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48334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43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32000" y="57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52" name="直線單箭頭接點 51"/>
          <p:cNvCxnSpPr/>
          <p:nvPr/>
        </p:nvCxnSpPr>
        <p:spPr bwMode="auto">
          <a:xfrm>
            <a:off x="133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1654"/>
              </p:ext>
            </p:extLst>
          </p:nvPr>
        </p:nvGraphicFramePr>
        <p:xfrm>
          <a:off x="439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727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09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52000" y="34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15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1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4392000" y="4149000"/>
            <a:ext cx="900000" cy="36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2000" y="36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32000" y="41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40861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8981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4770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75" name="直線單箭頭接點 74"/>
          <p:cNvCxnSpPr/>
          <p:nvPr/>
        </p:nvCxnSpPr>
        <p:spPr bwMode="auto">
          <a:xfrm>
            <a:off x="1332000" y="43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6" name="文字方塊 75"/>
          <p:cNvSpPr txBox="1"/>
          <p:nvPr/>
        </p:nvSpPr>
        <p:spPr>
          <a:xfrm>
            <a:off x="43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multiplicand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39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32000" y="630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91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082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04638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6192000" y="5769000"/>
            <a:ext cx="27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252000" y="1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52000" y="36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152000" y="90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32000" y="3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2000" y="9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332000" y="10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252000" y="18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52000" y="198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152000" y="252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432000" y="19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25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332000" y="27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252000" y="50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152000" y="522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152000" y="576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89737"/>
              </p:ext>
            </p:extLst>
          </p:nvPr>
        </p:nvGraphicFramePr>
        <p:xfrm>
          <a:off x="2052000" y="504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48334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43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32000" y="57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52" name="直線單箭頭接點 51"/>
          <p:cNvCxnSpPr/>
          <p:nvPr/>
        </p:nvCxnSpPr>
        <p:spPr bwMode="auto">
          <a:xfrm>
            <a:off x="133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4349"/>
              </p:ext>
            </p:extLst>
          </p:nvPr>
        </p:nvGraphicFramePr>
        <p:xfrm>
          <a:off x="439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727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09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52000" y="34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152000" y="360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152000" y="4149000"/>
            <a:ext cx="360000" cy="3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4392000" y="4149000"/>
            <a:ext cx="900000" cy="36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2000" y="36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32000" y="41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40861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8981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4770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75" name="直線單箭頭接點 74"/>
          <p:cNvCxnSpPr/>
          <p:nvPr/>
        </p:nvCxnSpPr>
        <p:spPr bwMode="auto">
          <a:xfrm>
            <a:off x="1332000" y="43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6" name="文字方塊 75"/>
          <p:cNvSpPr txBox="1"/>
          <p:nvPr/>
        </p:nvSpPr>
        <p:spPr>
          <a:xfrm>
            <a:off x="43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multiplicand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39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32000" y="630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72967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691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082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9559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652000" y="5769000"/>
            <a:ext cx="324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8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quotient = dividend / divisor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;</a:t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 smtClean="0">
                <a:latin typeface="Lucida Console" panose="020B0609040504020204" pitchFamily="49" charset="0"/>
              </a:rPr>
              <a:t>remainder </a:t>
            </a:r>
            <a:r>
              <a:rPr lang="en-US" altLang="zh-TW" sz="3200" dirty="0">
                <a:latin typeface="Lucida Console" panose="020B0609040504020204" pitchFamily="49" charset="0"/>
              </a:rPr>
              <a:t>= dividend % divisor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72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11242"/>
              </p:ext>
            </p:extLst>
          </p:nvPr>
        </p:nvGraphicFramePr>
        <p:xfrm>
          <a:off x="241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1033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7968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40789"/>
              </p:ext>
            </p:extLst>
          </p:nvPr>
        </p:nvGraphicFramePr>
        <p:xfrm>
          <a:off x="40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96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11242"/>
              </p:ext>
            </p:extLst>
          </p:nvPr>
        </p:nvGraphicFramePr>
        <p:xfrm>
          <a:off x="241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1033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7968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40789"/>
              </p:ext>
            </p:extLst>
          </p:nvPr>
        </p:nvGraphicFramePr>
        <p:xfrm>
          <a:off x="40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37671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53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11242"/>
              </p:ext>
            </p:extLst>
          </p:nvPr>
        </p:nvGraphicFramePr>
        <p:xfrm>
          <a:off x="241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1033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7968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40789"/>
              </p:ext>
            </p:extLst>
          </p:nvPr>
        </p:nvGraphicFramePr>
        <p:xfrm>
          <a:off x="40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14592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530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82885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37671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803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11242"/>
              </p:ext>
            </p:extLst>
          </p:nvPr>
        </p:nvGraphicFramePr>
        <p:xfrm>
          <a:off x="241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1033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7968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40789"/>
              </p:ext>
            </p:extLst>
          </p:nvPr>
        </p:nvGraphicFramePr>
        <p:xfrm>
          <a:off x="40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37671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45336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7461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1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11242"/>
              </p:ext>
            </p:extLst>
          </p:nvPr>
        </p:nvGraphicFramePr>
        <p:xfrm>
          <a:off x="241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1033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7968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40789"/>
              </p:ext>
            </p:extLst>
          </p:nvPr>
        </p:nvGraphicFramePr>
        <p:xfrm>
          <a:off x="40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14214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45336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7461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8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Polynomial struct definition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size = 0; 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the number of terms of the polynomial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*terms =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all terms of the polynomial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dividend;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input(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dividend );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r>
              <a:rPr lang="en-US" altLang="zh-TW" dirty="0" smtClean="0"/>
              <a:t>8-2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39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72000" y="5049000"/>
            <a:ext cx="1440000" cy="54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9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30435"/>
              </p:ext>
            </p:extLst>
          </p:nvPr>
        </p:nvGraphicFramePr>
        <p:xfrm>
          <a:off x="619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39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7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547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28158"/>
              </p:ext>
            </p:extLst>
          </p:nvPr>
        </p:nvGraphicFramePr>
        <p:xfrm>
          <a:off x="63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33773"/>
              </p:ext>
            </p:extLst>
          </p:nvPr>
        </p:nvGraphicFramePr>
        <p:xfrm>
          <a:off x="70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7662"/>
              </p:ext>
            </p:extLst>
          </p:nvPr>
        </p:nvGraphicFramePr>
        <p:xfrm>
          <a:off x="78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332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11242"/>
              </p:ext>
            </p:extLst>
          </p:nvPr>
        </p:nvGraphicFramePr>
        <p:xfrm>
          <a:off x="241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1033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7968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40789"/>
              </p:ext>
            </p:extLst>
          </p:nvPr>
        </p:nvGraphicFramePr>
        <p:xfrm>
          <a:off x="40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14214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45336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7461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11242"/>
              </p:ext>
            </p:extLst>
          </p:nvPr>
        </p:nvGraphicFramePr>
        <p:xfrm>
          <a:off x="241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1033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7968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40789"/>
              </p:ext>
            </p:extLst>
          </p:nvPr>
        </p:nvGraphicFramePr>
        <p:xfrm>
          <a:off x="40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1062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57807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14214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45336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7461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6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9088"/>
              </p:ext>
            </p:extLst>
          </p:nvPr>
        </p:nvGraphicFramePr>
        <p:xfrm>
          <a:off x="241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32721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637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1062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57807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14214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45336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7461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3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9088"/>
              </p:ext>
            </p:extLst>
          </p:nvPr>
        </p:nvGraphicFramePr>
        <p:xfrm>
          <a:off x="241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32721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637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1062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57807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14214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6440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7461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5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9088"/>
              </p:ext>
            </p:extLst>
          </p:nvPr>
        </p:nvGraphicFramePr>
        <p:xfrm>
          <a:off x="241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32721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637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1062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57807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92445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6440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7461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9088"/>
              </p:ext>
            </p:extLst>
          </p:nvPr>
        </p:nvGraphicFramePr>
        <p:xfrm>
          <a:off x="241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32721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637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1062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57807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92445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6440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7461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6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9088"/>
              </p:ext>
            </p:extLst>
          </p:nvPr>
        </p:nvGraphicFramePr>
        <p:xfrm>
          <a:off x="241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32721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637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09904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44937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92445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6440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7461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9088"/>
              </p:ext>
            </p:extLst>
          </p:nvPr>
        </p:nvGraphicFramePr>
        <p:xfrm>
          <a:off x="241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73267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637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09904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44937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92445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6440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7461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9088"/>
              </p:ext>
            </p:extLst>
          </p:nvPr>
        </p:nvGraphicFramePr>
        <p:xfrm>
          <a:off x="241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73267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637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09904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44937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92445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6440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36372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9088"/>
              </p:ext>
            </p:extLst>
          </p:nvPr>
        </p:nvGraphicFramePr>
        <p:xfrm>
          <a:off x="241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73267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637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09904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44937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654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6440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36372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8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Polynomial struct definition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 = 0; 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number of terms of the 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*terms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all terms of the 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dividend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dividend.input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r>
              <a:rPr lang="en-US" altLang="zh-TW" dirty="0" smtClean="0"/>
              <a:t>8-3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39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72000" y="5049000"/>
            <a:ext cx="1440000" cy="54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9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30435"/>
              </p:ext>
            </p:extLst>
          </p:nvPr>
        </p:nvGraphicFramePr>
        <p:xfrm>
          <a:off x="619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39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7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547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28158"/>
              </p:ext>
            </p:extLst>
          </p:nvPr>
        </p:nvGraphicFramePr>
        <p:xfrm>
          <a:off x="63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33773"/>
              </p:ext>
            </p:extLst>
          </p:nvPr>
        </p:nvGraphicFramePr>
        <p:xfrm>
          <a:off x="70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7662"/>
              </p:ext>
            </p:extLst>
          </p:nvPr>
        </p:nvGraphicFramePr>
        <p:xfrm>
          <a:off x="78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518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9088"/>
              </p:ext>
            </p:extLst>
          </p:nvPr>
        </p:nvGraphicFramePr>
        <p:xfrm>
          <a:off x="241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73267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637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09904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44937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654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6440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36372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9088"/>
              </p:ext>
            </p:extLst>
          </p:nvPr>
        </p:nvGraphicFramePr>
        <p:xfrm>
          <a:off x="241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73267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5637"/>
              </p:ext>
            </p:extLst>
          </p:nvPr>
        </p:nvGraphicFramePr>
        <p:xfrm>
          <a:off x="331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3088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10364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654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6440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36372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 bwMode="auto">
          <a:xfrm>
            <a:off x="612000" y="7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512000" y="9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74652"/>
              </p:ext>
            </p:extLst>
          </p:nvPr>
        </p:nvGraphicFramePr>
        <p:xfrm>
          <a:off x="2412000" y="72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12000" y="19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92000" y="9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2000" y="14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92394"/>
              </p:ext>
            </p:extLst>
          </p:nvPr>
        </p:nvGraphicFramePr>
        <p:xfrm>
          <a:off x="259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 bwMode="auto">
          <a:xfrm>
            <a:off x="1692000" y="16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1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1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5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78116"/>
              </p:ext>
            </p:extLst>
          </p:nvPr>
        </p:nvGraphicFramePr>
        <p:xfrm>
          <a:off x="241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79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9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47721"/>
              </p:ext>
            </p:extLst>
          </p:nvPr>
        </p:nvGraphicFramePr>
        <p:xfrm>
          <a:off x="259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51308"/>
              </p:ext>
            </p:extLst>
          </p:nvPr>
        </p:nvGraphicFramePr>
        <p:xfrm>
          <a:off x="33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77" name="直線單箭頭接點 76"/>
          <p:cNvCxnSpPr/>
          <p:nvPr/>
        </p:nvCxnSpPr>
        <p:spPr bwMode="auto">
          <a:xfrm>
            <a:off x="169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61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5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1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1818"/>
              </p:ext>
            </p:extLst>
          </p:nvPr>
        </p:nvGraphicFramePr>
        <p:xfrm>
          <a:off x="241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79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9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9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3088"/>
              </p:ext>
            </p:extLst>
          </p:nvPr>
        </p:nvGraphicFramePr>
        <p:xfrm>
          <a:off x="25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10364"/>
              </p:ext>
            </p:extLst>
          </p:nvPr>
        </p:nvGraphicFramePr>
        <p:xfrm>
          <a:off x="33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 bwMode="auto">
          <a:xfrm>
            <a:off x="169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796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457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7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7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0488"/>
              </p:ext>
            </p:extLst>
          </p:nvPr>
        </p:nvGraphicFramePr>
        <p:xfrm>
          <a:off x="637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572000" y="396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75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5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654"/>
              </p:ext>
            </p:extLst>
          </p:nvPr>
        </p:nvGraphicFramePr>
        <p:xfrm>
          <a:off x="65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8" name="直線單箭頭接點 107"/>
          <p:cNvCxnSpPr/>
          <p:nvPr/>
        </p:nvCxnSpPr>
        <p:spPr bwMode="auto">
          <a:xfrm>
            <a:off x="565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64405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36372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3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88" name="矩形 87"/>
          <p:cNvSpPr/>
          <p:nvPr/>
        </p:nvSpPr>
        <p:spPr bwMode="auto">
          <a:xfrm>
            <a:off x="4572000" y="468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472000" y="54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1106"/>
              </p:ext>
            </p:extLst>
          </p:nvPr>
        </p:nvGraphicFramePr>
        <p:xfrm>
          <a:off x="637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文字方塊 91"/>
          <p:cNvSpPr txBox="1"/>
          <p:nvPr/>
        </p:nvSpPr>
        <p:spPr>
          <a:xfrm>
            <a:off x="4932000" y="594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temp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752000" y="486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2000" y="540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40937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94772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73484"/>
              </p:ext>
            </p:extLst>
          </p:nvPr>
        </p:nvGraphicFramePr>
        <p:xfrm>
          <a:off x="79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 bwMode="auto">
          <a:xfrm>
            <a:off x="5652000" y="558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612000" y="252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51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00356"/>
              </p:ext>
            </p:extLst>
          </p:nvPr>
        </p:nvGraphicFramePr>
        <p:xfrm>
          <a:off x="2412000" y="25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612000" y="378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92000" y="27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92000" y="324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95824"/>
              </p:ext>
            </p:extLst>
          </p:nvPr>
        </p:nvGraphicFramePr>
        <p:xfrm>
          <a:off x="2592000" y="30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26669"/>
              </p:ext>
            </p:extLst>
          </p:nvPr>
        </p:nvGraphicFramePr>
        <p:xfrm>
          <a:off x="3312000" y="30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37057"/>
              </p:ext>
            </p:extLst>
          </p:nvPr>
        </p:nvGraphicFramePr>
        <p:xfrm>
          <a:off x="4032000" y="30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111" name="直線單箭頭接點 110"/>
          <p:cNvCxnSpPr/>
          <p:nvPr/>
        </p:nvCxnSpPr>
        <p:spPr bwMode="auto">
          <a:xfrm>
            <a:off x="1692000" y="34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947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dividend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input(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dividend );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r>
              <a:rPr lang="en-US" altLang="zh-TW" dirty="0" smtClean="0"/>
              <a:t>8-4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72000" y="54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30435"/>
              </p:ext>
            </p:extLst>
          </p:nvPr>
        </p:nvGraphicFramePr>
        <p:xfrm>
          <a:off x="619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93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28158"/>
              </p:ext>
            </p:extLst>
          </p:nvPr>
        </p:nvGraphicFramePr>
        <p:xfrm>
          <a:off x="63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33773"/>
              </p:ext>
            </p:extLst>
          </p:nvPr>
        </p:nvGraphicFramePr>
        <p:xfrm>
          <a:off x="709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7662"/>
              </p:ext>
            </p:extLst>
          </p:nvPr>
        </p:nvGraphicFramePr>
        <p:xfrm>
          <a:off x="781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5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solidFill>
                  <a:srgbClr val="0000FF"/>
                </a:solidFill>
              </a:rPr>
              <a:t>Assignment </a:t>
            </a:r>
            <a:r>
              <a:rPr lang="en-US" altLang="zh-TW" sz="4800" dirty="0" smtClean="0">
                <a:solidFill>
                  <a:srgbClr val="0000FF"/>
                </a:solidFill>
              </a:rPr>
              <a:t>8-2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32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+= 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32000" y="5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9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33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23847"/>
              </p:ext>
            </p:extLst>
          </p:nvPr>
        </p:nvGraphicFramePr>
        <p:xfrm>
          <a:off x="2232000" y="5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12000" y="180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7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12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92803"/>
              </p:ext>
            </p:extLst>
          </p:nvPr>
        </p:nvGraphicFramePr>
        <p:xfrm>
          <a:off x="241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24027"/>
              </p:ext>
            </p:extLst>
          </p:nvPr>
        </p:nvGraphicFramePr>
        <p:xfrm>
          <a:off x="313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52766"/>
              </p:ext>
            </p:extLst>
          </p:nvPr>
        </p:nvGraphicFramePr>
        <p:xfrm>
          <a:off x="385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512000" y="14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43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3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3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77070"/>
              </p:ext>
            </p:extLst>
          </p:nvPr>
        </p:nvGraphicFramePr>
        <p:xfrm>
          <a:off x="2232000" y="27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1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1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28146"/>
              </p:ext>
            </p:extLst>
          </p:nvPr>
        </p:nvGraphicFramePr>
        <p:xfrm>
          <a:off x="24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48135"/>
              </p:ext>
            </p:extLst>
          </p:nvPr>
        </p:nvGraphicFramePr>
        <p:xfrm>
          <a:off x="31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2541"/>
              </p:ext>
            </p:extLst>
          </p:nvPr>
        </p:nvGraphicFramePr>
        <p:xfrm>
          <a:off x="38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51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32000" y="486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3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3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9078"/>
              </p:ext>
            </p:extLst>
          </p:nvPr>
        </p:nvGraphicFramePr>
        <p:xfrm>
          <a:off x="2232000" y="486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2000" y="558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46993"/>
              </p:ext>
            </p:extLst>
          </p:nvPr>
        </p:nvGraphicFramePr>
        <p:xfrm>
          <a:off x="241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38695"/>
              </p:ext>
            </p:extLst>
          </p:nvPr>
        </p:nvGraphicFramePr>
        <p:xfrm>
          <a:off x="313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49963"/>
              </p:ext>
            </p:extLst>
          </p:nvPr>
        </p:nvGraphicFramePr>
        <p:xfrm>
          <a:off x="385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 bwMode="auto">
          <a:xfrm>
            <a:off x="151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83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992000" y="50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35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992000" y="7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35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992000" y="28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36558"/>
              </p:ext>
            </p:extLst>
          </p:nvPr>
        </p:nvGraphicFramePr>
        <p:xfrm>
          <a:off x="457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34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0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32000" y="54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33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41087"/>
              </p:ext>
            </p:extLst>
          </p:nvPr>
        </p:nvGraphicFramePr>
        <p:xfrm>
          <a:off x="2232000" y="5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12000" y="180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7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126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15379"/>
              </p:ext>
            </p:extLst>
          </p:nvPr>
        </p:nvGraphicFramePr>
        <p:xfrm>
          <a:off x="241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81084"/>
              </p:ext>
            </p:extLst>
          </p:nvPr>
        </p:nvGraphicFramePr>
        <p:xfrm>
          <a:off x="313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52259"/>
              </p:ext>
            </p:extLst>
          </p:nvPr>
        </p:nvGraphicFramePr>
        <p:xfrm>
          <a:off x="3852000" y="10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1512000" y="14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432000" y="270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3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33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3373"/>
              </p:ext>
            </p:extLst>
          </p:nvPr>
        </p:nvGraphicFramePr>
        <p:xfrm>
          <a:off x="2232000" y="27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12000" y="396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2000" y="28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12000" y="342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24179"/>
              </p:ext>
            </p:extLst>
          </p:nvPr>
        </p:nvGraphicFramePr>
        <p:xfrm>
          <a:off x="241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34009"/>
              </p:ext>
            </p:extLst>
          </p:nvPr>
        </p:nvGraphicFramePr>
        <p:xfrm>
          <a:off x="31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04076"/>
              </p:ext>
            </p:extLst>
          </p:nvPr>
        </p:nvGraphicFramePr>
        <p:xfrm>
          <a:off x="38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 bwMode="auto">
          <a:xfrm>
            <a:off x="1512000" y="36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32000" y="4869000"/>
            <a:ext cx="1440000" cy="1260000"/>
          </a:xfrm>
          <a:prstGeom prst="rect">
            <a:avLst/>
          </a:prstGeom>
          <a:solidFill>
            <a:srgbClr val="00B0F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3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33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08818"/>
              </p:ext>
            </p:extLst>
          </p:nvPr>
        </p:nvGraphicFramePr>
        <p:xfrm>
          <a:off x="2232000" y="486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2000" y="504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2000" y="5589000"/>
            <a:ext cx="72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terms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13761"/>
              </p:ext>
            </p:extLst>
          </p:nvPr>
        </p:nvGraphicFramePr>
        <p:xfrm>
          <a:off x="241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2982"/>
              </p:ext>
            </p:extLst>
          </p:nvPr>
        </p:nvGraphicFramePr>
        <p:xfrm>
          <a:off x="313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97721"/>
              </p:ext>
            </p:extLst>
          </p:nvPr>
        </p:nvGraphicFramePr>
        <p:xfrm>
          <a:off x="385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 bwMode="auto">
          <a:xfrm>
            <a:off x="1512000" y="576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3" name="文字方塊 52"/>
          <p:cNvSpPr txBox="1"/>
          <p:nvPr/>
        </p:nvSpPr>
        <p:spPr>
          <a:xfrm>
            <a:off x="709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3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992000" y="50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352000" y="7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992000" y="7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35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992000" y="28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912000" y="55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42325"/>
              </p:ext>
            </p:extLst>
          </p:nvPr>
        </p:nvGraphicFramePr>
        <p:xfrm>
          <a:off x="4572000" y="54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5" name="文字方塊 64"/>
          <p:cNvSpPr txBox="1"/>
          <p:nvPr/>
        </p:nvSpPr>
        <p:spPr>
          <a:xfrm>
            <a:off x="6912000" y="34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14721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12019</TotalTime>
  <Words>2844</Words>
  <Application>Microsoft Office PowerPoint</Application>
  <PresentationFormat>如螢幕大小 (4:3)</PresentationFormat>
  <Paragraphs>2410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細明體</vt:lpstr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8</vt:lpstr>
      <vt:lpstr>Assignment 8-1</vt:lpstr>
      <vt:lpstr>Assignment 8-2</vt:lpstr>
      <vt:lpstr>Assignment 8-3</vt:lpstr>
      <vt:lpstr>Assignment 8-4</vt:lpstr>
      <vt:lpstr>Assignment 8-2</vt:lpstr>
      <vt:lpstr>addend += adder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product = multiplicand * multiplier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quotient = dividend / divisor; remainder = dividend %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1617</cp:revision>
  <dcterms:created xsi:type="dcterms:W3CDTF">2000-06-12T17:02:08Z</dcterms:created>
  <dcterms:modified xsi:type="dcterms:W3CDTF">2021-11-07T08:02:03Z</dcterms:modified>
</cp:coreProperties>
</file>