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632" r:id="rId2"/>
    <p:sldId id="634" r:id="rId3"/>
    <p:sldId id="635" r:id="rId4"/>
    <p:sldId id="636" r:id="rId5"/>
    <p:sldId id="637" r:id="rId6"/>
    <p:sldId id="680" r:id="rId7"/>
    <p:sldId id="681" r:id="rId8"/>
    <p:sldId id="682" r:id="rId9"/>
    <p:sldId id="683" r:id="rId10"/>
    <p:sldId id="684" r:id="rId11"/>
    <p:sldId id="685" r:id="rId12"/>
    <p:sldId id="599" r:id="rId13"/>
    <p:sldId id="668" r:id="rId14"/>
    <p:sldId id="669" r:id="rId15"/>
    <p:sldId id="670" r:id="rId16"/>
    <p:sldId id="671" r:id="rId17"/>
    <p:sldId id="672" r:id="rId18"/>
    <p:sldId id="673" r:id="rId19"/>
    <p:sldId id="674" r:id="rId20"/>
    <p:sldId id="654" r:id="rId21"/>
    <p:sldId id="675" r:id="rId22"/>
    <p:sldId id="676" r:id="rId23"/>
    <p:sldId id="677" r:id="rId24"/>
    <p:sldId id="678" r:id="rId25"/>
    <p:sldId id="647" r:id="rId26"/>
    <p:sldId id="679" r:id="rId27"/>
    <p:sldId id="686" r:id="rId28"/>
    <p:sldId id="687" r:id="rId29"/>
    <p:sldId id="688" r:id="rId30"/>
    <p:sldId id="689" r:id="rId31"/>
    <p:sldId id="690" r:id="rId32"/>
    <p:sldId id="691" r:id="rId33"/>
    <p:sldId id="692" r:id="rId34"/>
    <p:sldId id="693" r:id="rId35"/>
    <p:sldId id="694" r:id="rId36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4637" autoAdjust="0"/>
  </p:normalViewPr>
  <p:slideViewPr>
    <p:cSldViewPr showGuides="1">
      <p:cViewPr varScale="1">
        <p:scale>
          <a:sx n="97" d="100"/>
          <a:sy n="97" d="100"/>
        </p:scale>
        <p:origin x="96" y="72"/>
      </p:cViewPr>
      <p:guideLst>
        <p:guide orient="horz" pos="73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1268731"/>
            <a:ext cx="8641080" cy="5040629"/>
          </a:xfrm>
        </p:spPr>
        <p:txBody>
          <a:bodyPr/>
          <a:lstStyle>
            <a:lvl1pPr marL="0" indent="0"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704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35658" y="404622"/>
            <a:ext cx="5472684" cy="23042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71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260350"/>
            <a:ext cx="864108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268731"/>
            <a:ext cx="8641080" cy="532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</a:t>
            </a:r>
            <a:r>
              <a:rPr lang="en-US" altLang="zh-TW" dirty="0" smtClean="0"/>
              <a:t>styles</a:t>
            </a:r>
            <a:endParaRPr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0" r:id="rId3"/>
    <p:sldLayoutId id="2147483657" r:id="rId4"/>
    <p:sldLayoutId id="2147483658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Integer Addition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r>
              <a:rPr lang="en-US" altLang="zh-TW" sz="1600" dirty="0" err="1" smtClean="0">
                <a:latin typeface="Lucida Console"/>
              </a:rPr>
              <a:t>sumSize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>
                <a:latin typeface="Lucida Console"/>
              </a:rPr>
              <a:t>= ( </a:t>
            </a:r>
            <a:r>
              <a:rPr lang="en-US" altLang="zh-TW" sz="1600" dirty="0" err="1">
                <a:latin typeface="Lucida Console"/>
              </a:rPr>
              <a:t>addendSize</a:t>
            </a:r>
            <a:r>
              <a:rPr lang="en-US" altLang="zh-TW" sz="1600" dirty="0">
                <a:latin typeface="Lucida Console"/>
              </a:rPr>
              <a:t> &gt;= </a:t>
            </a:r>
            <a:r>
              <a:rPr lang="en-US" altLang="zh-TW" sz="1600" dirty="0" err="1">
                <a:latin typeface="Lucida Console"/>
              </a:rPr>
              <a:t>adderSize</a:t>
            </a:r>
            <a:r>
              <a:rPr lang="en-US" altLang="zh-TW" sz="1600" dirty="0">
                <a:latin typeface="Lucida Console"/>
              </a:rPr>
              <a:t> ) ? </a:t>
            </a:r>
            <a:r>
              <a:rPr lang="en-US" altLang="zh-TW" sz="1600" dirty="0" err="1">
                <a:latin typeface="Lucida Console"/>
              </a:rPr>
              <a:t>addendSize</a:t>
            </a:r>
            <a:r>
              <a:rPr lang="en-US" altLang="zh-TW" sz="1600" dirty="0">
                <a:latin typeface="Lucida Console"/>
              </a:rPr>
              <a:t> + 1 : </a:t>
            </a:r>
            <a:r>
              <a:rPr lang="en-US" altLang="zh-TW" sz="1600" dirty="0" err="1">
                <a:latin typeface="Lucida Console"/>
              </a:rPr>
              <a:t>adderSize</a:t>
            </a:r>
            <a:r>
              <a:rPr lang="en-US" altLang="zh-TW" sz="1600" dirty="0">
                <a:latin typeface="Lucida Console"/>
              </a:rPr>
              <a:t> + 1;</a:t>
            </a:r>
          </a:p>
          <a:p>
            <a:endParaRPr lang="zh-TW" altLang="en-US" sz="1600" dirty="0"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&gt; 9 )</a:t>
            </a:r>
          </a:p>
          <a:p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-= 10;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-;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26319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91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16304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04933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2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91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16304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4339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7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625"/>
              </p:ext>
            </p:extLst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619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96114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3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625"/>
              </p:ext>
            </p:extLst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619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76826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2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625"/>
              </p:ext>
            </p:extLst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619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97302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7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625"/>
              </p:ext>
            </p:extLst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619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79195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24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625"/>
              </p:ext>
            </p:extLst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619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55441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3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625"/>
              </p:ext>
            </p:extLst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619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18501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07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625"/>
              </p:ext>
            </p:extLst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619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324397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0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30020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05601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80869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3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5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/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24116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/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3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/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24116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51986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0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/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24116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13839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3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Subtraction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/>
          </p:nvPr>
        </p:nvGraphicFramePr>
        <p:xfrm>
          <a:off x="1835658" y="1556766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24116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689095"/>
              </p:ext>
            </p:extLst>
          </p:nvPr>
        </p:nvGraphicFramePr>
        <p:xfrm>
          <a:off x="1403604" y="5013198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95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1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</a:t>
            </a:r>
            <a:r>
              <a:rPr lang="en-US" altLang="zh-TW" dirty="0" smtClean="0">
                <a:ea typeface="新細明體" pitchFamily="18" charset="-120"/>
              </a:rPr>
              <a:t>Integer Multiplication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668"/>
              </p:ext>
            </p:extLst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43533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30312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6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</a:t>
            </a:r>
            <a:r>
              <a:rPr lang="en-US" altLang="zh-TW" dirty="0" smtClean="0">
                <a:ea typeface="新細明體" pitchFamily="18" charset="-120"/>
              </a:rPr>
              <a:t>Integer Multiplication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668"/>
              </p:ext>
            </p:extLst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43533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57175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</a:t>
            </a:r>
            <a:r>
              <a:rPr lang="en-US" altLang="zh-TW" dirty="0" smtClean="0">
                <a:ea typeface="新細明體" pitchFamily="18" charset="-120"/>
              </a:rPr>
              <a:t>Integer Multiplication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668"/>
              </p:ext>
            </p:extLst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43533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19609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63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1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</a:t>
            </a:r>
            <a:r>
              <a:rPr lang="en-US" altLang="zh-TW" dirty="0" smtClean="0">
                <a:ea typeface="新細明體" pitchFamily="18" charset="-120"/>
              </a:rPr>
              <a:t>Integer Multiplication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668"/>
              </p:ext>
            </p:extLst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43533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77290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71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62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9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93439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25027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41451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1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</a:t>
            </a:r>
            <a:r>
              <a:rPr lang="en-US" altLang="zh-TW" dirty="0" smtClean="0">
                <a:ea typeface="新細明體" pitchFamily="18" charset="-120"/>
              </a:rPr>
              <a:t>Integer Multiplication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668"/>
              </p:ext>
            </p:extLst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43533"/>
              </p:ext>
            </p:extLst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241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71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62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1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</a:t>
            </a:r>
            <a:r>
              <a:rPr lang="en-US" altLang="zh-TW" dirty="0" smtClean="0">
                <a:ea typeface="新細明體" pitchFamily="18" charset="-120"/>
              </a:rPr>
              <a:t>Integer Multiplication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/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/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/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71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67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4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</a:t>
            </a:r>
            <a:r>
              <a:rPr lang="en-US" altLang="zh-TW" dirty="0" smtClean="0">
                <a:ea typeface="新細明體" pitchFamily="18" charset="-120"/>
              </a:rPr>
              <a:t>Integer Multiplication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/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/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370266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77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7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</a:t>
            </a:r>
            <a:r>
              <a:rPr lang="en-US" altLang="zh-TW" dirty="0" smtClean="0">
                <a:ea typeface="新細明體" pitchFamily="18" charset="-120"/>
              </a:rPr>
              <a:t>Integer Multiplication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/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/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88236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92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</a:t>
            </a:r>
            <a:r>
              <a:rPr lang="en-US" altLang="zh-TW" dirty="0" smtClean="0">
                <a:ea typeface="新細明體" pitchFamily="18" charset="-120"/>
              </a:rPr>
              <a:t>Integer Multiplication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/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/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24071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28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0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</a:t>
            </a:r>
            <a:r>
              <a:rPr lang="en-US" altLang="zh-TW" dirty="0" smtClean="0">
                <a:ea typeface="新細明體" pitchFamily="18" charset="-120"/>
              </a:rPr>
              <a:t>Integer Multiplication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" name="Group 432"/>
          <p:cNvGraphicFramePr>
            <a:graphicFrameLocks noGrp="1"/>
          </p:cNvGraphicFramePr>
          <p:nvPr>
            <p:extLst/>
          </p:nvPr>
        </p:nvGraphicFramePr>
        <p:xfrm>
          <a:off x="1115568" y="1556766"/>
          <a:ext cx="6336000" cy="864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43"/>
          <p:cNvGraphicFramePr>
            <a:graphicFrameLocks noGrp="1"/>
          </p:cNvGraphicFramePr>
          <p:nvPr>
            <p:extLst/>
          </p:nvPr>
        </p:nvGraphicFramePr>
        <p:xfrm>
          <a:off x="1403604" y="3284982"/>
          <a:ext cx="6048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45333"/>
              </p:ext>
            </p:extLst>
          </p:nvPr>
        </p:nvGraphicFramePr>
        <p:xfrm>
          <a:off x="1835658" y="5013198"/>
          <a:ext cx="5616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8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4237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832355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87961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1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91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16304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34784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91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16304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34784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4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91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16304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279757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91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16304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65434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9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915"/>
              </p:ext>
            </p:extLst>
          </p:nvPr>
        </p:nvGraphicFramePr>
        <p:xfrm>
          <a:off x="1835658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16304"/>
              </p:ext>
            </p:extLst>
          </p:nvPr>
        </p:nvGraphicFramePr>
        <p:xfrm>
          <a:off x="1979676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80294"/>
              </p:ext>
            </p:extLst>
          </p:nvPr>
        </p:nvGraphicFramePr>
        <p:xfrm>
          <a:off x="2267712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9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5347</TotalTime>
  <Words>2410</Words>
  <Application>Microsoft Office PowerPoint</Application>
  <PresentationFormat>如螢幕大小 (4:3)</PresentationFormat>
  <Paragraphs>1683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0" baseType="lpstr">
      <vt:lpstr>新細明體</vt:lpstr>
      <vt:lpstr>Courier New</vt:lpstr>
      <vt:lpstr>Lucida Console</vt:lpstr>
      <vt:lpstr>Times New Roman</vt:lpstr>
      <vt:lpstr>ppt_template_07-25-2002</vt:lpstr>
      <vt:lpstr>Huge Integer Addition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PowerPoint 簡報</vt:lpstr>
      <vt:lpstr>Huge Integer Subtraction</vt:lpstr>
      <vt:lpstr>Huge Integer Subtraction</vt:lpstr>
      <vt:lpstr>Huge Integer Subtraction</vt:lpstr>
      <vt:lpstr>Huge Integer Subtraction</vt:lpstr>
      <vt:lpstr>PowerPoint 簡報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1384</cp:revision>
  <dcterms:created xsi:type="dcterms:W3CDTF">2000-06-12T17:02:08Z</dcterms:created>
  <dcterms:modified xsi:type="dcterms:W3CDTF">2021-10-02T08:03:23Z</dcterms:modified>
</cp:coreProperties>
</file>