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808" r:id="rId2"/>
    <p:sldId id="806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09" r:id="rId21"/>
    <p:sldId id="809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1" autoAdjust="0"/>
    <p:restoredTop sz="94637" autoAdjust="0"/>
  </p:normalViewPr>
  <p:slideViewPr>
    <p:cSldViewPr showGuides="1">
      <p:cViewPr varScale="1">
        <p:scale>
          <a:sx n="92" d="100"/>
          <a:sy n="92" d="100"/>
        </p:scale>
        <p:origin x="130" y="8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7200900" cy="47525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1"/>
            <a:ext cx="6624828" cy="23042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6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996946"/>
            <a:ext cx="8641080" cy="863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1" r:id="rId3"/>
    <p:sldLayoutId id="2147483657" r:id="rId4"/>
    <p:sldLayoutId id="2147483660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Huge integer division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2345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573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3705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1569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2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7253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457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4075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677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4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139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506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1000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1280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64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008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9377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1687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04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83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3384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0674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8719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618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564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0858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1501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110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2265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223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7905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4007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60352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78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28631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5326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020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9051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209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7455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4451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1264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4944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remainder </a:t>
            </a:r>
            <a:r>
              <a:rPr lang="en-US" altLang="zh-TW" sz="1600" dirty="0">
                <a:latin typeface="Lucida Console"/>
              </a:rPr>
              <a:t>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remainder </a:t>
            </a:r>
            <a:r>
              <a:rPr lang="fr-FR" altLang="zh-TW" dirty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= buffer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remainder </a:t>
            </a:r>
            <a:r>
              <a:rPr lang="en-US" altLang="zh-TW" sz="1600" dirty="0">
                <a:latin typeface="Lucida Console"/>
              </a:rPr>
              <a:t>= dividend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dividend &lt; </a:t>
            </a:r>
            <a:r>
              <a:rPr lang="en-US" altLang="zh-TW" sz="1600" dirty="0" smtClean="0">
                <a:latin typeface="Lucida Console"/>
              </a:rPr>
              <a:t>divisor )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</a:t>
            </a:r>
            <a:r>
              <a:rPr lang="en-US" altLang="zh-TW" sz="1600" dirty="0" smtClean="0">
                <a:ea typeface="細明體"/>
              </a:rPr>
              <a:t>;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n 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buffer </a:t>
            </a:r>
            <a:r>
              <a:rPr lang="en-US" altLang="zh-TW" sz="1600" dirty="0">
                <a:latin typeface="Lucida Console"/>
              </a:rPr>
              <a:t>= divisor shift left by n </a:t>
            </a:r>
            <a:r>
              <a:rPr lang="en-US" altLang="zh-TW" sz="1600" dirty="0" smtClean="0">
                <a:latin typeface="Lucida Console"/>
              </a:rPr>
              <a:t>positions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</a:t>
            </a:r>
            <a:r>
              <a:rPr lang="en-US" altLang="zh-TW" sz="1600" dirty="0" err="1">
                <a:latin typeface="Lucida Console"/>
              </a:rPr>
              <a:t>dividendSize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fr-FR" altLang="zh-TW" sz="1600" dirty="0" smtClean="0">
                <a:latin typeface="Lucida Console"/>
              </a:rPr>
              <a:t>-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 err="1">
                <a:latin typeface="Lucida Console"/>
              </a:rPr>
              <a:t>divisorSize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 smtClean="0">
                <a:latin typeface="Lucida Console"/>
              </a:rPr>
              <a:t>( dividend &lt; buffer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buffer = buffer / 10 (shift right by one position)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err="1" smtClean="0">
                <a:latin typeface="Lucida Console"/>
              </a:rPr>
              <a:t>quotientSize</a:t>
            </a:r>
            <a:r>
              <a:rPr lang="en-US" altLang="zh-TW" sz="1600" dirty="0" smtClean="0">
                <a:latin typeface="Lucida Console"/>
              </a:rPr>
              <a:t>++</a:t>
            </a:r>
          </a:p>
          <a:p>
            <a:r>
              <a:rPr lang="en-US" altLang="zh-TW" sz="1600" dirty="0" smtClean="0">
                <a:ea typeface="細明體"/>
              </a:rPr>
              <a:t>   quotient </a:t>
            </a:r>
            <a:r>
              <a:rPr lang="en-US" altLang="zh-TW" sz="1600" dirty="0">
                <a:ea typeface="細明體"/>
              </a:rPr>
              <a:t>= 0;</a:t>
            </a:r>
            <a:endParaRPr lang="en-US" altLang="zh-TW" sz="1600" dirty="0" smtClean="0"/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 smtClean="0">
                <a:latin typeface="Lucida Console"/>
              </a:rPr>
              <a:t>( k = </a:t>
            </a:r>
            <a:r>
              <a:rPr lang="fr-FR" altLang="zh-TW" sz="1600" dirty="0">
                <a:latin typeface="Lucida Console"/>
              </a:rPr>
              <a:t>quotientSize - 1; k &gt;= 0; k--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latin typeface="Lucida Console"/>
              </a:rPr>
              <a:t>( buffer &lt;= remainder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remainder </a:t>
            </a:r>
            <a:r>
              <a:rPr lang="en-US" altLang="zh-TW" sz="1600" dirty="0" smtClean="0">
                <a:latin typeface="Lucida Console"/>
              </a:rPr>
              <a:t>-= buffer</a:t>
            </a:r>
            <a:endParaRPr lang="en-US" altLang="zh-TW" sz="1600" dirty="0" smtClean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latin typeface="Lucida Console"/>
              </a:rPr>
              <a:t>quotient[k</a:t>
            </a:r>
            <a:r>
              <a:rPr lang="en-US" altLang="zh-TW" sz="1600" dirty="0" smtClean="0">
                <a:latin typeface="Lucida Console"/>
              </a:rPr>
              <a:t>]++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latin typeface="Lucida Console"/>
              </a:rPr>
              <a:t>( remainder </a:t>
            </a:r>
            <a:r>
              <a:rPr lang="en-US" altLang="zh-TW" sz="1600" dirty="0" smtClean="0">
                <a:latin typeface="Lucida Console"/>
              </a:rPr>
              <a:t>== 0 )</a:t>
            </a: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sz="1600" dirty="0">
              <a:latin typeface="Lucida Console"/>
            </a:endParaRPr>
          </a:p>
          <a:p>
            <a:pPr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buffer = buffer / 10 </a:t>
            </a:r>
            <a:r>
              <a:rPr lang="en-US" altLang="zh-TW" sz="1600" dirty="0" smtClean="0">
                <a:latin typeface="Lucida Console"/>
              </a:rPr>
              <a:t>(</a:t>
            </a:r>
            <a:r>
              <a:rPr lang="en-US" altLang="zh-TW" sz="1600" dirty="0">
                <a:latin typeface="Lucida Console"/>
              </a:rPr>
              <a:t>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39714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quotient 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9531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1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9151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quotient 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= 0;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5486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2408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40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5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8184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4663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5536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8503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1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00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9671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38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612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0089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4705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056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62229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4157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734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793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4234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69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4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159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70238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789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9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8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603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7503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5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7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326431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dividend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04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8406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6628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912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7077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998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1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8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15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61345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4290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0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707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289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483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665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77236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4731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7782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58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02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5920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6422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267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265222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52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5794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7580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89604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9189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40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0349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9941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5970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624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0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7553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7026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963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51946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1807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32434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5962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 smtClean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 smtClean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192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57427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9171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429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6955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7953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446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35803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022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879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72099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1027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76124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2978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3164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5148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&gt;=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= remainder –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32757"/>
              </p:ext>
            </p:extLst>
          </p:nvPr>
        </p:nvGraphicFramePr>
        <p:xfrm>
          <a:off x="1691640" y="3284982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26219"/>
              </p:ext>
            </p:extLst>
          </p:nvPr>
        </p:nvGraphicFramePr>
        <p:xfrm>
          <a:off x="1691640" y="4437126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4233"/>
              </p:ext>
            </p:extLst>
          </p:nvPr>
        </p:nvGraphicFramePr>
        <p:xfrm>
          <a:off x="1691640" y="5589270"/>
          <a:ext cx="5760000" cy="864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36000" marB="36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660"/>
              </p:ext>
            </p:extLst>
          </p:nvPr>
        </p:nvGraphicFramePr>
        <p:xfrm>
          <a:off x="539496" y="6021324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6304</TotalTime>
  <Words>4098</Words>
  <Application>Microsoft Office PowerPoint</Application>
  <PresentationFormat>如螢幕大小 (4:3)</PresentationFormat>
  <Paragraphs>2405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Huge integer division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1413</cp:revision>
  <dcterms:created xsi:type="dcterms:W3CDTF">2000-06-12T17:02:08Z</dcterms:created>
  <dcterms:modified xsi:type="dcterms:W3CDTF">2021-10-10T12:00:06Z</dcterms:modified>
</cp:coreProperties>
</file>