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386" r:id="rId3"/>
    <p:sldId id="387" r:id="rId4"/>
    <p:sldId id="366" r:id="rId5"/>
    <p:sldId id="368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84" r:id="rId14"/>
    <p:sldId id="257" r:id="rId15"/>
    <p:sldId id="270" r:id="rId16"/>
    <p:sldId id="260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pos="9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58" y="82"/>
      </p:cViewPr>
      <p:guideLst>
        <p:guide orient="horz" pos="572"/>
        <p:guide pos="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494" y="2708908"/>
            <a:ext cx="7921012" cy="144018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85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1448748"/>
            <a:ext cx="8281058" cy="504064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35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592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10"/>
            <a:ext cx="8641104" cy="61207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380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188586"/>
            <a:ext cx="8281058" cy="180023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527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25" y="188586"/>
            <a:ext cx="9001149" cy="3060391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71425" y="3429000"/>
            <a:ext cx="9001150" cy="3240088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68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17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8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80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31471" y="188586"/>
            <a:ext cx="8281058" cy="90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31471" y="1268724"/>
            <a:ext cx="8281058" cy="52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720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9" r:id="rId5"/>
    <p:sldLayoutId id="2147483658" r:id="rId6"/>
    <p:sldLayoutId id="2147483652" r:id="rId7"/>
    <p:sldLayoutId id="2147483654" r:id="rId8"/>
    <p:sldLayoutId id="2147483655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spellCheck1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448748"/>
            <a:ext cx="8461081" cy="504064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Input: </a:t>
            </a:r>
            <a:r>
              <a:rPr lang="en-US" altLang="zh-TW" dirty="0" err="1" smtClean="0"/>
              <a:t>tabe</a:t>
            </a:r>
            <a:endParaRPr lang="en-US" altLang="zh-TW" dirty="0" smtClean="0"/>
          </a:p>
          <a:p>
            <a:r>
              <a:rPr lang="en-US" altLang="zh-TW" dirty="0" smtClean="0"/>
              <a:t>Output: babe, tabs, take, tale, tame, tape, tube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040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99692"/>
              </p:ext>
            </p:extLst>
          </p:nvPr>
        </p:nvGraphicFramePr>
        <p:xfrm>
          <a:off x="1151563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20757"/>
              </p:ext>
            </p:extLst>
          </p:nvPr>
        </p:nvGraphicFramePr>
        <p:xfrm>
          <a:off x="2231701" y="4149092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64973"/>
              </p:ext>
            </p:extLst>
          </p:nvPr>
        </p:nvGraphicFramePr>
        <p:xfrm>
          <a:off x="1511609" y="5229253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1691632" y="4689185"/>
            <a:ext cx="1080138" cy="72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9368"/>
              </p:ext>
            </p:extLst>
          </p:nvPr>
        </p:nvGraphicFramePr>
        <p:xfrm>
          <a:off x="1151632" y="4869207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31776"/>
              </p:ext>
            </p:extLst>
          </p:nvPr>
        </p:nvGraphicFramePr>
        <p:xfrm>
          <a:off x="1691632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28851"/>
              </p:ext>
            </p:extLst>
          </p:nvPr>
        </p:nvGraphicFramePr>
        <p:xfrm>
          <a:off x="1691632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Lucida Console" panose="020B0609040504020204" pitchFamily="49" charset="0"/>
              </a:rPr>
              <a:t>spellCheck1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5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99692"/>
              </p:ext>
            </p:extLst>
          </p:nvPr>
        </p:nvGraphicFramePr>
        <p:xfrm>
          <a:off x="1151563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20757"/>
              </p:ext>
            </p:extLst>
          </p:nvPr>
        </p:nvGraphicFramePr>
        <p:xfrm>
          <a:off x="2231701" y="4149092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64973"/>
              </p:ext>
            </p:extLst>
          </p:nvPr>
        </p:nvGraphicFramePr>
        <p:xfrm>
          <a:off x="1511609" y="5229253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>
            <a:off x="1691632" y="5409253"/>
            <a:ext cx="1080138" cy="36004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9368"/>
              </p:ext>
            </p:extLst>
          </p:nvPr>
        </p:nvGraphicFramePr>
        <p:xfrm>
          <a:off x="1151632" y="4869207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08546"/>
              </p:ext>
            </p:extLst>
          </p:nvPr>
        </p:nvGraphicFramePr>
        <p:xfrm>
          <a:off x="1691632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9429"/>
              </p:ext>
            </p:extLst>
          </p:nvPr>
        </p:nvGraphicFramePr>
        <p:xfrm>
          <a:off x="1691632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Lucida Console" panose="020B0609040504020204" pitchFamily="49" charset="0"/>
              </a:rPr>
              <a:t>spellCheck1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86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99692"/>
              </p:ext>
            </p:extLst>
          </p:nvPr>
        </p:nvGraphicFramePr>
        <p:xfrm>
          <a:off x="1151563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20757"/>
              </p:ext>
            </p:extLst>
          </p:nvPr>
        </p:nvGraphicFramePr>
        <p:xfrm>
          <a:off x="2231701" y="4149092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64973"/>
              </p:ext>
            </p:extLst>
          </p:nvPr>
        </p:nvGraphicFramePr>
        <p:xfrm>
          <a:off x="1511609" y="5229253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>
            <a:off x="1691632" y="5409253"/>
            <a:ext cx="1080138" cy="36004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9368"/>
              </p:ext>
            </p:extLst>
          </p:nvPr>
        </p:nvGraphicFramePr>
        <p:xfrm>
          <a:off x="1151632" y="4869207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665665"/>
              </p:ext>
            </p:extLst>
          </p:nvPr>
        </p:nvGraphicFramePr>
        <p:xfrm>
          <a:off x="1691632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94761"/>
              </p:ext>
            </p:extLst>
          </p:nvPr>
        </p:nvGraphicFramePr>
        <p:xfrm>
          <a:off x="1691632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Lucida Console" panose="020B0609040504020204" pitchFamily="49" charset="0"/>
              </a:rPr>
              <a:t>spellCheck1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2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spellCheck2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448748"/>
            <a:ext cx="8461081" cy="504064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Input: </a:t>
            </a:r>
            <a:r>
              <a:rPr lang="en-US" altLang="zh-TW" dirty="0" err="1" smtClean="0"/>
              <a:t>tabe</a:t>
            </a:r>
            <a:endParaRPr lang="en-US" altLang="zh-TW" dirty="0" smtClean="0"/>
          </a:p>
          <a:p>
            <a:r>
              <a:rPr lang="en-US" altLang="zh-TW" dirty="0" smtClean="0"/>
              <a:t>Output: table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659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 wrap="none" lIns="0" rIns="0">
            <a:noAutofit/>
          </a:bodyPr>
          <a:lstStyle/>
          <a:p>
            <a:r>
              <a:rPr lang="en-US" altLang="zh-TW" sz="14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  int</a:t>
            </a:r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numDicWords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*dictionary =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[ 40000 ];</a:t>
            </a:r>
          </a:p>
          <a:p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readDictionary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dictionary,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numDicWords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numResult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*result =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[ 3000 ];</a:t>
            </a:r>
          </a:p>
          <a:p>
            <a:r>
              <a:rPr lang="nn-NO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30; i++ )</a:t>
            </a:r>
          </a:p>
          <a:p>
            <a:r>
              <a:rPr lang="zh-TW" altLang="en-US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dictionary[ rand() +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numDicWords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- 32768 ]; </a:t>
            </a:r>
            <a:r>
              <a:rPr lang="en-US" altLang="zh-TW" sz="1400" dirty="0">
                <a:solidFill>
                  <a:srgbClr val="008000"/>
                </a:solidFill>
                <a:ea typeface="細明體" panose="02020509000000000000" pitchFamily="49" charset="-120"/>
              </a:rPr>
              <a:t>// skip short words</a:t>
            </a: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wordToCheck.erase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rand() %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wordToCheck.size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(), 1 );</a:t>
            </a:r>
          </a:p>
          <a:p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legal(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, dictionary,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numDicWords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sz="14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A31515"/>
                </a:solidFill>
                <a:ea typeface="細明體" panose="02020509000000000000" pitchFamily="49" charset="-120"/>
              </a:rPr>
              <a:t>" is a legal </a:t>
            </a:r>
            <a:r>
              <a:rPr lang="en-US" altLang="zh-TW" sz="1400" dirty="0" err="1">
                <a:solidFill>
                  <a:srgbClr val="A31515"/>
                </a:solidFill>
                <a:ea typeface="細明體" panose="02020509000000000000" pitchFamily="49" charset="-120"/>
              </a:rPr>
              <a:t>english</a:t>
            </a:r>
            <a:r>
              <a:rPr lang="en-US" altLang="zh-TW" sz="1400" dirty="0">
                <a:solidFill>
                  <a:srgbClr val="A31515"/>
                </a:solidFill>
                <a:ea typeface="細明體" panose="02020509000000000000" pitchFamily="49" charset="-120"/>
              </a:rPr>
              <a:t> word.\n"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sz="14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result[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numResult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++ ] </a:t>
            </a:r>
            <a:r>
              <a:rPr lang="en-US" altLang="zh-TW" sz="1400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spellCheck1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, dictionary,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numDicWords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, result,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numResult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spellCheck2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, dictionary,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numDicWords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, result,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numResult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spellCheck3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, dictionary,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numDicWords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, result,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numResult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 result[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numResult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++ ] </a:t>
            </a:r>
            <a:r>
              <a:rPr lang="en-US" altLang="zh-TW" sz="1400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A31515"/>
                </a:solidFill>
                <a:ea typeface="細明體" panose="02020509000000000000" pitchFamily="49" charset="-120"/>
              </a:rPr>
              <a:t>""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zh-TW" altLang="en-US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saveWords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result,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numResult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414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425" y="188586"/>
            <a:ext cx="9001149" cy="6480828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numDicWords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result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numResult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*words =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findWords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words,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numDicWords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length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 length;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words;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6918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3"/>
            <a:ext cx="8641104" cy="360046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findWords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string *&amp;words,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string *dictionary,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    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length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dictionary[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].size() == length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words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dictionary[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].size() == length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words[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] = dictionary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i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5231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52307"/>
              </p:ext>
            </p:extLst>
          </p:nvPr>
        </p:nvGraphicFramePr>
        <p:xfrm>
          <a:off x="1151563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265533"/>
              </p:ext>
            </p:extLst>
          </p:nvPr>
        </p:nvGraphicFramePr>
        <p:xfrm>
          <a:off x="2231701" y="4149092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511609" y="5229253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1691632" y="4689185"/>
            <a:ext cx="1080138" cy="72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151632" y="4869207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/>
          </p:nvPr>
        </p:nvGraphicFramePr>
        <p:xfrm>
          <a:off x="1691632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/>
          </p:nvPr>
        </p:nvGraphicFramePr>
        <p:xfrm>
          <a:off x="1691632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Lucida Console" panose="020B0609040504020204" pitchFamily="49" charset="0"/>
              </a:rPr>
              <a:t>spellCheck2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84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63052"/>
              </p:ext>
            </p:extLst>
          </p:nvPr>
        </p:nvGraphicFramePr>
        <p:xfrm>
          <a:off x="1151563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959505"/>
              </p:ext>
            </p:extLst>
          </p:nvPr>
        </p:nvGraphicFramePr>
        <p:xfrm>
          <a:off x="2231701" y="4149092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511609" y="5229253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1691632" y="4689185"/>
            <a:ext cx="1080138" cy="72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151632" y="4869207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91606"/>
              </p:ext>
            </p:extLst>
          </p:nvPr>
        </p:nvGraphicFramePr>
        <p:xfrm>
          <a:off x="1691632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358685"/>
              </p:ext>
            </p:extLst>
          </p:nvPr>
        </p:nvGraphicFramePr>
        <p:xfrm>
          <a:off x="1691632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Lucida Console" panose="020B0609040504020204" pitchFamily="49" charset="0"/>
              </a:rPr>
              <a:t>spellCheck2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51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36890"/>
              </p:ext>
            </p:extLst>
          </p:nvPr>
        </p:nvGraphicFramePr>
        <p:xfrm>
          <a:off x="1151563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154112"/>
              </p:ext>
            </p:extLst>
          </p:nvPr>
        </p:nvGraphicFramePr>
        <p:xfrm>
          <a:off x="2231701" y="4149092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511609" y="5229253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1691632" y="4689185"/>
            <a:ext cx="1080138" cy="72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151632" y="4869207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64347"/>
              </p:ext>
            </p:extLst>
          </p:nvPr>
        </p:nvGraphicFramePr>
        <p:xfrm>
          <a:off x="1691632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669702"/>
              </p:ext>
            </p:extLst>
          </p:nvPr>
        </p:nvGraphicFramePr>
        <p:xfrm>
          <a:off x="1691632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Lucida Console" panose="020B0609040504020204" pitchFamily="49" charset="0"/>
              </a:rPr>
              <a:t>spellCheck2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8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4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numDicWords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sz="14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*dictionary )[ 21 ] =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[ 40000 ][ 21 ];</a:t>
            </a:r>
          </a:p>
          <a:p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4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readDictionary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dictionary,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numDicWords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4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[ 21 ];</a:t>
            </a:r>
          </a:p>
          <a:p>
            <a:r>
              <a:rPr lang="en-US" altLang="zh-TW" sz="14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numResult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sz="14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*result )[ 21 ] =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[ 3000 ][ 21 ];</a:t>
            </a:r>
          </a:p>
          <a:p>
            <a:r>
              <a:rPr lang="nn-NO" altLang="zh-TW" sz="14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30; i++ )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strcpy_s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, 21, dictionary[ rand() +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numDicWords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- 32768 ] );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length 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strlen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j = rand() % length; j &lt; length;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j++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nl-NL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l-NL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wordToCheck[ j ] = wordToCheck[ j + 1 ];</a:t>
            </a:r>
          </a:p>
          <a:p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4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  if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legal(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, dictionary,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numDicWords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4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A31515"/>
                </a:solidFill>
                <a:ea typeface="細明體" panose="02020509000000000000" pitchFamily="49" charset="-120"/>
              </a:rPr>
              <a:t>" is a legal </a:t>
            </a:r>
            <a:r>
              <a:rPr lang="en-US" altLang="zh-TW" sz="1400" dirty="0" err="1">
                <a:solidFill>
                  <a:srgbClr val="A31515"/>
                </a:solidFill>
                <a:ea typeface="細明體" panose="02020509000000000000" pitchFamily="49" charset="-120"/>
              </a:rPr>
              <a:t>english</a:t>
            </a:r>
            <a:r>
              <a:rPr lang="en-US" altLang="zh-TW" sz="1400" dirty="0">
                <a:solidFill>
                  <a:srgbClr val="A31515"/>
                </a:solidFill>
                <a:ea typeface="細明體" panose="02020509000000000000" pitchFamily="49" charset="-120"/>
              </a:rPr>
              <a:t> word.\n"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4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strcpy_s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result[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numResult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++ ], 21,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spellCheck1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, dictionary,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numDicWords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, result,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numResult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spellCheck2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, dictionary,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numDicWords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, result,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numResult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spellCheck3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, dictionary,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numDicWords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, result,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numResult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strcpy_s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result[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numResult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++ ], 21, </a:t>
            </a:r>
            <a:r>
              <a:rPr lang="en-US" altLang="zh-TW" sz="1400" dirty="0">
                <a:solidFill>
                  <a:srgbClr val="A31515"/>
                </a:solidFill>
                <a:ea typeface="細明體" panose="02020509000000000000" pitchFamily="49" charset="-120"/>
              </a:rPr>
              <a:t>""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4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saveWords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 result,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numResult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6319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86136"/>
              </p:ext>
            </p:extLst>
          </p:nvPr>
        </p:nvGraphicFramePr>
        <p:xfrm>
          <a:off x="1151563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8952"/>
              </p:ext>
            </p:extLst>
          </p:nvPr>
        </p:nvGraphicFramePr>
        <p:xfrm>
          <a:off x="2231701" y="4149092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511609" y="5229253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1691632" y="4689185"/>
            <a:ext cx="1080138" cy="72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151632" y="4869207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17401"/>
              </p:ext>
            </p:extLst>
          </p:nvPr>
        </p:nvGraphicFramePr>
        <p:xfrm>
          <a:off x="1691632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05367"/>
              </p:ext>
            </p:extLst>
          </p:nvPr>
        </p:nvGraphicFramePr>
        <p:xfrm>
          <a:off x="1691632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Lucida Console" panose="020B0609040504020204" pitchFamily="49" charset="0"/>
              </a:rPr>
              <a:t>spellCheck2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413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6028"/>
              </p:ext>
            </p:extLst>
          </p:nvPr>
        </p:nvGraphicFramePr>
        <p:xfrm>
          <a:off x="1151563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23244"/>
              </p:ext>
            </p:extLst>
          </p:nvPr>
        </p:nvGraphicFramePr>
        <p:xfrm>
          <a:off x="2231701" y="4149092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511609" y="5229253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1691632" y="4689185"/>
            <a:ext cx="1080138" cy="72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151632" y="4869207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827490"/>
              </p:ext>
            </p:extLst>
          </p:nvPr>
        </p:nvGraphicFramePr>
        <p:xfrm>
          <a:off x="1691632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54051"/>
              </p:ext>
            </p:extLst>
          </p:nvPr>
        </p:nvGraphicFramePr>
        <p:xfrm>
          <a:off x="1691632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Lucida Console" panose="020B0609040504020204" pitchFamily="49" charset="0"/>
              </a:rPr>
              <a:t>spellCheck2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92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38283"/>
              </p:ext>
            </p:extLst>
          </p:nvPr>
        </p:nvGraphicFramePr>
        <p:xfrm>
          <a:off x="1151563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86445"/>
              </p:ext>
            </p:extLst>
          </p:nvPr>
        </p:nvGraphicFramePr>
        <p:xfrm>
          <a:off x="2231701" y="4149092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511609" y="5229253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1691632" y="4689185"/>
            <a:ext cx="1080138" cy="72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151632" y="4869207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358251"/>
              </p:ext>
            </p:extLst>
          </p:nvPr>
        </p:nvGraphicFramePr>
        <p:xfrm>
          <a:off x="1691632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01136"/>
              </p:ext>
            </p:extLst>
          </p:nvPr>
        </p:nvGraphicFramePr>
        <p:xfrm>
          <a:off x="1691632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Lucida Console" panose="020B0609040504020204" pitchFamily="49" charset="0"/>
              </a:rPr>
              <a:t>spellCheck2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15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95059"/>
              </p:ext>
            </p:extLst>
          </p:nvPr>
        </p:nvGraphicFramePr>
        <p:xfrm>
          <a:off x="1151563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51312"/>
              </p:ext>
            </p:extLst>
          </p:nvPr>
        </p:nvGraphicFramePr>
        <p:xfrm>
          <a:off x="2231701" y="4149092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511609" y="5229253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>
            <a:off x="1691632" y="5409253"/>
            <a:ext cx="1080138" cy="36004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151632" y="4869207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7670"/>
              </p:ext>
            </p:extLst>
          </p:nvPr>
        </p:nvGraphicFramePr>
        <p:xfrm>
          <a:off x="1691632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329578"/>
              </p:ext>
            </p:extLst>
          </p:nvPr>
        </p:nvGraphicFramePr>
        <p:xfrm>
          <a:off x="1691632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Lucida Console" panose="020B0609040504020204" pitchFamily="49" charset="0"/>
              </a:rPr>
              <a:t>spellCheck2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80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65183"/>
              </p:ext>
            </p:extLst>
          </p:nvPr>
        </p:nvGraphicFramePr>
        <p:xfrm>
          <a:off x="1151563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95377"/>
              </p:ext>
            </p:extLst>
          </p:nvPr>
        </p:nvGraphicFramePr>
        <p:xfrm>
          <a:off x="2231701" y="4149092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511609" y="5229253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>
            <a:off x="1691632" y="5409253"/>
            <a:ext cx="1080138" cy="36004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151632" y="4869207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449572"/>
              </p:ext>
            </p:extLst>
          </p:nvPr>
        </p:nvGraphicFramePr>
        <p:xfrm>
          <a:off x="1691632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772109"/>
              </p:ext>
            </p:extLst>
          </p:nvPr>
        </p:nvGraphicFramePr>
        <p:xfrm>
          <a:off x="1691632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Lucida Console" panose="020B0609040504020204" pitchFamily="49" charset="0"/>
              </a:rPr>
              <a:t>spellCheck2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06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)[ 21 ],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numDicWords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result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)[ 21 ],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numResult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*words )[ 21 ] =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findWords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words,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numDicWords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length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[ 21 ];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[ 21 ];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 length;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words;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492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3"/>
            <a:ext cx="8641104" cy="4320552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findWords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*&amp;words )[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*dictionary )[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length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strlen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dictionary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i ]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== length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words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strlen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dictionary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i ]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== length )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strcpy_s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words[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21, dictionary[ i ]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++;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61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99692"/>
              </p:ext>
            </p:extLst>
          </p:nvPr>
        </p:nvGraphicFramePr>
        <p:xfrm>
          <a:off x="1151563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20757"/>
              </p:ext>
            </p:extLst>
          </p:nvPr>
        </p:nvGraphicFramePr>
        <p:xfrm>
          <a:off x="2231701" y="4149092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64973"/>
              </p:ext>
            </p:extLst>
          </p:nvPr>
        </p:nvGraphicFramePr>
        <p:xfrm>
          <a:off x="1511609" y="5229253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1691632" y="4689185"/>
            <a:ext cx="1080138" cy="72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9368"/>
              </p:ext>
            </p:extLst>
          </p:nvPr>
        </p:nvGraphicFramePr>
        <p:xfrm>
          <a:off x="1151632" y="4869207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186655"/>
              </p:ext>
            </p:extLst>
          </p:nvPr>
        </p:nvGraphicFramePr>
        <p:xfrm>
          <a:off x="1691632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701154"/>
              </p:ext>
            </p:extLst>
          </p:nvPr>
        </p:nvGraphicFramePr>
        <p:xfrm>
          <a:off x="1691632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Lucida Console" panose="020B0609040504020204" pitchFamily="49" charset="0"/>
              </a:rPr>
              <a:t>spellCheck1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03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99692"/>
              </p:ext>
            </p:extLst>
          </p:nvPr>
        </p:nvGraphicFramePr>
        <p:xfrm>
          <a:off x="1151563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20757"/>
              </p:ext>
            </p:extLst>
          </p:nvPr>
        </p:nvGraphicFramePr>
        <p:xfrm>
          <a:off x="2231701" y="4149092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64973"/>
              </p:ext>
            </p:extLst>
          </p:nvPr>
        </p:nvGraphicFramePr>
        <p:xfrm>
          <a:off x="1511609" y="5229253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1691632" y="4689185"/>
            <a:ext cx="1080138" cy="72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9368"/>
              </p:ext>
            </p:extLst>
          </p:nvPr>
        </p:nvGraphicFramePr>
        <p:xfrm>
          <a:off x="1151632" y="4869207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29339"/>
              </p:ext>
            </p:extLst>
          </p:nvPr>
        </p:nvGraphicFramePr>
        <p:xfrm>
          <a:off x="1691632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9429"/>
              </p:ext>
            </p:extLst>
          </p:nvPr>
        </p:nvGraphicFramePr>
        <p:xfrm>
          <a:off x="1691632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Lucida Console" panose="020B0609040504020204" pitchFamily="49" charset="0"/>
              </a:rPr>
              <a:t>spellCheck1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9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99692"/>
              </p:ext>
            </p:extLst>
          </p:nvPr>
        </p:nvGraphicFramePr>
        <p:xfrm>
          <a:off x="1151563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20757"/>
              </p:ext>
            </p:extLst>
          </p:nvPr>
        </p:nvGraphicFramePr>
        <p:xfrm>
          <a:off x="2231701" y="4149092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64973"/>
              </p:ext>
            </p:extLst>
          </p:nvPr>
        </p:nvGraphicFramePr>
        <p:xfrm>
          <a:off x="1511609" y="5229253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1691632" y="4689185"/>
            <a:ext cx="1080138" cy="72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9368"/>
              </p:ext>
            </p:extLst>
          </p:nvPr>
        </p:nvGraphicFramePr>
        <p:xfrm>
          <a:off x="1151632" y="4869207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42076"/>
              </p:ext>
            </p:extLst>
          </p:nvPr>
        </p:nvGraphicFramePr>
        <p:xfrm>
          <a:off x="1691632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06719"/>
              </p:ext>
            </p:extLst>
          </p:nvPr>
        </p:nvGraphicFramePr>
        <p:xfrm>
          <a:off x="1691632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Lucida Console" panose="020B0609040504020204" pitchFamily="49" charset="0"/>
              </a:rPr>
              <a:t>spellCheck1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1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99692"/>
              </p:ext>
            </p:extLst>
          </p:nvPr>
        </p:nvGraphicFramePr>
        <p:xfrm>
          <a:off x="1151563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20757"/>
              </p:ext>
            </p:extLst>
          </p:nvPr>
        </p:nvGraphicFramePr>
        <p:xfrm>
          <a:off x="2231701" y="4149092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64973"/>
              </p:ext>
            </p:extLst>
          </p:nvPr>
        </p:nvGraphicFramePr>
        <p:xfrm>
          <a:off x="1511609" y="5229253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1691632" y="4689185"/>
            <a:ext cx="1080138" cy="72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9368"/>
              </p:ext>
            </p:extLst>
          </p:nvPr>
        </p:nvGraphicFramePr>
        <p:xfrm>
          <a:off x="1151632" y="4869207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48146"/>
              </p:ext>
            </p:extLst>
          </p:nvPr>
        </p:nvGraphicFramePr>
        <p:xfrm>
          <a:off x="1691632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811343"/>
              </p:ext>
            </p:extLst>
          </p:nvPr>
        </p:nvGraphicFramePr>
        <p:xfrm>
          <a:off x="1691632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Lucida Console" panose="020B0609040504020204" pitchFamily="49" charset="0"/>
              </a:rPr>
              <a:t>spellCheck1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8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99692"/>
              </p:ext>
            </p:extLst>
          </p:nvPr>
        </p:nvGraphicFramePr>
        <p:xfrm>
          <a:off x="1151563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20757"/>
              </p:ext>
            </p:extLst>
          </p:nvPr>
        </p:nvGraphicFramePr>
        <p:xfrm>
          <a:off x="2231701" y="4149092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8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64973"/>
              </p:ext>
            </p:extLst>
          </p:nvPr>
        </p:nvGraphicFramePr>
        <p:xfrm>
          <a:off x="1511609" y="5229253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1691632" y="4689185"/>
            <a:ext cx="1080138" cy="72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9368"/>
              </p:ext>
            </p:extLst>
          </p:nvPr>
        </p:nvGraphicFramePr>
        <p:xfrm>
          <a:off x="1151632" y="4869207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915689"/>
              </p:ext>
            </p:extLst>
          </p:nvPr>
        </p:nvGraphicFramePr>
        <p:xfrm>
          <a:off x="1691632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16066"/>
              </p:ext>
            </p:extLst>
          </p:nvPr>
        </p:nvGraphicFramePr>
        <p:xfrm>
          <a:off x="1691632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Lucida Console" panose="020B0609040504020204" pitchFamily="49" charset="0"/>
              </a:rPr>
              <a:t>spellCheck1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8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2359</Words>
  <Application>Microsoft Office PowerPoint</Application>
  <PresentationFormat>如螢幕大小 (4:3)</PresentationFormat>
  <Paragraphs>1479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細明體</vt:lpstr>
      <vt:lpstr>新細明體</vt:lpstr>
      <vt:lpstr>Arial</vt:lpstr>
      <vt:lpstr>Calibri</vt:lpstr>
      <vt:lpstr>Cambria Math</vt:lpstr>
      <vt:lpstr>Courier New</vt:lpstr>
      <vt:lpstr>Lucida Console</vt:lpstr>
      <vt:lpstr>MT Extra</vt:lpstr>
      <vt:lpstr>Office 佈景主題</vt:lpstr>
      <vt:lpstr>spellCheck1</vt:lpstr>
      <vt:lpstr>PowerPoint 簡報</vt:lpstr>
      <vt:lpstr>PowerPoint 簡報</vt:lpstr>
      <vt:lpstr>PowerPoint 簡報</vt:lpstr>
      <vt:lpstr>spellCheck1</vt:lpstr>
      <vt:lpstr>spellCheck1</vt:lpstr>
      <vt:lpstr>spellCheck1</vt:lpstr>
      <vt:lpstr>spellCheck1</vt:lpstr>
      <vt:lpstr>spellCheck1</vt:lpstr>
      <vt:lpstr>spellCheck1</vt:lpstr>
      <vt:lpstr>spellCheck1</vt:lpstr>
      <vt:lpstr>spellCheck1</vt:lpstr>
      <vt:lpstr>spellCheck2</vt:lpstr>
      <vt:lpstr>PowerPoint 簡報</vt:lpstr>
      <vt:lpstr>PowerPoint 簡報</vt:lpstr>
      <vt:lpstr>PowerPoint 簡報</vt:lpstr>
      <vt:lpstr>spellCheck2</vt:lpstr>
      <vt:lpstr>spellCheck2</vt:lpstr>
      <vt:lpstr>spellCheck2</vt:lpstr>
      <vt:lpstr>spellCheck2</vt:lpstr>
      <vt:lpstr>spellCheck2</vt:lpstr>
      <vt:lpstr>spellCheck2</vt:lpstr>
      <vt:lpstr>spellCheck2</vt:lpstr>
      <vt:lpstr>spellCheck2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88</cp:revision>
  <dcterms:created xsi:type="dcterms:W3CDTF">2013-11-12T22:21:56Z</dcterms:created>
  <dcterms:modified xsi:type="dcterms:W3CDTF">2021-11-29T05:18:09Z</dcterms:modified>
</cp:coreProperties>
</file>