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4"/>
  </p:sldMasterIdLst>
  <p:notesMasterIdLst>
    <p:notesMasterId r:id="rId11"/>
  </p:notesMasterIdLst>
  <p:sldIdLst>
    <p:sldId id="257" r:id="rId5"/>
    <p:sldId id="265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41101-382A-40C6-9A93-A4359748D83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74B904-C0F9-49E1-99B2-09CE8B374241}">
      <dgm:prSet phldrT="[Text]"/>
      <dgm:spPr/>
      <dgm:t>
        <a:bodyPr/>
        <a:lstStyle/>
        <a:p>
          <a:r>
            <a:rPr lang="en-US" dirty="0"/>
            <a:t>App setup</a:t>
          </a:r>
        </a:p>
      </dgm:t>
    </dgm:pt>
    <dgm:pt modelId="{521A15EE-A10E-4DF3-8CE5-DC3F2A83843A}" type="parTrans" cxnId="{52A89C7E-D0A9-415B-A2A2-350F75F2E40D}">
      <dgm:prSet/>
      <dgm:spPr/>
      <dgm:t>
        <a:bodyPr/>
        <a:lstStyle/>
        <a:p>
          <a:endParaRPr lang="en-US"/>
        </a:p>
      </dgm:t>
    </dgm:pt>
    <dgm:pt modelId="{EAE94B2D-B6BE-4C06-93BE-D8330D1EC4B5}" type="sibTrans" cxnId="{52A89C7E-D0A9-415B-A2A2-350F75F2E40D}">
      <dgm:prSet/>
      <dgm:spPr/>
      <dgm:t>
        <a:bodyPr/>
        <a:lstStyle/>
        <a:p>
          <a:endParaRPr lang="en-US"/>
        </a:p>
      </dgm:t>
    </dgm:pt>
    <dgm:pt modelId="{B7B5C1C3-0C14-4B50-9121-27307E4B7674}">
      <dgm:prSet phldrT="[Text]"/>
      <dgm:spPr/>
      <dgm:t>
        <a:bodyPr/>
        <a:lstStyle/>
        <a:p>
          <a:r>
            <a:rPr lang="en-US" dirty="0"/>
            <a:t>App structure</a:t>
          </a:r>
        </a:p>
      </dgm:t>
    </dgm:pt>
    <dgm:pt modelId="{0D333C00-B8F7-40CE-B000-CD1B0A208046}" type="parTrans" cxnId="{E2BDE1AA-D447-4185-A465-1CA2D4DF1C9A}">
      <dgm:prSet/>
      <dgm:spPr/>
      <dgm:t>
        <a:bodyPr/>
        <a:lstStyle/>
        <a:p>
          <a:endParaRPr lang="en-US"/>
        </a:p>
      </dgm:t>
    </dgm:pt>
    <dgm:pt modelId="{F017AA38-D0B6-4012-99B4-DDA8658B07D8}" type="sibTrans" cxnId="{E2BDE1AA-D447-4185-A465-1CA2D4DF1C9A}">
      <dgm:prSet/>
      <dgm:spPr/>
      <dgm:t>
        <a:bodyPr/>
        <a:lstStyle/>
        <a:p>
          <a:endParaRPr lang="en-US"/>
        </a:p>
      </dgm:t>
    </dgm:pt>
    <dgm:pt modelId="{313BCD8F-F194-4DB1-A4D0-8170502CD927}">
      <dgm:prSet phldrT="[Text]"/>
      <dgm:spPr/>
      <dgm:t>
        <a:bodyPr/>
        <a:lstStyle/>
        <a:p>
          <a:r>
            <a:rPr lang="en-US" dirty="0"/>
            <a:t>Code explanation</a:t>
          </a:r>
        </a:p>
      </dgm:t>
    </dgm:pt>
    <dgm:pt modelId="{8B5041ED-1F15-4BB7-ACB8-DC5F0286C7F3}" type="parTrans" cxnId="{3045E638-B6B1-4C1B-930A-2C1B7B7A7E49}">
      <dgm:prSet/>
      <dgm:spPr/>
      <dgm:t>
        <a:bodyPr/>
        <a:lstStyle/>
        <a:p>
          <a:endParaRPr lang="en-US"/>
        </a:p>
      </dgm:t>
    </dgm:pt>
    <dgm:pt modelId="{B4132055-F879-4E46-A51F-D0EFD95132FB}" type="sibTrans" cxnId="{3045E638-B6B1-4C1B-930A-2C1B7B7A7E49}">
      <dgm:prSet/>
      <dgm:spPr/>
      <dgm:t>
        <a:bodyPr/>
        <a:lstStyle/>
        <a:p>
          <a:endParaRPr lang="en-US"/>
        </a:p>
      </dgm:t>
    </dgm:pt>
    <dgm:pt modelId="{F095888C-7375-4B6D-9C14-FF6069171D3C}" type="pres">
      <dgm:prSet presAssocID="{E8941101-382A-40C6-9A93-A4359748D839}" presName="outerComposite" presStyleCnt="0">
        <dgm:presLayoutVars>
          <dgm:chMax val="5"/>
          <dgm:dir/>
          <dgm:resizeHandles val="exact"/>
        </dgm:presLayoutVars>
      </dgm:prSet>
      <dgm:spPr/>
    </dgm:pt>
    <dgm:pt modelId="{D4C582F1-6FCE-4884-B70E-502043FEAA74}" type="pres">
      <dgm:prSet presAssocID="{E8941101-382A-40C6-9A93-A4359748D839}" presName="dummyMaxCanvas" presStyleCnt="0">
        <dgm:presLayoutVars/>
      </dgm:prSet>
      <dgm:spPr/>
    </dgm:pt>
    <dgm:pt modelId="{7BBE831E-EE8B-43A3-A68D-2D3DBA0EAAB2}" type="pres">
      <dgm:prSet presAssocID="{E8941101-382A-40C6-9A93-A4359748D839}" presName="ThreeNodes_1" presStyleLbl="node1" presStyleIdx="0" presStyleCnt="3">
        <dgm:presLayoutVars>
          <dgm:bulletEnabled val="1"/>
        </dgm:presLayoutVars>
      </dgm:prSet>
      <dgm:spPr/>
    </dgm:pt>
    <dgm:pt modelId="{06B21688-5C69-438B-A7A5-43BAD47E4608}" type="pres">
      <dgm:prSet presAssocID="{E8941101-382A-40C6-9A93-A4359748D839}" presName="ThreeNodes_2" presStyleLbl="node1" presStyleIdx="1" presStyleCnt="3">
        <dgm:presLayoutVars>
          <dgm:bulletEnabled val="1"/>
        </dgm:presLayoutVars>
      </dgm:prSet>
      <dgm:spPr/>
    </dgm:pt>
    <dgm:pt modelId="{FDC44BE9-5E42-44A3-8D1B-C09166770B98}" type="pres">
      <dgm:prSet presAssocID="{E8941101-382A-40C6-9A93-A4359748D839}" presName="ThreeNodes_3" presStyleLbl="node1" presStyleIdx="2" presStyleCnt="3">
        <dgm:presLayoutVars>
          <dgm:bulletEnabled val="1"/>
        </dgm:presLayoutVars>
      </dgm:prSet>
      <dgm:spPr/>
    </dgm:pt>
    <dgm:pt modelId="{FB56C7A1-D277-4B68-B0C3-7269A824BD3B}" type="pres">
      <dgm:prSet presAssocID="{E8941101-382A-40C6-9A93-A4359748D839}" presName="ThreeConn_1-2" presStyleLbl="fgAccFollowNode1" presStyleIdx="0" presStyleCnt="2">
        <dgm:presLayoutVars>
          <dgm:bulletEnabled val="1"/>
        </dgm:presLayoutVars>
      </dgm:prSet>
      <dgm:spPr/>
    </dgm:pt>
    <dgm:pt modelId="{7A454477-43E2-4A8A-BF6A-0641E0142542}" type="pres">
      <dgm:prSet presAssocID="{E8941101-382A-40C6-9A93-A4359748D839}" presName="ThreeConn_2-3" presStyleLbl="fgAccFollowNode1" presStyleIdx="1" presStyleCnt="2">
        <dgm:presLayoutVars>
          <dgm:bulletEnabled val="1"/>
        </dgm:presLayoutVars>
      </dgm:prSet>
      <dgm:spPr/>
    </dgm:pt>
    <dgm:pt modelId="{B6D4F61D-BB47-489A-82BA-E927DBE49B21}" type="pres">
      <dgm:prSet presAssocID="{E8941101-382A-40C6-9A93-A4359748D839}" presName="ThreeNodes_1_text" presStyleLbl="node1" presStyleIdx="2" presStyleCnt="3">
        <dgm:presLayoutVars>
          <dgm:bulletEnabled val="1"/>
        </dgm:presLayoutVars>
      </dgm:prSet>
      <dgm:spPr/>
    </dgm:pt>
    <dgm:pt modelId="{539A043D-BB90-4D08-B724-F6DF80526DA7}" type="pres">
      <dgm:prSet presAssocID="{E8941101-382A-40C6-9A93-A4359748D839}" presName="ThreeNodes_2_text" presStyleLbl="node1" presStyleIdx="2" presStyleCnt="3">
        <dgm:presLayoutVars>
          <dgm:bulletEnabled val="1"/>
        </dgm:presLayoutVars>
      </dgm:prSet>
      <dgm:spPr/>
    </dgm:pt>
    <dgm:pt modelId="{C79C6C2F-D131-4609-B1E9-59E89EA0694C}" type="pres">
      <dgm:prSet presAssocID="{E8941101-382A-40C6-9A93-A4359748D8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B01C304-172B-4315-BAA1-D07269DC9DE9}" type="presOf" srcId="{DD74B904-C0F9-49E1-99B2-09CE8B374241}" destId="{B6D4F61D-BB47-489A-82BA-E927DBE49B21}" srcOrd="1" destOrd="0" presId="urn:microsoft.com/office/officeart/2005/8/layout/vProcess5"/>
    <dgm:cxn modelId="{0A138824-FD35-4FB0-8099-C95D9A202A4D}" type="presOf" srcId="{DD74B904-C0F9-49E1-99B2-09CE8B374241}" destId="{7BBE831E-EE8B-43A3-A68D-2D3DBA0EAAB2}" srcOrd="0" destOrd="0" presId="urn:microsoft.com/office/officeart/2005/8/layout/vProcess5"/>
    <dgm:cxn modelId="{9DD59B2C-666A-4244-9405-284BF8DEFC7F}" type="presOf" srcId="{E8941101-382A-40C6-9A93-A4359748D839}" destId="{F095888C-7375-4B6D-9C14-FF6069171D3C}" srcOrd="0" destOrd="0" presId="urn:microsoft.com/office/officeart/2005/8/layout/vProcess5"/>
    <dgm:cxn modelId="{5CCB9138-7869-4187-ABE1-5E8CF8A755C3}" type="presOf" srcId="{313BCD8F-F194-4DB1-A4D0-8170502CD927}" destId="{C79C6C2F-D131-4609-B1E9-59E89EA0694C}" srcOrd="1" destOrd="0" presId="urn:microsoft.com/office/officeart/2005/8/layout/vProcess5"/>
    <dgm:cxn modelId="{3045E638-B6B1-4C1B-930A-2C1B7B7A7E49}" srcId="{E8941101-382A-40C6-9A93-A4359748D839}" destId="{313BCD8F-F194-4DB1-A4D0-8170502CD927}" srcOrd="2" destOrd="0" parTransId="{8B5041ED-1F15-4BB7-ACB8-DC5F0286C7F3}" sibTransId="{B4132055-F879-4E46-A51F-D0EFD95132FB}"/>
    <dgm:cxn modelId="{718EB93C-D77A-4B87-A5C7-24887A377D6E}" type="presOf" srcId="{313BCD8F-F194-4DB1-A4D0-8170502CD927}" destId="{FDC44BE9-5E42-44A3-8D1B-C09166770B98}" srcOrd="0" destOrd="0" presId="urn:microsoft.com/office/officeart/2005/8/layout/vProcess5"/>
    <dgm:cxn modelId="{D1566A64-7039-4752-83BF-A6A7979F7431}" type="presOf" srcId="{B7B5C1C3-0C14-4B50-9121-27307E4B7674}" destId="{539A043D-BB90-4D08-B724-F6DF80526DA7}" srcOrd="1" destOrd="0" presId="urn:microsoft.com/office/officeart/2005/8/layout/vProcess5"/>
    <dgm:cxn modelId="{52A89C7E-D0A9-415B-A2A2-350F75F2E40D}" srcId="{E8941101-382A-40C6-9A93-A4359748D839}" destId="{DD74B904-C0F9-49E1-99B2-09CE8B374241}" srcOrd="0" destOrd="0" parTransId="{521A15EE-A10E-4DF3-8CE5-DC3F2A83843A}" sibTransId="{EAE94B2D-B6BE-4C06-93BE-D8330D1EC4B5}"/>
    <dgm:cxn modelId="{B4C93BA9-B17B-4E3E-AC93-A3EB4E92153E}" type="presOf" srcId="{F017AA38-D0B6-4012-99B4-DDA8658B07D8}" destId="{7A454477-43E2-4A8A-BF6A-0641E0142542}" srcOrd="0" destOrd="0" presId="urn:microsoft.com/office/officeart/2005/8/layout/vProcess5"/>
    <dgm:cxn modelId="{E2BDE1AA-D447-4185-A465-1CA2D4DF1C9A}" srcId="{E8941101-382A-40C6-9A93-A4359748D839}" destId="{B7B5C1C3-0C14-4B50-9121-27307E4B7674}" srcOrd="1" destOrd="0" parTransId="{0D333C00-B8F7-40CE-B000-CD1B0A208046}" sibTransId="{F017AA38-D0B6-4012-99B4-DDA8658B07D8}"/>
    <dgm:cxn modelId="{9B2AE4F0-6D2A-4C80-ACE7-13F27253F874}" type="presOf" srcId="{B7B5C1C3-0C14-4B50-9121-27307E4B7674}" destId="{06B21688-5C69-438B-A7A5-43BAD47E4608}" srcOrd="0" destOrd="0" presId="urn:microsoft.com/office/officeart/2005/8/layout/vProcess5"/>
    <dgm:cxn modelId="{EF1AC4F7-34A6-4826-A2F2-A5705561CB6B}" type="presOf" srcId="{EAE94B2D-B6BE-4C06-93BE-D8330D1EC4B5}" destId="{FB56C7A1-D277-4B68-B0C3-7269A824BD3B}" srcOrd="0" destOrd="0" presId="urn:microsoft.com/office/officeart/2005/8/layout/vProcess5"/>
    <dgm:cxn modelId="{27AC7E52-EF67-4433-AED0-76FD6B492B0F}" type="presParOf" srcId="{F095888C-7375-4B6D-9C14-FF6069171D3C}" destId="{D4C582F1-6FCE-4884-B70E-502043FEAA74}" srcOrd="0" destOrd="0" presId="urn:microsoft.com/office/officeart/2005/8/layout/vProcess5"/>
    <dgm:cxn modelId="{BEEE7E45-FB67-4275-A6CE-EBAC721BE413}" type="presParOf" srcId="{F095888C-7375-4B6D-9C14-FF6069171D3C}" destId="{7BBE831E-EE8B-43A3-A68D-2D3DBA0EAAB2}" srcOrd="1" destOrd="0" presId="urn:microsoft.com/office/officeart/2005/8/layout/vProcess5"/>
    <dgm:cxn modelId="{AC4F4F14-C0FA-482D-B1DF-1E8297EED036}" type="presParOf" srcId="{F095888C-7375-4B6D-9C14-FF6069171D3C}" destId="{06B21688-5C69-438B-A7A5-43BAD47E4608}" srcOrd="2" destOrd="0" presId="urn:microsoft.com/office/officeart/2005/8/layout/vProcess5"/>
    <dgm:cxn modelId="{B55D46FA-996A-43F6-B02F-CCA0A4036C5D}" type="presParOf" srcId="{F095888C-7375-4B6D-9C14-FF6069171D3C}" destId="{FDC44BE9-5E42-44A3-8D1B-C09166770B98}" srcOrd="3" destOrd="0" presId="urn:microsoft.com/office/officeart/2005/8/layout/vProcess5"/>
    <dgm:cxn modelId="{DE39DDA5-6319-44F6-A06C-7928E6920188}" type="presParOf" srcId="{F095888C-7375-4B6D-9C14-FF6069171D3C}" destId="{FB56C7A1-D277-4B68-B0C3-7269A824BD3B}" srcOrd="4" destOrd="0" presId="urn:microsoft.com/office/officeart/2005/8/layout/vProcess5"/>
    <dgm:cxn modelId="{7B92B589-DD15-41A8-A778-92E470F51F09}" type="presParOf" srcId="{F095888C-7375-4B6D-9C14-FF6069171D3C}" destId="{7A454477-43E2-4A8A-BF6A-0641E0142542}" srcOrd="5" destOrd="0" presId="urn:microsoft.com/office/officeart/2005/8/layout/vProcess5"/>
    <dgm:cxn modelId="{8D46B6E8-F113-4B96-9CAC-F606C75229CC}" type="presParOf" srcId="{F095888C-7375-4B6D-9C14-FF6069171D3C}" destId="{B6D4F61D-BB47-489A-82BA-E927DBE49B21}" srcOrd="6" destOrd="0" presId="urn:microsoft.com/office/officeart/2005/8/layout/vProcess5"/>
    <dgm:cxn modelId="{57F084FA-F046-486A-92F5-4D61744C2784}" type="presParOf" srcId="{F095888C-7375-4B6D-9C14-FF6069171D3C}" destId="{539A043D-BB90-4D08-B724-F6DF80526DA7}" srcOrd="7" destOrd="0" presId="urn:microsoft.com/office/officeart/2005/8/layout/vProcess5"/>
    <dgm:cxn modelId="{4BAF4478-ABFE-43EB-BB72-3D6DA6B31685}" type="presParOf" srcId="{F095888C-7375-4B6D-9C14-FF6069171D3C}" destId="{C79C6C2F-D131-4609-B1E9-59E89EA0694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E831E-EE8B-43A3-A68D-2D3DBA0EAAB2}">
      <dsp:nvSpPr>
        <dsp:cNvPr id="0" name=""/>
        <dsp:cNvSpPr/>
      </dsp:nvSpPr>
      <dsp:spPr>
        <a:xfrm>
          <a:off x="0" y="0"/>
          <a:ext cx="4222218" cy="993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setup</a:t>
          </a:r>
        </a:p>
      </dsp:txBody>
      <dsp:txXfrm>
        <a:off x="29098" y="29098"/>
        <a:ext cx="3150193" cy="935267"/>
      </dsp:txXfrm>
    </dsp:sp>
    <dsp:sp modelId="{06B21688-5C69-438B-A7A5-43BAD47E4608}">
      <dsp:nvSpPr>
        <dsp:cNvPr id="0" name=""/>
        <dsp:cNvSpPr/>
      </dsp:nvSpPr>
      <dsp:spPr>
        <a:xfrm>
          <a:off x="372548" y="1159040"/>
          <a:ext cx="4222218" cy="993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structure</a:t>
          </a:r>
        </a:p>
      </dsp:txBody>
      <dsp:txXfrm>
        <a:off x="401646" y="1188138"/>
        <a:ext cx="3145722" cy="935267"/>
      </dsp:txXfrm>
    </dsp:sp>
    <dsp:sp modelId="{FDC44BE9-5E42-44A3-8D1B-C09166770B98}">
      <dsp:nvSpPr>
        <dsp:cNvPr id="0" name=""/>
        <dsp:cNvSpPr/>
      </dsp:nvSpPr>
      <dsp:spPr>
        <a:xfrm>
          <a:off x="745097" y="2318080"/>
          <a:ext cx="4222218" cy="993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Code explanation</a:t>
          </a:r>
        </a:p>
      </dsp:txBody>
      <dsp:txXfrm>
        <a:off x="774195" y="2347178"/>
        <a:ext cx="3145722" cy="935267"/>
      </dsp:txXfrm>
    </dsp:sp>
    <dsp:sp modelId="{FB56C7A1-D277-4B68-B0C3-7269A824BD3B}">
      <dsp:nvSpPr>
        <dsp:cNvPr id="0" name=""/>
        <dsp:cNvSpPr/>
      </dsp:nvSpPr>
      <dsp:spPr>
        <a:xfrm>
          <a:off x="3576467" y="753376"/>
          <a:ext cx="645751" cy="64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721761" y="753376"/>
        <a:ext cx="355163" cy="485928"/>
      </dsp:txXfrm>
    </dsp:sp>
    <dsp:sp modelId="{7A454477-43E2-4A8A-BF6A-0641E0142542}">
      <dsp:nvSpPr>
        <dsp:cNvPr id="0" name=""/>
        <dsp:cNvSpPr/>
      </dsp:nvSpPr>
      <dsp:spPr>
        <a:xfrm>
          <a:off x="3949016" y="1905793"/>
          <a:ext cx="645751" cy="64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094310" y="1905793"/>
        <a:ext cx="355163" cy="48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3A9A-1BBA-4E64-B4E1-5FFE889EBF5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B4DE8-422F-4445-A01C-CCF01F4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543f/login-register-php-mysql-b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Php-</a:t>
            </a:r>
            <a:r>
              <a:rPr lang="en-US" sz="4400" dirty="0" err="1">
                <a:solidFill>
                  <a:schemeClr val="tx1"/>
                </a:solidFill>
              </a:rPr>
              <a:t>Mysql</a:t>
            </a:r>
            <a:r>
              <a:rPr lang="en-US" sz="4400" dirty="0">
                <a:solidFill>
                  <a:schemeClr val="tx1"/>
                </a:solidFill>
              </a:rPr>
              <a:t>-app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Simple login register with a user profile page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58370-5ADA-4E6E-AF3D-9C5376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myself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8CA13-99FA-42A7-A4B3-E95AEF03E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am Md Saef Ullah Miah, you can call me </a:t>
            </a:r>
            <a:r>
              <a:rPr lang="en-US" dirty="0" err="1"/>
              <a:t>saef</a:t>
            </a:r>
            <a:r>
              <a:rPr lang="en-US" dirty="0"/>
              <a:t>.</a:t>
            </a:r>
          </a:p>
          <a:p>
            <a:r>
              <a:rPr lang="en-US" dirty="0"/>
              <a:t>I am doing my PhD study at FKOM.</a:t>
            </a:r>
          </a:p>
          <a:p>
            <a:r>
              <a:rPr lang="en-US" dirty="0"/>
              <a:t>I am working as a teaching assistant at your web programming course.</a:t>
            </a:r>
          </a:p>
          <a:p>
            <a:r>
              <a:rPr lang="en-US" dirty="0"/>
              <a:t>Contact# +60105328096</a:t>
            </a:r>
          </a:p>
          <a:p>
            <a:r>
              <a:rPr lang="en-US" dirty="0"/>
              <a:t>More about me at, https://ping543f.github.io/</a:t>
            </a:r>
          </a:p>
        </p:txBody>
      </p:sp>
      <p:pic>
        <p:nvPicPr>
          <p:cNvPr id="1026" name="Picture 2" descr="saef ullah">
            <a:extLst>
              <a:ext uri="{FF2B5EF4-FFF2-40B4-BE49-F238E27FC236}">
                <a16:creationId xmlns:a16="http://schemas.microsoft.com/office/drawing/2014/main" id="{832F805D-F67C-47EC-B90E-5CCAFE7D22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0" y="2103438"/>
            <a:ext cx="3669754" cy="37480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64626-3D6E-4EBF-A5ED-600295F7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CAD0A-5744-42B8-8847-1C036274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BB066-AFAC-4D55-A315-12EFD316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Lab workflow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44E0F7-D060-4814-BCC8-6A7C5CC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998271"/>
              </p:ext>
            </p:extLst>
          </p:nvPr>
        </p:nvGraphicFramePr>
        <p:xfrm>
          <a:off x="2530763" y="2315711"/>
          <a:ext cx="4967316" cy="331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264EE-122A-49BC-837D-12D8E193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912BD-3351-4E5D-B58B-F5567948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4FEE9-CA3E-4443-9802-20B2D23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D377-A662-4D3E-83CC-468CD7C9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35D7-51FA-4E9C-BC87-90C8F50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 the app folder as zip format from </a:t>
            </a:r>
            <a:r>
              <a:rPr lang="en-US" dirty="0">
                <a:hlinkClick r:id="rId2"/>
              </a:rPr>
              <a:t>https://github.com/ping543f/login-register-php-mysql-bs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Unzip the folder and copy it to the 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browser and open phpMyAdmin ( localhost/phpMyAdmin)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 the database named </a:t>
            </a:r>
            <a:r>
              <a:rPr lang="en-US" dirty="0" err="1"/>
              <a:t>login_db.sql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a dry run of the app (localhost/</a:t>
            </a:r>
            <a:r>
              <a:rPr lang="en-US" dirty="0" err="1"/>
              <a:t>app_folder_name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Sample login credential user-email : spider@man.com | password : 1234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DC20-7E7D-4768-88B5-CB9E2A20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6E13-37E0-4806-AE1C-AF1FBF75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A97B-05F7-4F39-8A05-E391412A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ABBA4-C8EB-4B80-A40A-783090C4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598" y="466097"/>
            <a:ext cx="2526145" cy="1371600"/>
          </a:xfrm>
        </p:spPr>
        <p:txBody>
          <a:bodyPr/>
          <a:lstStyle/>
          <a:p>
            <a:pPr algn="ctr"/>
            <a:r>
              <a:rPr lang="en-US" dirty="0"/>
              <a:t>App structure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D54D2B-69AF-4116-8044-D041FAC861F4}"/>
              </a:ext>
            </a:extLst>
          </p:cNvPr>
          <p:cNvGrpSpPr/>
          <p:nvPr/>
        </p:nvGrpSpPr>
        <p:grpSpPr>
          <a:xfrm>
            <a:off x="392257" y="310927"/>
            <a:ext cx="8415314" cy="6204173"/>
            <a:chOff x="392257" y="310927"/>
            <a:chExt cx="8415314" cy="62041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96177A-0A31-4A79-AFDA-E806FB5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257" y="342900"/>
              <a:ext cx="2762250" cy="617220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688F84-5C37-4572-AE07-29EA1182822F}"/>
                </a:ext>
              </a:extLst>
            </p:cNvPr>
            <p:cNvCxnSpPr/>
            <p:nvPr/>
          </p:nvCxnSpPr>
          <p:spPr>
            <a:xfrm>
              <a:off x="1255222" y="507076"/>
              <a:ext cx="2776451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5D3D6F-9A0C-4C8F-8FA8-2009E239FC1D}"/>
                </a:ext>
              </a:extLst>
            </p:cNvPr>
            <p:cNvCxnSpPr>
              <a:cxnSpLocks/>
            </p:cNvCxnSpPr>
            <p:nvPr/>
          </p:nvCxnSpPr>
          <p:spPr>
            <a:xfrm>
              <a:off x="1382683" y="825731"/>
              <a:ext cx="3688081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40C410-EDA8-4786-8B45-69369F6D10B6}"/>
                </a:ext>
              </a:extLst>
            </p:cNvPr>
            <p:cNvCxnSpPr>
              <a:cxnSpLocks/>
            </p:cNvCxnSpPr>
            <p:nvPr/>
          </p:nvCxnSpPr>
          <p:spPr>
            <a:xfrm>
              <a:off x="1684713" y="2308166"/>
              <a:ext cx="368808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BD9757-224E-47B8-8409-9948A2EB91C3}"/>
                </a:ext>
              </a:extLst>
            </p:cNvPr>
            <p:cNvCxnSpPr>
              <a:cxnSpLocks/>
            </p:cNvCxnSpPr>
            <p:nvPr/>
          </p:nvCxnSpPr>
          <p:spPr>
            <a:xfrm>
              <a:off x="1992283" y="2615738"/>
              <a:ext cx="33805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9B9736-85D7-48A0-9340-42ED31B2C12A}"/>
                </a:ext>
              </a:extLst>
            </p:cNvPr>
            <p:cNvCxnSpPr>
              <a:cxnSpLocks/>
            </p:cNvCxnSpPr>
            <p:nvPr/>
          </p:nvCxnSpPr>
          <p:spPr>
            <a:xfrm>
              <a:off x="1702722" y="2948247"/>
              <a:ext cx="368808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EFA0E8-5897-4809-8A71-A081085CE920}"/>
                </a:ext>
              </a:extLst>
            </p:cNvPr>
            <p:cNvCxnSpPr>
              <a:cxnSpLocks/>
            </p:cNvCxnSpPr>
            <p:nvPr/>
          </p:nvCxnSpPr>
          <p:spPr>
            <a:xfrm>
              <a:off x="1702722" y="3255818"/>
              <a:ext cx="368808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27B5FB-3D29-4007-A0D6-39BB3A957A8E}"/>
                </a:ext>
              </a:extLst>
            </p:cNvPr>
            <p:cNvCxnSpPr>
              <a:cxnSpLocks/>
            </p:cNvCxnSpPr>
            <p:nvPr/>
          </p:nvCxnSpPr>
          <p:spPr>
            <a:xfrm>
              <a:off x="1684712" y="3555077"/>
              <a:ext cx="368808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12C3D1-F61E-41D8-A830-2358690833E3}"/>
                </a:ext>
              </a:extLst>
            </p:cNvPr>
            <p:cNvCxnSpPr>
              <a:cxnSpLocks/>
            </p:cNvCxnSpPr>
            <p:nvPr/>
          </p:nvCxnSpPr>
          <p:spPr>
            <a:xfrm>
              <a:off x="1838497" y="3846022"/>
              <a:ext cx="3534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F9721E-98BA-4436-B399-A52634049099}"/>
                </a:ext>
              </a:extLst>
            </p:cNvPr>
            <p:cNvCxnSpPr>
              <a:cxnSpLocks/>
            </p:cNvCxnSpPr>
            <p:nvPr/>
          </p:nvCxnSpPr>
          <p:spPr>
            <a:xfrm>
              <a:off x="1684711" y="4170219"/>
              <a:ext cx="368808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1DEBAA-BC75-4E01-A37A-6A78CBAF8AC7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03" y="4477790"/>
              <a:ext cx="3124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495698-61B5-4D76-B120-2BDE8DF41D78}"/>
                </a:ext>
              </a:extLst>
            </p:cNvPr>
            <p:cNvCxnSpPr>
              <a:cxnSpLocks/>
            </p:cNvCxnSpPr>
            <p:nvPr/>
          </p:nvCxnSpPr>
          <p:spPr>
            <a:xfrm>
              <a:off x="1717963" y="4768736"/>
              <a:ext cx="36880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F37449-9ACB-41F2-9CEB-BB2488BC57D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206" y="5383877"/>
              <a:ext cx="388758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96F6C8-A304-4F32-BCF5-51F186394811}"/>
                </a:ext>
              </a:extLst>
            </p:cNvPr>
            <p:cNvCxnSpPr>
              <a:cxnSpLocks/>
            </p:cNvCxnSpPr>
            <p:nvPr/>
          </p:nvCxnSpPr>
          <p:spPr>
            <a:xfrm>
              <a:off x="1838497" y="5683135"/>
              <a:ext cx="35523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5A2099-D017-4867-BE1B-152CEA6016E6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39" y="6023958"/>
              <a:ext cx="35668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439879-8A3F-4D8D-A41D-EFC797EBC909}"/>
                </a:ext>
              </a:extLst>
            </p:cNvPr>
            <p:cNvSpPr txBox="1"/>
            <p:nvPr/>
          </p:nvSpPr>
          <p:spPr>
            <a:xfrm>
              <a:off x="4031673" y="310927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Application folder name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C43C7D-3E8D-44FF-994E-E9F71678763C}"/>
                </a:ext>
              </a:extLst>
            </p:cNvPr>
            <p:cNvSpPr txBox="1"/>
            <p:nvPr/>
          </p:nvSpPr>
          <p:spPr>
            <a:xfrm>
              <a:off x="4990406" y="629579"/>
              <a:ext cx="2318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Static object folder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7C4624-DE25-444F-B631-84D57002C936}"/>
                </a:ext>
              </a:extLst>
            </p:cNvPr>
            <p:cNvSpPr txBox="1"/>
            <p:nvPr/>
          </p:nvSpPr>
          <p:spPr>
            <a:xfrm>
              <a:off x="5306291" y="2135289"/>
              <a:ext cx="3501280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Displaying code examples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Database connection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Footer contents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User profile page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Application landing page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Application database export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Login form front end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Login process back end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Logout process</a:t>
              </a:r>
            </a:p>
            <a:p>
              <a:pPr>
                <a:spcAft>
                  <a:spcPts val="300"/>
                </a:spcAft>
              </a:pP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Registration form front page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Registration process backend</a:t>
              </a:r>
            </a:p>
            <a:p>
              <a:pPr>
                <a:spcAft>
                  <a:spcPts val="300"/>
                </a:spcAft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User photo upload back end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0A77CB-A292-469B-81D2-F71B89DE948B}"/>
              </a:ext>
            </a:extLst>
          </p:cNvPr>
          <p:cNvGrpSpPr/>
          <p:nvPr/>
        </p:nvGrpSpPr>
        <p:grpSpPr>
          <a:xfrm>
            <a:off x="9518073" y="2184461"/>
            <a:ext cx="1822794" cy="1006642"/>
            <a:chOff x="9518073" y="2184461"/>
            <a:chExt cx="1822794" cy="100664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1DD6F7-FB85-4684-A41D-862073109D55}"/>
                </a:ext>
              </a:extLst>
            </p:cNvPr>
            <p:cNvCxnSpPr/>
            <p:nvPr/>
          </p:nvCxnSpPr>
          <p:spPr>
            <a:xfrm>
              <a:off x="9518073" y="2369127"/>
              <a:ext cx="490451" cy="0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8729C2B-2FB6-4ED3-A256-1F9D8F146F0B}"/>
                </a:ext>
              </a:extLst>
            </p:cNvPr>
            <p:cNvCxnSpPr/>
            <p:nvPr/>
          </p:nvCxnSpPr>
          <p:spPr>
            <a:xfrm>
              <a:off x="9518073" y="2687782"/>
              <a:ext cx="490451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6A6841-630E-4BBF-AD56-860A068DFB10}"/>
                </a:ext>
              </a:extLst>
            </p:cNvPr>
            <p:cNvCxnSpPr/>
            <p:nvPr/>
          </p:nvCxnSpPr>
          <p:spPr>
            <a:xfrm>
              <a:off x="9518073" y="3011978"/>
              <a:ext cx="49045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8883B6-CE5D-4FBD-A3D8-9CB0C236F434}"/>
                </a:ext>
              </a:extLst>
            </p:cNvPr>
            <p:cNvSpPr txBox="1"/>
            <p:nvPr/>
          </p:nvSpPr>
          <p:spPr>
            <a:xfrm>
              <a:off x="10087000" y="2184461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Folder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F84F65-0A89-41C9-8CA9-B3BF7E93D0C5}"/>
                </a:ext>
              </a:extLst>
            </p:cNvPr>
            <p:cNvSpPr txBox="1"/>
            <p:nvPr/>
          </p:nvSpPr>
          <p:spPr>
            <a:xfrm>
              <a:off x="10086999" y="2503116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 end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B1EC7B-BDF4-4268-9987-2E5FFE51E1DD}"/>
                </a:ext>
              </a:extLst>
            </p:cNvPr>
            <p:cNvSpPr txBox="1"/>
            <p:nvPr/>
          </p:nvSpPr>
          <p:spPr>
            <a:xfrm>
              <a:off x="10086998" y="2821771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Back end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5943F-80F8-4EF4-A8D4-34E8DC67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DFCE7-579F-4E03-9127-63384468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85C0-C408-4F61-91BB-094828DA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4B63-4762-42F8-AD5A-37E6759F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827D-6206-469A-99A4-D647D381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dive into the codes!!!</a:t>
            </a:r>
          </a:p>
          <a:p>
            <a:r>
              <a:rPr lang="en-US" dirty="0"/>
              <a:t>I will use visual studio code as code editor, you can use anything you are comfortable with. For example, Notepad++, notepad, </a:t>
            </a:r>
            <a:r>
              <a:rPr lang="en-US" dirty="0" err="1"/>
              <a:t>phpstorm</a:t>
            </a:r>
            <a:r>
              <a:rPr lang="en-US" dirty="0"/>
              <a:t>, </a:t>
            </a:r>
            <a:r>
              <a:rPr lang="en-US" dirty="0" err="1"/>
              <a:t>webstorm</a:t>
            </a:r>
            <a:r>
              <a:rPr lang="en-US" dirty="0"/>
              <a:t> and so on..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0F79-E2F2-4196-838D-590B2FFD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2916-52C4-4EB8-B147-0BF4FFE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Php MySql Bootsrap application demo | Md Saef Ullah Miah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A584-3A72-41C0-A7D3-4A5750A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8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{7AB31B20-7AC4-4B51-8ED0-81575E26DCA5}tf78438558_win32</Template>
  <TotalTime>47</TotalTime>
  <Words>307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Php-Mysql-app demo</vt:lpstr>
      <vt:lpstr>Introduction about myself</vt:lpstr>
      <vt:lpstr>Lab workflow</vt:lpstr>
      <vt:lpstr>App setup</vt:lpstr>
      <vt:lpstr>App structure</vt:lpstr>
      <vt:lpstr>Code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Php-Mysql-app demo</dc:title>
  <dc:creator>Mohammad Saef Ullah Miah</dc:creator>
  <cp:lastModifiedBy>Mohammad Saef Ullah Miah</cp:lastModifiedBy>
  <cp:revision>3</cp:revision>
  <dcterms:created xsi:type="dcterms:W3CDTF">2021-12-20T02:45:54Z</dcterms:created>
  <dcterms:modified xsi:type="dcterms:W3CDTF">2021-12-20T10:53:16Z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