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65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269" r:id="rId13"/>
    <p:sldId id="270" r:id="rId14"/>
    <p:sldId id="271" r:id="rId15"/>
    <p:sldId id="272" r:id="rId16"/>
    <p:sldId id="273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3B216-002F-40E3-8874-328E9259BCD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F7EF51-4045-4162-91BF-5C95F774E9A4}">
      <dgm:prSet phldrT="[Text]"/>
      <dgm:spPr/>
      <dgm:t>
        <a:bodyPr/>
        <a:lstStyle/>
        <a:p>
          <a:r>
            <a:rPr lang="en-US" dirty="0"/>
            <a:t>Primary Data</a:t>
          </a:r>
        </a:p>
      </dgm:t>
    </dgm:pt>
    <dgm:pt modelId="{86059D17-0281-490D-BFC1-52CB786A5881}" type="parTrans" cxnId="{51751330-640F-42B5-A870-41D95F5AE2D4}">
      <dgm:prSet/>
      <dgm:spPr/>
      <dgm:t>
        <a:bodyPr/>
        <a:lstStyle/>
        <a:p>
          <a:endParaRPr lang="en-US"/>
        </a:p>
      </dgm:t>
    </dgm:pt>
    <dgm:pt modelId="{56380B63-4FD7-4F7C-B354-02B450E375F8}" type="sibTrans" cxnId="{51751330-640F-42B5-A870-41D95F5AE2D4}">
      <dgm:prSet/>
      <dgm:spPr/>
      <dgm:t>
        <a:bodyPr/>
        <a:lstStyle/>
        <a:p>
          <a:endParaRPr lang="en-US"/>
        </a:p>
      </dgm:t>
    </dgm:pt>
    <dgm:pt modelId="{08ECAD0A-D081-4B97-BBB0-B576708E8D2E}">
      <dgm:prSet phldrT="[Text]"/>
      <dgm:spPr/>
      <dgm:t>
        <a:bodyPr/>
        <a:lstStyle/>
        <a:p>
          <a:pPr algn="l"/>
          <a:r>
            <a:rPr lang="en-US" dirty="0"/>
            <a:t>Methods: Surveys, Experiments, Observations, Interviews</a:t>
          </a:r>
        </a:p>
      </dgm:t>
    </dgm:pt>
    <dgm:pt modelId="{8C85A115-2E6B-41F6-AA40-FECDE8F8AD14}" type="parTrans" cxnId="{0888176B-5172-40DF-BED7-3428480ABA38}">
      <dgm:prSet/>
      <dgm:spPr/>
      <dgm:t>
        <a:bodyPr/>
        <a:lstStyle/>
        <a:p>
          <a:endParaRPr lang="en-US"/>
        </a:p>
      </dgm:t>
    </dgm:pt>
    <dgm:pt modelId="{7DCADA2A-1AA9-456D-B285-3B154AEB3154}" type="sibTrans" cxnId="{0888176B-5172-40DF-BED7-3428480ABA38}">
      <dgm:prSet/>
      <dgm:spPr/>
      <dgm:t>
        <a:bodyPr/>
        <a:lstStyle/>
        <a:p>
          <a:endParaRPr lang="en-US"/>
        </a:p>
      </dgm:t>
    </dgm:pt>
    <dgm:pt modelId="{FA1C729E-40C6-4E58-919D-D85F4228C1FD}">
      <dgm:prSet phldrT="[Text]"/>
      <dgm:spPr/>
      <dgm:t>
        <a:bodyPr/>
        <a:lstStyle/>
        <a:p>
          <a:pPr algn="l"/>
          <a:r>
            <a:rPr lang="en-GB" dirty="0"/>
            <a:t>Advantages: Relevant, up-to-date, tailored to objectives</a:t>
          </a:r>
          <a:endParaRPr lang="en-US" dirty="0"/>
        </a:p>
      </dgm:t>
    </dgm:pt>
    <dgm:pt modelId="{89D71DCF-B447-4E5E-844E-8F48D47081EC}" type="parTrans" cxnId="{ADFF0EC5-1461-4506-9D60-30E7D729AB3B}">
      <dgm:prSet/>
      <dgm:spPr/>
      <dgm:t>
        <a:bodyPr/>
        <a:lstStyle/>
        <a:p>
          <a:endParaRPr lang="en-US"/>
        </a:p>
      </dgm:t>
    </dgm:pt>
    <dgm:pt modelId="{64E8CF49-C244-4E93-A1B7-6ACDDDEF9B0B}" type="sibTrans" cxnId="{ADFF0EC5-1461-4506-9D60-30E7D729AB3B}">
      <dgm:prSet/>
      <dgm:spPr/>
      <dgm:t>
        <a:bodyPr/>
        <a:lstStyle/>
        <a:p>
          <a:endParaRPr lang="en-US"/>
        </a:p>
      </dgm:t>
    </dgm:pt>
    <dgm:pt modelId="{0B91045D-6110-48C7-8DA4-E14591A39139}">
      <dgm:prSet phldrT="[Text]"/>
      <dgm:spPr/>
      <dgm:t>
        <a:bodyPr/>
        <a:lstStyle/>
        <a:p>
          <a:r>
            <a:rPr lang="en-US" dirty="0"/>
            <a:t>Secondary Data</a:t>
          </a:r>
        </a:p>
      </dgm:t>
    </dgm:pt>
    <dgm:pt modelId="{9346456B-2997-4739-ABFA-B0D65CF3509E}" type="parTrans" cxnId="{8CC4BC31-5C2D-4649-9537-F8659F5559BB}">
      <dgm:prSet/>
      <dgm:spPr/>
      <dgm:t>
        <a:bodyPr/>
        <a:lstStyle/>
        <a:p>
          <a:endParaRPr lang="en-US"/>
        </a:p>
      </dgm:t>
    </dgm:pt>
    <dgm:pt modelId="{CC2D6385-5DCE-43A0-B470-47855227B4B2}" type="sibTrans" cxnId="{8CC4BC31-5C2D-4649-9537-F8659F5559BB}">
      <dgm:prSet/>
      <dgm:spPr/>
      <dgm:t>
        <a:bodyPr/>
        <a:lstStyle/>
        <a:p>
          <a:endParaRPr lang="en-US"/>
        </a:p>
      </dgm:t>
    </dgm:pt>
    <dgm:pt modelId="{88F8A53A-DDAD-446B-A400-24F072365402}">
      <dgm:prSet phldrT="[Text]"/>
      <dgm:spPr/>
      <dgm:t>
        <a:bodyPr/>
        <a:lstStyle/>
        <a:p>
          <a:r>
            <a:rPr lang="en-GB" dirty="0"/>
            <a:t>Sources: Databases, Research Reports, Journals, Government Records</a:t>
          </a:r>
          <a:endParaRPr lang="en-US" dirty="0"/>
        </a:p>
      </dgm:t>
    </dgm:pt>
    <dgm:pt modelId="{645DD24A-659E-4C12-B8F2-B301776EE0C4}" type="parTrans" cxnId="{45130C80-EDC0-431E-A76F-8C47D7637FC6}">
      <dgm:prSet/>
      <dgm:spPr/>
      <dgm:t>
        <a:bodyPr/>
        <a:lstStyle/>
        <a:p>
          <a:endParaRPr lang="en-US"/>
        </a:p>
      </dgm:t>
    </dgm:pt>
    <dgm:pt modelId="{D6C30144-93E8-4AEB-BD5F-0FDFDE4EADF4}" type="sibTrans" cxnId="{45130C80-EDC0-431E-A76F-8C47D7637FC6}">
      <dgm:prSet/>
      <dgm:spPr/>
      <dgm:t>
        <a:bodyPr/>
        <a:lstStyle/>
        <a:p>
          <a:endParaRPr lang="en-US"/>
        </a:p>
      </dgm:t>
    </dgm:pt>
    <dgm:pt modelId="{AD953970-7635-4D6F-A72A-0147AC395DDF}">
      <dgm:prSet phldrT="[Text]"/>
      <dgm:spPr/>
      <dgm:t>
        <a:bodyPr/>
        <a:lstStyle/>
        <a:p>
          <a:r>
            <a:rPr lang="en-GB" dirty="0"/>
            <a:t>Advantages: Quick, inexpensive, wide coverage</a:t>
          </a:r>
          <a:endParaRPr lang="en-US" dirty="0"/>
        </a:p>
      </dgm:t>
    </dgm:pt>
    <dgm:pt modelId="{AC120BA8-A24B-444C-AFE0-825CD3D9564B}" type="parTrans" cxnId="{E25F7D8F-48D2-4092-BA53-71CA44C8A9CB}">
      <dgm:prSet/>
      <dgm:spPr/>
      <dgm:t>
        <a:bodyPr/>
        <a:lstStyle/>
        <a:p>
          <a:endParaRPr lang="en-US"/>
        </a:p>
      </dgm:t>
    </dgm:pt>
    <dgm:pt modelId="{7E82AC3B-76E2-4CAA-8D8F-B7AF6520CE15}" type="sibTrans" cxnId="{E25F7D8F-48D2-4092-BA53-71CA44C8A9CB}">
      <dgm:prSet/>
      <dgm:spPr/>
      <dgm:t>
        <a:bodyPr/>
        <a:lstStyle/>
        <a:p>
          <a:endParaRPr lang="en-US"/>
        </a:p>
      </dgm:t>
    </dgm:pt>
    <dgm:pt modelId="{A15D95B7-00F7-4906-B6F0-985482385C8B}">
      <dgm:prSet phldrT="[Text]"/>
      <dgm:spPr/>
      <dgm:t>
        <a:bodyPr/>
        <a:lstStyle/>
        <a:p>
          <a:pPr algn="l"/>
          <a:r>
            <a:rPr lang="en-US" dirty="0"/>
            <a:t>Limitations: Time-consuming, costly</a:t>
          </a:r>
        </a:p>
      </dgm:t>
    </dgm:pt>
    <dgm:pt modelId="{F7053606-98C2-4F33-81F8-9639CB84730F}" type="parTrans" cxnId="{228E0C74-9B6B-4585-B4B7-53B1FAE3C605}">
      <dgm:prSet/>
      <dgm:spPr/>
      <dgm:t>
        <a:bodyPr/>
        <a:lstStyle/>
        <a:p>
          <a:endParaRPr lang="en-US"/>
        </a:p>
      </dgm:t>
    </dgm:pt>
    <dgm:pt modelId="{7EFD088F-424D-4DC0-BE71-1711EDB32CC0}" type="sibTrans" cxnId="{228E0C74-9B6B-4585-B4B7-53B1FAE3C605}">
      <dgm:prSet/>
      <dgm:spPr/>
      <dgm:t>
        <a:bodyPr/>
        <a:lstStyle/>
        <a:p>
          <a:endParaRPr lang="en-US"/>
        </a:p>
      </dgm:t>
    </dgm:pt>
    <dgm:pt modelId="{2812C99B-127E-405C-8E9F-9602A75ADE15}">
      <dgm:prSet phldrT="[Text]"/>
      <dgm:spPr/>
      <dgm:t>
        <a:bodyPr/>
        <a:lstStyle/>
        <a:p>
          <a:r>
            <a:rPr lang="en-GB" dirty="0"/>
            <a:t>Limitations: May be outdated or less specific</a:t>
          </a:r>
          <a:endParaRPr lang="en-US" dirty="0"/>
        </a:p>
      </dgm:t>
    </dgm:pt>
    <dgm:pt modelId="{B2666730-0216-4C46-8F5A-21FA51C81DE4}" type="parTrans" cxnId="{06E1806A-4B1B-49D6-982A-F175A993EEDF}">
      <dgm:prSet/>
      <dgm:spPr/>
      <dgm:t>
        <a:bodyPr/>
        <a:lstStyle/>
        <a:p>
          <a:endParaRPr lang="en-US"/>
        </a:p>
      </dgm:t>
    </dgm:pt>
    <dgm:pt modelId="{C6164F48-C2C5-47AD-9F40-C5D027C99212}" type="sibTrans" cxnId="{06E1806A-4B1B-49D6-982A-F175A993EEDF}">
      <dgm:prSet/>
      <dgm:spPr/>
      <dgm:t>
        <a:bodyPr/>
        <a:lstStyle/>
        <a:p>
          <a:endParaRPr lang="en-US"/>
        </a:p>
      </dgm:t>
    </dgm:pt>
    <dgm:pt modelId="{49CF1928-F4BE-410B-90EB-822675512283}" type="pres">
      <dgm:prSet presAssocID="{D1E3B216-002F-40E3-8874-328E9259BCD3}" presName="Name0" presStyleCnt="0">
        <dgm:presLayoutVars>
          <dgm:dir/>
          <dgm:animLvl val="lvl"/>
          <dgm:resizeHandles val="exact"/>
        </dgm:presLayoutVars>
      </dgm:prSet>
      <dgm:spPr/>
    </dgm:pt>
    <dgm:pt modelId="{E933AA65-1DAD-4D28-A595-050EE1694D7A}" type="pres">
      <dgm:prSet presAssocID="{F0F7EF51-4045-4162-91BF-5C95F774E9A4}" presName="composite" presStyleCnt="0"/>
      <dgm:spPr/>
    </dgm:pt>
    <dgm:pt modelId="{1DB438C3-C8C1-46CF-9348-2573BF97E04D}" type="pres">
      <dgm:prSet presAssocID="{F0F7EF51-4045-4162-91BF-5C95F774E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5DB93CB-A019-40EB-8399-0A7474990ED2}" type="pres">
      <dgm:prSet presAssocID="{F0F7EF51-4045-4162-91BF-5C95F774E9A4}" presName="desTx" presStyleLbl="alignAccFollowNode1" presStyleIdx="0" presStyleCnt="2">
        <dgm:presLayoutVars>
          <dgm:bulletEnabled val="1"/>
        </dgm:presLayoutVars>
      </dgm:prSet>
      <dgm:spPr/>
    </dgm:pt>
    <dgm:pt modelId="{1CC4DF63-F142-4B45-80AF-077650737A6F}" type="pres">
      <dgm:prSet presAssocID="{56380B63-4FD7-4F7C-B354-02B450E375F8}" presName="space" presStyleCnt="0"/>
      <dgm:spPr/>
    </dgm:pt>
    <dgm:pt modelId="{A00E6F55-F6C6-40E7-AD05-44B9AFCA5AE2}" type="pres">
      <dgm:prSet presAssocID="{0B91045D-6110-48C7-8DA4-E14591A39139}" presName="composite" presStyleCnt="0"/>
      <dgm:spPr/>
    </dgm:pt>
    <dgm:pt modelId="{3B910B55-8EBD-4D82-97E1-DA38782C7124}" type="pres">
      <dgm:prSet presAssocID="{0B91045D-6110-48C7-8DA4-E14591A3913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60B4B035-D0D2-4D23-BF2B-F9AF70C1F424}" type="pres">
      <dgm:prSet presAssocID="{0B91045D-6110-48C7-8DA4-E14591A3913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EDCCC03-F614-4A54-B5F2-E2890C63194E}" type="presOf" srcId="{AD953970-7635-4D6F-A72A-0147AC395DDF}" destId="{60B4B035-D0D2-4D23-BF2B-F9AF70C1F424}" srcOrd="0" destOrd="1" presId="urn:microsoft.com/office/officeart/2005/8/layout/hList1"/>
    <dgm:cxn modelId="{51751330-640F-42B5-A870-41D95F5AE2D4}" srcId="{D1E3B216-002F-40E3-8874-328E9259BCD3}" destId="{F0F7EF51-4045-4162-91BF-5C95F774E9A4}" srcOrd="0" destOrd="0" parTransId="{86059D17-0281-490D-BFC1-52CB786A5881}" sibTransId="{56380B63-4FD7-4F7C-B354-02B450E375F8}"/>
    <dgm:cxn modelId="{8CC4BC31-5C2D-4649-9537-F8659F5559BB}" srcId="{D1E3B216-002F-40E3-8874-328E9259BCD3}" destId="{0B91045D-6110-48C7-8DA4-E14591A39139}" srcOrd="1" destOrd="0" parTransId="{9346456B-2997-4739-ABFA-B0D65CF3509E}" sibTransId="{CC2D6385-5DCE-43A0-B470-47855227B4B2}"/>
    <dgm:cxn modelId="{AF883C42-72A4-45EA-BD9B-6229BB70FC4B}" type="presOf" srcId="{F0F7EF51-4045-4162-91BF-5C95F774E9A4}" destId="{1DB438C3-C8C1-46CF-9348-2573BF97E04D}" srcOrd="0" destOrd="0" presId="urn:microsoft.com/office/officeart/2005/8/layout/hList1"/>
    <dgm:cxn modelId="{478B1464-90C0-4E60-93BD-76DC93020936}" type="presOf" srcId="{0B91045D-6110-48C7-8DA4-E14591A39139}" destId="{3B910B55-8EBD-4D82-97E1-DA38782C7124}" srcOrd="0" destOrd="0" presId="urn:microsoft.com/office/officeart/2005/8/layout/hList1"/>
    <dgm:cxn modelId="{06E1806A-4B1B-49D6-982A-F175A993EEDF}" srcId="{0B91045D-6110-48C7-8DA4-E14591A39139}" destId="{2812C99B-127E-405C-8E9F-9602A75ADE15}" srcOrd="2" destOrd="0" parTransId="{B2666730-0216-4C46-8F5A-21FA51C81DE4}" sibTransId="{C6164F48-C2C5-47AD-9F40-C5D027C99212}"/>
    <dgm:cxn modelId="{0888176B-5172-40DF-BED7-3428480ABA38}" srcId="{F0F7EF51-4045-4162-91BF-5C95F774E9A4}" destId="{08ECAD0A-D081-4B97-BBB0-B576708E8D2E}" srcOrd="0" destOrd="0" parTransId="{8C85A115-2E6B-41F6-AA40-FECDE8F8AD14}" sibTransId="{7DCADA2A-1AA9-456D-B285-3B154AEB3154}"/>
    <dgm:cxn modelId="{228E0C74-9B6B-4585-B4B7-53B1FAE3C605}" srcId="{F0F7EF51-4045-4162-91BF-5C95F774E9A4}" destId="{A15D95B7-00F7-4906-B6F0-985482385C8B}" srcOrd="2" destOrd="0" parTransId="{F7053606-98C2-4F33-81F8-9639CB84730F}" sibTransId="{7EFD088F-424D-4DC0-BE71-1711EDB32CC0}"/>
    <dgm:cxn modelId="{45130C80-EDC0-431E-A76F-8C47D7637FC6}" srcId="{0B91045D-6110-48C7-8DA4-E14591A39139}" destId="{88F8A53A-DDAD-446B-A400-24F072365402}" srcOrd="0" destOrd="0" parTransId="{645DD24A-659E-4C12-B8F2-B301776EE0C4}" sibTransId="{D6C30144-93E8-4AEB-BD5F-0FDFDE4EADF4}"/>
    <dgm:cxn modelId="{E25F7D8F-48D2-4092-BA53-71CA44C8A9CB}" srcId="{0B91045D-6110-48C7-8DA4-E14591A39139}" destId="{AD953970-7635-4D6F-A72A-0147AC395DDF}" srcOrd="1" destOrd="0" parTransId="{AC120BA8-A24B-444C-AFE0-825CD3D9564B}" sibTransId="{7E82AC3B-76E2-4CAA-8D8F-B7AF6520CE15}"/>
    <dgm:cxn modelId="{E5C94CB4-53E1-4302-9806-B73C0D448242}" type="presOf" srcId="{FA1C729E-40C6-4E58-919D-D85F4228C1FD}" destId="{A5DB93CB-A019-40EB-8399-0A7474990ED2}" srcOrd="0" destOrd="1" presId="urn:microsoft.com/office/officeart/2005/8/layout/hList1"/>
    <dgm:cxn modelId="{6F73CDBF-5254-4F41-BE11-8AD1DDCCD9F1}" type="presOf" srcId="{A15D95B7-00F7-4906-B6F0-985482385C8B}" destId="{A5DB93CB-A019-40EB-8399-0A7474990ED2}" srcOrd="0" destOrd="2" presId="urn:microsoft.com/office/officeart/2005/8/layout/hList1"/>
    <dgm:cxn modelId="{ADFF0EC5-1461-4506-9D60-30E7D729AB3B}" srcId="{F0F7EF51-4045-4162-91BF-5C95F774E9A4}" destId="{FA1C729E-40C6-4E58-919D-D85F4228C1FD}" srcOrd="1" destOrd="0" parTransId="{89D71DCF-B447-4E5E-844E-8F48D47081EC}" sibTransId="{64E8CF49-C244-4E93-A1B7-6ACDDDEF9B0B}"/>
    <dgm:cxn modelId="{A438CBC5-CFCF-4B10-B8D6-2F779CD72130}" type="presOf" srcId="{2812C99B-127E-405C-8E9F-9602A75ADE15}" destId="{60B4B035-D0D2-4D23-BF2B-F9AF70C1F424}" srcOrd="0" destOrd="2" presId="urn:microsoft.com/office/officeart/2005/8/layout/hList1"/>
    <dgm:cxn modelId="{0F706CD1-3EE6-4C8B-A159-BECB6FAAD10D}" type="presOf" srcId="{D1E3B216-002F-40E3-8874-328E9259BCD3}" destId="{49CF1928-F4BE-410B-90EB-822675512283}" srcOrd="0" destOrd="0" presId="urn:microsoft.com/office/officeart/2005/8/layout/hList1"/>
    <dgm:cxn modelId="{60D703F9-0239-4CA0-91F6-7A3F7216E6DC}" type="presOf" srcId="{08ECAD0A-D081-4B97-BBB0-B576708E8D2E}" destId="{A5DB93CB-A019-40EB-8399-0A7474990ED2}" srcOrd="0" destOrd="0" presId="urn:microsoft.com/office/officeart/2005/8/layout/hList1"/>
    <dgm:cxn modelId="{046922F9-4386-4885-9E7D-5BD5B84D936B}" type="presOf" srcId="{88F8A53A-DDAD-446B-A400-24F072365402}" destId="{60B4B035-D0D2-4D23-BF2B-F9AF70C1F424}" srcOrd="0" destOrd="0" presId="urn:microsoft.com/office/officeart/2005/8/layout/hList1"/>
    <dgm:cxn modelId="{55895E55-45F8-4123-B493-70189807CFBB}" type="presParOf" srcId="{49CF1928-F4BE-410B-90EB-822675512283}" destId="{E933AA65-1DAD-4D28-A595-050EE1694D7A}" srcOrd="0" destOrd="0" presId="urn:microsoft.com/office/officeart/2005/8/layout/hList1"/>
    <dgm:cxn modelId="{3285F915-617F-4A8B-BBC8-7434B74BD503}" type="presParOf" srcId="{E933AA65-1DAD-4D28-A595-050EE1694D7A}" destId="{1DB438C3-C8C1-46CF-9348-2573BF97E04D}" srcOrd="0" destOrd="0" presId="urn:microsoft.com/office/officeart/2005/8/layout/hList1"/>
    <dgm:cxn modelId="{FE2D28CD-B5F7-40FE-8145-4A741BF960F6}" type="presParOf" srcId="{E933AA65-1DAD-4D28-A595-050EE1694D7A}" destId="{A5DB93CB-A019-40EB-8399-0A7474990ED2}" srcOrd="1" destOrd="0" presId="urn:microsoft.com/office/officeart/2005/8/layout/hList1"/>
    <dgm:cxn modelId="{0E48E95B-72F1-4720-8B80-8392784AD549}" type="presParOf" srcId="{49CF1928-F4BE-410B-90EB-822675512283}" destId="{1CC4DF63-F142-4B45-80AF-077650737A6F}" srcOrd="1" destOrd="0" presId="urn:microsoft.com/office/officeart/2005/8/layout/hList1"/>
    <dgm:cxn modelId="{4D7BE292-43E0-4FEF-BBBB-FE45D05071CA}" type="presParOf" srcId="{49CF1928-F4BE-410B-90EB-822675512283}" destId="{A00E6F55-F6C6-40E7-AD05-44B9AFCA5AE2}" srcOrd="2" destOrd="0" presId="urn:microsoft.com/office/officeart/2005/8/layout/hList1"/>
    <dgm:cxn modelId="{F31746D1-B73A-44FA-91F2-223D334624F9}" type="presParOf" srcId="{A00E6F55-F6C6-40E7-AD05-44B9AFCA5AE2}" destId="{3B910B55-8EBD-4D82-97E1-DA38782C7124}" srcOrd="0" destOrd="0" presId="urn:microsoft.com/office/officeart/2005/8/layout/hList1"/>
    <dgm:cxn modelId="{6A25EAD1-171E-4F52-8374-85E5E6310E1D}" type="presParOf" srcId="{A00E6F55-F6C6-40E7-AD05-44B9AFCA5AE2}" destId="{60B4B035-D0D2-4D23-BF2B-F9AF70C1F42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0DC77-A9B4-4A9B-BEBD-247C413E6F8D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7235BD-C016-4B9E-BE5C-79B220ECD503}">
      <dgm:prSet phldrT="[Text]" phldr="0"/>
      <dgm:spPr/>
      <dgm:t>
        <a:bodyPr/>
        <a:lstStyle/>
        <a:p>
          <a:r>
            <a:rPr lang="en-GB" b="0" dirty="0"/>
            <a:t>Data/Variable</a:t>
          </a:r>
          <a:endParaRPr lang="en-US" b="0" dirty="0"/>
        </a:p>
      </dgm:t>
    </dgm:pt>
    <dgm:pt modelId="{0FEED319-B148-4964-B450-B4668C886F08}" type="parTrans" cxnId="{1FC72D7A-0505-4573-A84C-0F218ED0E208}">
      <dgm:prSet/>
      <dgm:spPr/>
      <dgm:t>
        <a:bodyPr/>
        <a:lstStyle/>
        <a:p>
          <a:endParaRPr lang="en-US" b="0"/>
        </a:p>
      </dgm:t>
    </dgm:pt>
    <dgm:pt modelId="{210D01D3-59BF-4A18-B543-AA41A579B9A4}" type="sibTrans" cxnId="{1FC72D7A-0505-4573-A84C-0F218ED0E208}">
      <dgm:prSet/>
      <dgm:spPr/>
      <dgm:t>
        <a:bodyPr/>
        <a:lstStyle/>
        <a:p>
          <a:endParaRPr lang="en-US" b="0"/>
        </a:p>
      </dgm:t>
    </dgm:pt>
    <dgm:pt modelId="{C06E9F9A-A653-4397-803A-93ECC9103587}">
      <dgm:prSet phldrT="[Text]" phldr="0"/>
      <dgm:spPr/>
      <dgm:t>
        <a:bodyPr/>
        <a:lstStyle/>
        <a:p>
          <a:r>
            <a:rPr lang="en-GB" b="0" dirty="0"/>
            <a:t>Categorical (Qualitative)</a:t>
          </a:r>
          <a:endParaRPr lang="en-US" b="0" dirty="0"/>
        </a:p>
      </dgm:t>
    </dgm:pt>
    <dgm:pt modelId="{701A3829-7C55-461C-BFEC-F6301185A9A8}" type="parTrans" cxnId="{788FBACB-A45A-4B04-BFBC-60C7DC47BB3B}">
      <dgm:prSet/>
      <dgm:spPr/>
      <dgm:t>
        <a:bodyPr/>
        <a:lstStyle/>
        <a:p>
          <a:endParaRPr lang="en-US" b="0"/>
        </a:p>
      </dgm:t>
    </dgm:pt>
    <dgm:pt modelId="{8852053A-BAEA-468D-9046-ED54F56194F3}" type="sibTrans" cxnId="{788FBACB-A45A-4B04-BFBC-60C7DC47BB3B}">
      <dgm:prSet/>
      <dgm:spPr/>
      <dgm:t>
        <a:bodyPr/>
        <a:lstStyle/>
        <a:p>
          <a:endParaRPr lang="en-US" b="0"/>
        </a:p>
      </dgm:t>
    </dgm:pt>
    <dgm:pt modelId="{74D90294-6373-4AE8-9C41-6534F97E1372}">
      <dgm:prSet phldrT="[Text]" phldr="0"/>
      <dgm:spPr/>
      <dgm:t>
        <a:bodyPr/>
        <a:lstStyle/>
        <a:p>
          <a:r>
            <a:rPr lang="en-GB" b="0" dirty="0"/>
            <a:t>Numerical (Quantitative)</a:t>
          </a:r>
          <a:endParaRPr lang="en-US" b="0" dirty="0"/>
        </a:p>
      </dgm:t>
    </dgm:pt>
    <dgm:pt modelId="{D599E8FC-C715-4568-8B6D-AEB15A9F53BC}" type="parTrans" cxnId="{F7A4591E-0173-48C0-83C4-3C2D9A460C8A}">
      <dgm:prSet/>
      <dgm:spPr/>
      <dgm:t>
        <a:bodyPr/>
        <a:lstStyle/>
        <a:p>
          <a:endParaRPr lang="en-US" b="0"/>
        </a:p>
      </dgm:t>
    </dgm:pt>
    <dgm:pt modelId="{8A1F7F3D-2E57-4867-BB05-DFB860EE00BE}" type="sibTrans" cxnId="{F7A4591E-0173-48C0-83C4-3C2D9A460C8A}">
      <dgm:prSet/>
      <dgm:spPr/>
      <dgm:t>
        <a:bodyPr/>
        <a:lstStyle/>
        <a:p>
          <a:endParaRPr lang="en-US" b="0"/>
        </a:p>
      </dgm:t>
    </dgm:pt>
    <dgm:pt modelId="{3387DFA4-2E25-4D2D-8CE5-9F476B3DC804}">
      <dgm:prSet phldrT="[Text]" phldr="0"/>
      <dgm:spPr/>
      <dgm:t>
        <a:bodyPr/>
        <a:lstStyle/>
        <a:p>
          <a:r>
            <a:rPr lang="en-GB" b="0" dirty="0"/>
            <a:t>Nominal (defined Category)</a:t>
          </a:r>
          <a:endParaRPr lang="en-US" b="0" dirty="0"/>
        </a:p>
      </dgm:t>
    </dgm:pt>
    <dgm:pt modelId="{6124F874-1635-46D0-B726-5DE640E6681A}" type="parTrans" cxnId="{6B0828A9-06FD-4A71-89DE-992BE2C5D7E8}">
      <dgm:prSet/>
      <dgm:spPr/>
      <dgm:t>
        <a:bodyPr/>
        <a:lstStyle/>
        <a:p>
          <a:endParaRPr lang="en-US" b="0"/>
        </a:p>
      </dgm:t>
    </dgm:pt>
    <dgm:pt modelId="{5100A3EA-39EB-4C9D-B902-CDBB7A293238}" type="sibTrans" cxnId="{6B0828A9-06FD-4A71-89DE-992BE2C5D7E8}">
      <dgm:prSet/>
      <dgm:spPr/>
      <dgm:t>
        <a:bodyPr/>
        <a:lstStyle/>
        <a:p>
          <a:endParaRPr lang="en-US" b="0"/>
        </a:p>
      </dgm:t>
    </dgm:pt>
    <dgm:pt modelId="{19B255C4-75F1-467F-8753-428B32ED12C3}">
      <dgm:prSet phldrT="[Text]" phldr="0"/>
      <dgm:spPr/>
      <dgm:t>
        <a:bodyPr/>
        <a:lstStyle/>
        <a:p>
          <a:r>
            <a:rPr lang="en-GB" b="0" dirty="0"/>
            <a:t>Ordinal (Ordered Category)</a:t>
          </a:r>
          <a:endParaRPr lang="en-US" b="0" dirty="0"/>
        </a:p>
      </dgm:t>
    </dgm:pt>
    <dgm:pt modelId="{8B29AADA-E194-4382-B783-26ABD53F1AF5}" type="parTrans" cxnId="{7B7A52CC-D36C-43D1-8F42-91D1ED17A5CE}">
      <dgm:prSet/>
      <dgm:spPr/>
      <dgm:t>
        <a:bodyPr/>
        <a:lstStyle/>
        <a:p>
          <a:endParaRPr lang="en-US" b="0"/>
        </a:p>
      </dgm:t>
    </dgm:pt>
    <dgm:pt modelId="{0590D6F9-B1AE-496D-BF86-8BF083659E7B}" type="sibTrans" cxnId="{7B7A52CC-D36C-43D1-8F42-91D1ED17A5CE}">
      <dgm:prSet/>
      <dgm:spPr/>
      <dgm:t>
        <a:bodyPr/>
        <a:lstStyle/>
        <a:p>
          <a:endParaRPr lang="en-US" b="0"/>
        </a:p>
      </dgm:t>
    </dgm:pt>
    <dgm:pt modelId="{E7138025-06F5-4BB2-B83C-40C0819BF9EB}">
      <dgm:prSet phldrT="[Text]" phldr="0"/>
      <dgm:spPr/>
      <dgm:t>
        <a:bodyPr/>
        <a:lstStyle/>
        <a:p>
          <a:r>
            <a:rPr lang="en-GB" b="0" dirty="0"/>
            <a:t>Binary</a:t>
          </a:r>
          <a:endParaRPr lang="en-US" b="0" dirty="0"/>
        </a:p>
      </dgm:t>
    </dgm:pt>
    <dgm:pt modelId="{3DD86074-9E6C-4775-83AD-083C8C92ABC4}" type="parTrans" cxnId="{F4CC78A7-C428-445B-86B1-823E07A9970D}">
      <dgm:prSet/>
      <dgm:spPr/>
      <dgm:t>
        <a:bodyPr/>
        <a:lstStyle/>
        <a:p>
          <a:endParaRPr lang="en-US" b="0"/>
        </a:p>
      </dgm:t>
    </dgm:pt>
    <dgm:pt modelId="{744DF87A-A146-4FB5-97F4-A22AC714D4DB}" type="sibTrans" cxnId="{F4CC78A7-C428-445B-86B1-823E07A9970D}">
      <dgm:prSet/>
      <dgm:spPr/>
      <dgm:t>
        <a:bodyPr/>
        <a:lstStyle/>
        <a:p>
          <a:endParaRPr lang="en-US" b="0"/>
        </a:p>
      </dgm:t>
    </dgm:pt>
    <dgm:pt modelId="{52328A08-E55B-46A8-AAEC-4281284AFC0B}">
      <dgm:prSet phldrT="[Text]" phldr="0"/>
      <dgm:spPr/>
      <dgm:t>
        <a:bodyPr/>
        <a:lstStyle/>
        <a:p>
          <a:r>
            <a:rPr lang="en-GB" b="0" dirty="0"/>
            <a:t>Discrete (Counted Items)</a:t>
          </a:r>
          <a:endParaRPr lang="en-US" b="0" dirty="0"/>
        </a:p>
      </dgm:t>
    </dgm:pt>
    <dgm:pt modelId="{EB0CA061-3292-4234-A828-D046D668D2D7}" type="parTrans" cxnId="{4172217D-7DC4-4F47-8853-A1ADE57ACFC7}">
      <dgm:prSet/>
      <dgm:spPr/>
      <dgm:t>
        <a:bodyPr/>
        <a:lstStyle/>
        <a:p>
          <a:endParaRPr lang="en-US" b="0"/>
        </a:p>
      </dgm:t>
    </dgm:pt>
    <dgm:pt modelId="{8BAD8F6E-D1C4-4A5D-88FF-41CDE6F8F229}" type="sibTrans" cxnId="{4172217D-7DC4-4F47-8853-A1ADE57ACFC7}">
      <dgm:prSet/>
      <dgm:spPr/>
      <dgm:t>
        <a:bodyPr/>
        <a:lstStyle/>
        <a:p>
          <a:endParaRPr lang="en-US" b="0"/>
        </a:p>
      </dgm:t>
    </dgm:pt>
    <dgm:pt modelId="{4116F79D-CD3B-44DD-8082-40118C45CD52}">
      <dgm:prSet phldrT="[Text]" phldr="0"/>
      <dgm:spPr/>
      <dgm:t>
        <a:bodyPr/>
        <a:lstStyle/>
        <a:p>
          <a:r>
            <a:rPr lang="en-GB" b="0" dirty="0"/>
            <a:t>Continuous (Measured Characteristics)</a:t>
          </a:r>
          <a:endParaRPr lang="en-US" b="0" dirty="0"/>
        </a:p>
      </dgm:t>
    </dgm:pt>
    <dgm:pt modelId="{25E29D9C-9F48-420A-9CD2-29DEE380E5B0}" type="parTrans" cxnId="{916A1126-D3B9-4A89-83B5-CDBA7D64AC2B}">
      <dgm:prSet/>
      <dgm:spPr/>
      <dgm:t>
        <a:bodyPr/>
        <a:lstStyle/>
        <a:p>
          <a:endParaRPr lang="en-US" b="0"/>
        </a:p>
      </dgm:t>
    </dgm:pt>
    <dgm:pt modelId="{6CA59EF3-771A-49D2-8932-5DA40D3D624A}" type="sibTrans" cxnId="{916A1126-D3B9-4A89-83B5-CDBA7D64AC2B}">
      <dgm:prSet/>
      <dgm:spPr/>
      <dgm:t>
        <a:bodyPr/>
        <a:lstStyle/>
        <a:p>
          <a:endParaRPr lang="en-US" b="0"/>
        </a:p>
      </dgm:t>
    </dgm:pt>
    <dgm:pt modelId="{A31410D7-DDC0-4457-9F23-474C52EE5BCF}">
      <dgm:prSet phldrT="[Text]" phldr="0"/>
      <dgm:spPr/>
      <dgm:t>
        <a:bodyPr/>
        <a:lstStyle/>
        <a:p>
          <a:r>
            <a:rPr lang="en-GB" b="0"/>
            <a:t>Marital Status</a:t>
          </a:r>
          <a:endParaRPr lang="en-US" b="0" dirty="0"/>
        </a:p>
      </dgm:t>
    </dgm:pt>
    <dgm:pt modelId="{BFD41AC0-AE8C-44E1-BEEE-A5FD38A5C757}" type="parTrans" cxnId="{C0AB73CC-31BC-4D29-829B-DE964C847713}">
      <dgm:prSet/>
      <dgm:spPr/>
      <dgm:t>
        <a:bodyPr/>
        <a:lstStyle/>
        <a:p>
          <a:endParaRPr lang="en-US" b="0"/>
        </a:p>
      </dgm:t>
    </dgm:pt>
    <dgm:pt modelId="{E8091B3B-363D-4AC3-91E1-812265EEF6C0}" type="sibTrans" cxnId="{C0AB73CC-31BC-4D29-829B-DE964C847713}">
      <dgm:prSet/>
      <dgm:spPr/>
      <dgm:t>
        <a:bodyPr/>
        <a:lstStyle/>
        <a:p>
          <a:endParaRPr lang="en-US" b="0"/>
        </a:p>
      </dgm:t>
    </dgm:pt>
    <dgm:pt modelId="{D06C10E4-A3A0-4C0F-8E2A-99F0C5F1CCB5}">
      <dgm:prSet phldrT="[Text]" phldr="0"/>
      <dgm:spPr/>
      <dgm:t>
        <a:bodyPr/>
        <a:lstStyle/>
        <a:p>
          <a:r>
            <a:rPr lang="en-GB" b="0"/>
            <a:t>Supporter of Football club</a:t>
          </a:r>
          <a:endParaRPr lang="en-US" b="0" dirty="0"/>
        </a:p>
      </dgm:t>
    </dgm:pt>
    <dgm:pt modelId="{AA76C3A9-8427-45B0-A349-D4FAF249325E}" type="parTrans" cxnId="{A2EFE6A4-965D-4FB4-A07D-8E393F30CC67}">
      <dgm:prSet/>
      <dgm:spPr/>
      <dgm:t>
        <a:bodyPr/>
        <a:lstStyle/>
        <a:p>
          <a:endParaRPr lang="en-US" b="0"/>
        </a:p>
      </dgm:t>
    </dgm:pt>
    <dgm:pt modelId="{FD9A0FB1-5E0C-4B2C-86E5-D81B7BF16A88}" type="sibTrans" cxnId="{A2EFE6A4-965D-4FB4-A07D-8E393F30CC67}">
      <dgm:prSet/>
      <dgm:spPr/>
      <dgm:t>
        <a:bodyPr/>
        <a:lstStyle/>
        <a:p>
          <a:endParaRPr lang="en-US" b="0"/>
        </a:p>
      </dgm:t>
    </dgm:pt>
    <dgm:pt modelId="{42F6655F-A3FD-4C21-AD9E-94015515B69D}">
      <dgm:prSet phldrT="[Text]" phldr="0"/>
      <dgm:spPr/>
      <dgm:t>
        <a:bodyPr/>
        <a:lstStyle/>
        <a:p>
          <a:r>
            <a:rPr lang="en-GB" b="0"/>
            <a:t>Eye Color</a:t>
          </a:r>
          <a:endParaRPr lang="en-US" b="0" dirty="0"/>
        </a:p>
      </dgm:t>
    </dgm:pt>
    <dgm:pt modelId="{7CFA4279-3FB1-470A-B9F8-5DABA9F608E0}" type="parTrans" cxnId="{87272DDA-949D-4686-9CF7-C364BE108E60}">
      <dgm:prSet/>
      <dgm:spPr/>
      <dgm:t>
        <a:bodyPr/>
        <a:lstStyle/>
        <a:p>
          <a:endParaRPr lang="en-US" b="0"/>
        </a:p>
      </dgm:t>
    </dgm:pt>
    <dgm:pt modelId="{66971CEA-9FB2-457E-BD06-3E0FB65FD6BD}" type="sibTrans" cxnId="{87272DDA-949D-4686-9CF7-C364BE108E60}">
      <dgm:prSet/>
      <dgm:spPr/>
      <dgm:t>
        <a:bodyPr/>
        <a:lstStyle/>
        <a:p>
          <a:endParaRPr lang="en-US" b="0"/>
        </a:p>
      </dgm:t>
    </dgm:pt>
    <dgm:pt modelId="{3404BA45-AC42-4E00-B705-933F88625815}">
      <dgm:prSet phldrT="[Text]" phldr="0"/>
      <dgm:spPr/>
      <dgm:t>
        <a:bodyPr/>
        <a:lstStyle/>
        <a:p>
          <a:r>
            <a:rPr lang="en-GB" b="0"/>
            <a:t>Ratings (1 to 5 star)</a:t>
          </a:r>
          <a:endParaRPr lang="en-US" b="0" dirty="0"/>
        </a:p>
      </dgm:t>
    </dgm:pt>
    <dgm:pt modelId="{89FFB4A3-4664-4AF2-B2D8-58997C361D7F}" type="parTrans" cxnId="{B167D727-2C02-4C45-90F6-E041B7F2F810}">
      <dgm:prSet/>
      <dgm:spPr/>
      <dgm:t>
        <a:bodyPr/>
        <a:lstStyle/>
        <a:p>
          <a:endParaRPr lang="en-US" b="0"/>
        </a:p>
      </dgm:t>
    </dgm:pt>
    <dgm:pt modelId="{EED56CB4-61BE-4BE4-B865-061599CD504A}" type="sibTrans" cxnId="{B167D727-2C02-4C45-90F6-E041B7F2F810}">
      <dgm:prSet/>
      <dgm:spPr/>
      <dgm:t>
        <a:bodyPr/>
        <a:lstStyle/>
        <a:p>
          <a:endParaRPr lang="en-US" b="0"/>
        </a:p>
      </dgm:t>
    </dgm:pt>
    <dgm:pt modelId="{A17E892A-F41F-4E64-9B02-33124B85A547}">
      <dgm:prSet phldrT="[Text]" phldr="0"/>
      <dgm:spPr/>
      <dgm:t>
        <a:bodyPr/>
        <a:lstStyle/>
        <a:p>
          <a:r>
            <a:rPr lang="en-GB" b="0"/>
            <a:t>Good, Better, Best</a:t>
          </a:r>
          <a:endParaRPr lang="en-US" b="0" dirty="0"/>
        </a:p>
      </dgm:t>
    </dgm:pt>
    <dgm:pt modelId="{09390127-D1B8-4AFE-98C1-28C6482D1A6E}" type="parTrans" cxnId="{66E8660B-02AA-4C8A-A13E-004A1BBAD403}">
      <dgm:prSet/>
      <dgm:spPr/>
      <dgm:t>
        <a:bodyPr/>
        <a:lstStyle/>
        <a:p>
          <a:endParaRPr lang="en-US" b="0"/>
        </a:p>
      </dgm:t>
    </dgm:pt>
    <dgm:pt modelId="{618F61C5-8364-4C19-A0E0-4765EBB9FDC9}" type="sibTrans" cxnId="{66E8660B-02AA-4C8A-A13E-004A1BBAD403}">
      <dgm:prSet/>
      <dgm:spPr/>
      <dgm:t>
        <a:bodyPr/>
        <a:lstStyle/>
        <a:p>
          <a:endParaRPr lang="en-US" b="0"/>
        </a:p>
      </dgm:t>
    </dgm:pt>
    <dgm:pt modelId="{73F97BF1-D493-4151-B0DA-B938F0C39DDB}">
      <dgm:prSet phldrT="[Text]" phldr="0"/>
      <dgm:spPr/>
      <dgm:t>
        <a:bodyPr/>
        <a:lstStyle/>
        <a:p>
          <a:r>
            <a:rPr lang="en-GB" b="0" dirty="0"/>
            <a:t>Low, Med, High</a:t>
          </a:r>
          <a:endParaRPr lang="en-US" b="0" dirty="0"/>
        </a:p>
      </dgm:t>
    </dgm:pt>
    <dgm:pt modelId="{894C74FB-70BE-4446-9ED5-9E440EEF8F48}" type="parTrans" cxnId="{A2E5B508-00E3-42FB-86CF-DF179A6D64C6}">
      <dgm:prSet/>
      <dgm:spPr/>
      <dgm:t>
        <a:bodyPr/>
        <a:lstStyle/>
        <a:p>
          <a:endParaRPr lang="en-US" b="0"/>
        </a:p>
      </dgm:t>
    </dgm:pt>
    <dgm:pt modelId="{CA5BFEF7-1806-44FB-97F0-354141651477}" type="sibTrans" cxnId="{A2E5B508-00E3-42FB-86CF-DF179A6D64C6}">
      <dgm:prSet/>
      <dgm:spPr/>
      <dgm:t>
        <a:bodyPr/>
        <a:lstStyle/>
        <a:p>
          <a:endParaRPr lang="en-US" b="0"/>
        </a:p>
      </dgm:t>
    </dgm:pt>
    <dgm:pt modelId="{9F77F39F-09E2-4706-8160-6150E915F09F}">
      <dgm:prSet phldrT="[Text]" phldr="0"/>
      <dgm:spPr/>
      <dgm:t>
        <a:bodyPr/>
        <a:lstStyle/>
        <a:p>
          <a:r>
            <a:rPr lang="en-GB" b="0" dirty="0"/>
            <a:t>Number of Child</a:t>
          </a:r>
          <a:endParaRPr lang="en-US" b="0" dirty="0"/>
        </a:p>
      </dgm:t>
    </dgm:pt>
    <dgm:pt modelId="{892060C9-111F-411E-A39B-EEE6F051230E}" type="parTrans" cxnId="{5F26E4E9-D380-40EB-9077-B89F202CC3D9}">
      <dgm:prSet/>
      <dgm:spPr/>
      <dgm:t>
        <a:bodyPr/>
        <a:lstStyle/>
        <a:p>
          <a:endParaRPr lang="en-US" b="0"/>
        </a:p>
      </dgm:t>
    </dgm:pt>
    <dgm:pt modelId="{C06027BD-76B5-4CEA-AE45-07CB9230DAC5}" type="sibTrans" cxnId="{5F26E4E9-D380-40EB-9077-B89F202CC3D9}">
      <dgm:prSet/>
      <dgm:spPr/>
      <dgm:t>
        <a:bodyPr/>
        <a:lstStyle/>
        <a:p>
          <a:endParaRPr lang="en-US" b="0"/>
        </a:p>
      </dgm:t>
    </dgm:pt>
    <dgm:pt modelId="{42ED7D7F-BD50-4B7E-A89E-32F8290D23A6}">
      <dgm:prSet phldrT="[Text]" phldr="0"/>
      <dgm:spPr/>
      <dgm:t>
        <a:bodyPr/>
        <a:lstStyle/>
        <a:p>
          <a:r>
            <a:rPr lang="en-GB" b="0" dirty="0"/>
            <a:t>Yes/ No; A/B; 0/1</a:t>
          </a:r>
          <a:endParaRPr lang="en-US" b="0" dirty="0"/>
        </a:p>
      </dgm:t>
    </dgm:pt>
    <dgm:pt modelId="{D77196DE-1842-4C5D-B089-0575D9C3F0A5}" type="parTrans" cxnId="{1EA14EA3-E2ED-479C-9A02-E986004543AD}">
      <dgm:prSet/>
      <dgm:spPr/>
      <dgm:t>
        <a:bodyPr/>
        <a:lstStyle/>
        <a:p>
          <a:endParaRPr lang="en-US" b="0"/>
        </a:p>
      </dgm:t>
    </dgm:pt>
    <dgm:pt modelId="{6AA64F63-3DDB-48AC-B914-B83942C55FA0}" type="sibTrans" cxnId="{1EA14EA3-E2ED-479C-9A02-E986004543AD}">
      <dgm:prSet/>
      <dgm:spPr/>
      <dgm:t>
        <a:bodyPr/>
        <a:lstStyle/>
        <a:p>
          <a:endParaRPr lang="en-US" b="0"/>
        </a:p>
      </dgm:t>
    </dgm:pt>
    <dgm:pt modelId="{E9EC4E38-85C9-4EEB-A721-D795BE132EA2}">
      <dgm:prSet phldrT="[Text]" phldr="0"/>
      <dgm:spPr/>
      <dgm:t>
        <a:bodyPr/>
        <a:lstStyle/>
        <a:p>
          <a:r>
            <a:rPr lang="en-GB" b="0"/>
            <a:t>Count per hour</a:t>
          </a:r>
          <a:endParaRPr lang="en-US" b="0" dirty="0"/>
        </a:p>
      </dgm:t>
    </dgm:pt>
    <dgm:pt modelId="{3DBC9273-867B-4574-B0D4-422136F8CEC8}" type="parTrans" cxnId="{5846C46C-D853-44CF-BFC7-82CAAAAE8AFD}">
      <dgm:prSet/>
      <dgm:spPr/>
      <dgm:t>
        <a:bodyPr/>
        <a:lstStyle/>
        <a:p>
          <a:endParaRPr lang="en-US" b="0"/>
        </a:p>
      </dgm:t>
    </dgm:pt>
    <dgm:pt modelId="{2899F028-D504-4970-B156-B1ABDFBC3B56}" type="sibTrans" cxnId="{5846C46C-D853-44CF-BFC7-82CAAAAE8AFD}">
      <dgm:prSet/>
      <dgm:spPr/>
      <dgm:t>
        <a:bodyPr/>
        <a:lstStyle/>
        <a:p>
          <a:endParaRPr lang="en-US" b="0"/>
        </a:p>
      </dgm:t>
    </dgm:pt>
    <dgm:pt modelId="{D7BC38A0-A443-4112-9C59-2CF29897ED04}">
      <dgm:prSet phldrT="[Text]" phldr="0"/>
      <dgm:spPr/>
      <dgm:t>
        <a:bodyPr/>
        <a:lstStyle/>
        <a:p>
          <a:r>
            <a:rPr lang="en-GB" b="0"/>
            <a:t>Weight</a:t>
          </a:r>
          <a:endParaRPr lang="en-US" b="0" dirty="0"/>
        </a:p>
      </dgm:t>
    </dgm:pt>
    <dgm:pt modelId="{C3D7B5A7-6467-4F36-9F56-4C890F0DB8AA}" type="parTrans" cxnId="{E94858F9-0D21-47D9-A5FE-63DFA3DBE058}">
      <dgm:prSet/>
      <dgm:spPr/>
      <dgm:t>
        <a:bodyPr/>
        <a:lstStyle/>
        <a:p>
          <a:endParaRPr lang="en-US" b="0"/>
        </a:p>
      </dgm:t>
    </dgm:pt>
    <dgm:pt modelId="{D07A1762-76E1-4B9A-877D-5F11CD844CE3}" type="sibTrans" cxnId="{E94858F9-0D21-47D9-A5FE-63DFA3DBE058}">
      <dgm:prSet/>
      <dgm:spPr/>
      <dgm:t>
        <a:bodyPr/>
        <a:lstStyle/>
        <a:p>
          <a:endParaRPr lang="en-US" b="0"/>
        </a:p>
      </dgm:t>
    </dgm:pt>
    <dgm:pt modelId="{0C0E9B78-6D02-40C7-9F23-985383C8F1D7}">
      <dgm:prSet phldrT="[Text]" phldr="0"/>
      <dgm:spPr/>
      <dgm:t>
        <a:bodyPr/>
        <a:lstStyle/>
        <a:p>
          <a:r>
            <a:rPr lang="en-GB" b="0" dirty="0"/>
            <a:t>Voltage</a:t>
          </a:r>
          <a:endParaRPr lang="en-US" b="0" dirty="0"/>
        </a:p>
      </dgm:t>
    </dgm:pt>
    <dgm:pt modelId="{11065FA3-4032-4BC3-923A-D0F5FED08C61}" type="parTrans" cxnId="{1EB45686-78FE-4A84-B446-A38753AF08FB}">
      <dgm:prSet/>
      <dgm:spPr/>
      <dgm:t>
        <a:bodyPr/>
        <a:lstStyle/>
        <a:p>
          <a:endParaRPr lang="en-US" b="0"/>
        </a:p>
      </dgm:t>
    </dgm:pt>
    <dgm:pt modelId="{1504E7E9-E511-4B8C-A9A7-5AB4917075FB}" type="sibTrans" cxnId="{1EB45686-78FE-4A84-B446-A38753AF08FB}">
      <dgm:prSet/>
      <dgm:spPr/>
      <dgm:t>
        <a:bodyPr/>
        <a:lstStyle/>
        <a:p>
          <a:endParaRPr lang="en-US" b="0"/>
        </a:p>
      </dgm:t>
    </dgm:pt>
    <dgm:pt modelId="{2B5461BF-4D22-4111-873C-02A2CBE9F433}">
      <dgm:prSet phldrT="[Text]" phldr="0"/>
      <dgm:spPr/>
      <dgm:t>
        <a:bodyPr/>
        <a:lstStyle/>
        <a:p>
          <a:r>
            <a:rPr lang="en-GB" b="0"/>
            <a:t>Temperature</a:t>
          </a:r>
          <a:endParaRPr lang="en-US" b="0" dirty="0"/>
        </a:p>
      </dgm:t>
    </dgm:pt>
    <dgm:pt modelId="{1A903B7F-5524-43AE-93F2-A96CFBF21FB8}" type="parTrans" cxnId="{ACE3F814-C6D4-43B0-8103-5567CBF0C208}">
      <dgm:prSet/>
      <dgm:spPr/>
      <dgm:t>
        <a:bodyPr/>
        <a:lstStyle/>
        <a:p>
          <a:endParaRPr lang="en-US" b="0"/>
        </a:p>
      </dgm:t>
    </dgm:pt>
    <dgm:pt modelId="{4FF499F3-FBEC-439A-A5FF-70EFA606C986}" type="sibTrans" cxnId="{ACE3F814-C6D4-43B0-8103-5567CBF0C208}">
      <dgm:prSet/>
      <dgm:spPr/>
      <dgm:t>
        <a:bodyPr/>
        <a:lstStyle/>
        <a:p>
          <a:endParaRPr lang="en-US" b="0"/>
        </a:p>
      </dgm:t>
    </dgm:pt>
    <dgm:pt modelId="{EE2AE583-3DC0-4882-A600-4445C6F5E384}" type="pres">
      <dgm:prSet presAssocID="{C710DC77-A9B4-4A9B-BEBD-247C413E6F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1D22AC5-AA8A-487D-8865-153111465DA8}" type="pres">
      <dgm:prSet presAssocID="{397235BD-C016-4B9E-BE5C-79B220ECD503}" presName="hierRoot1" presStyleCnt="0">
        <dgm:presLayoutVars>
          <dgm:hierBranch val="init"/>
        </dgm:presLayoutVars>
      </dgm:prSet>
      <dgm:spPr/>
    </dgm:pt>
    <dgm:pt modelId="{BA875F60-0161-42C2-AE69-804E00EDA098}" type="pres">
      <dgm:prSet presAssocID="{397235BD-C016-4B9E-BE5C-79B220ECD503}" presName="rootComposite1" presStyleCnt="0"/>
      <dgm:spPr/>
    </dgm:pt>
    <dgm:pt modelId="{37E13392-1AFA-43FE-9A3E-B3A6FE64994C}" type="pres">
      <dgm:prSet presAssocID="{397235BD-C016-4B9E-BE5C-79B220ECD503}" presName="rootText1" presStyleLbl="node0" presStyleIdx="0" presStyleCnt="1">
        <dgm:presLayoutVars>
          <dgm:chPref val="3"/>
        </dgm:presLayoutVars>
      </dgm:prSet>
      <dgm:spPr/>
    </dgm:pt>
    <dgm:pt modelId="{EE0465F7-6658-45F1-968A-56FEFD5E0266}" type="pres">
      <dgm:prSet presAssocID="{397235BD-C016-4B9E-BE5C-79B220ECD503}" presName="rootConnector1" presStyleLbl="node1" presStyleIdx="0" presStyleCnt="0"/>
      <dgm:spPr/>
    </dgm:pt>
    <dgm:pt modelId="{F857E72A-4740-4E40-A512-57804C9D2C6F}" type="pres">
      <dgm:prSet presAssocID="{397235BD-C016-4B9E-BE5C-79B220ECD503}" presName="hierChild2" presStyleCnt="0"/>
      <dgm:spPr/>
    </dgm:pt>
    <dgm:pt modelId="{0448920B-E46C-48B9-8102-C5BC9EE4AEEC}" type="pres">
      <dgm:prSet presAssocID="{701A3829-7C55-461C-BFEC-F6301185A9A8}" presName="Name37" presStyleLbl="parChTrans1D2" presStyleIdx="0" presStyleCnt="2"/>
      <dgm:spPr/>
    </dgm:pt>
    <dgm:pt modelId="{2D9D8BAE-BE97-4260-8EF9-292C9103D8C4}" type="pres">
      <dgm:prSet presAssocID="{C06E9F9A-A653-4397-803A-93ECC9103587}" presName="hierRoot2" presStyleCnt="0">
        <dgm:presLayoutVars>
          <dgm:hierBranch val="init"/>
        </dgm:presLayoutVars>
      </dgm:prSet>
      <dgm:spPr/>
    </dgm:pt>
    <dgm:pt modelId="{8F383A8B-1D3B-48F1-BFEE-A26DAF7E95C0}" type="pres">
      <dgm:prSet presAssocID="{C06E9F9A-A653-4397-803A-93ECC9103587}" presName="rootComposite" presStyleCnt="0"/>
      <dgm:spPr/>
    </dgm:pt>
    <dgm:pt modelId="{10CC79F5-999E-4F91-87CB-2A868FBE7207}" type="pres">
      <dgm:prSet presAssocID="{C06E9F9A-A653-4397-803A-93ECC9103587}" presName="rootText" presStyleLbl="node2" presStyleIdx="0" presStyleCnt="2">
        <dgm:presLayoutVars>
          <dgm:chPref val="3"/>
        </dgm:presLayoutVars>
      </dgm:prSet>
      <dgm:spPr/>
    </dgm:pt>
    <dgm:pt modelId="{E7F65E2B-C3C5-4367-A4B2-0F82CAAF7BE8}" type="pres">
      <dgm:prSet presAssocID="{C06E9F9A-A653-4397-803A-93ECC9103587}" presName="rootConnector" presStyleLbl="node2" presStyleIdx="0" presStyleCnt="2"/>
      <dgm:spPr/>
    </dgm:pt>
    <dgm:pt modelId="{46784A06-67C5-4191-883C-69116E24AF92}" type="pres">
      <dgm:prSet presAssocID="{C06E9F9A-A653-4397-803A-93ECC9103587}" presName="hierChild4" presStyleCnt="0"/>
      <dgm:spPr/>
    </dgm:pt>
    <dgm:pt modelId="{E8722061-42F1-4E7D-84E7-BF3FE1BC91D8}" type="pres">
      <dgm:prSet presAssocID="{6124F874-1635-46D0-B726-5DE640E6681A}" presName="Name37" presStyleLbl="parChTrans1D3" presStyleIdx="0" presStyleCnt="5"/>
      <dgm:spPr/>
    </dgm:pt>
    <dgm:pt modelId="{6D895299-3491-4B87-86A2-696DB60102C6}" type="pres">
      <dgm:prSet presAssocID="{3387DFA4-2E25-4D2D-8CE5-9F476B3DC804}" presName="hierRoot2" presStyleCnt="0">
        <dgm:presLayoutVars>
          <dgm:hierBranch val="init"/>
        </dgm:presLayoutVars>
      </dgm:prSet>
      <dgm:spPr/>
    </dgm:pt>
    <dgm:pt modelId="{D90DF001-42CE-43BA-AA9F-DA08F647A62D}" type="pres">
      <dgm:prSet presAssocID="{3387DFA4-2E25-4D2D-8CE5-9F476B3DC804}" presName="rootComposite" presStyleCnt="0"/>
      <dgm:spPr/>
    </dgm:pt>
    <dgm:pt modelId="{8441CE7F-130C-48FA-9E77-020320E88953}" type="pres">
      <dgm:prSet presAssocID="{3387DFA4-2E25-4D2D-8CE5-9F476B3DC804}" presName="rootText" presStyleLbl="node3" presStyleIdx="0" presStyleCnt="5">
        <dgm:presLayoutVars>
          <dgm:chPref val="3"/>
        </dgm:presLayoutVars>
      </dgm:prSet>
      <dgm:spPr/>
    </dgm:pt>
    <dgm:pt modelId="{02FDD824-10C7-4408-94A6-2FEB8E76E502}" type="pres">
      <dgm:prSet presAssocID="{3387DFA4-2E25-4D2D-8CE5-9F476B3DC804}" presName="rootConnector" presStyleLbl="node3" presStyleIdx="0" presStyleCnt="5"/>
      <dgm:spPr/>
    </dgm:pt>
    <dgm:pt modelId="{DA35303A-1545-49E2-8778-366AAC517C1F}" type="pres">
      <dgm:prSet presAssocID="{3387DFA4-2E25-4D2D-8CE5-9F476B3DC804}" presName="hierChild4" presStyleCnt="0"/>
      <dgm:spPr/>
    </dgm:pt>
    <dgm:pt modelId="{067CDB9A-7445-422F-9D8D-46FC7C8BA482}" type="pres">
      <dgm:prSet presAssocID="{BFD41AC0-AE8C-44E1-BEEE-A5FD38A5C757}" presName="Name37" presStyleLbl="parChTrans1D4" presStyleIdx="0" presStyleCnt="12"/>
      <dgm:spPr/>
    </dgm:pt>
    <dgm:pt modelId="{93447336-8970-4D9A-97B3-2E6800C536E7}" type="pres">
      <dgm:prSet presAssocID="{A31410D7-DDC0-4457-9F23-474C52EE5BCF}" presName="hierRoot2" presStyleCnt="0">
        <dgm:presLayoutVars>
          <dgm:hierBranch val="init"/>
        </dgm:presLayoutVars>
      </dgm:prSet>
      <dgm:spPr/>
    </dgm:pt>
    <dgm:pt modelId="{C4AD2305-8267-4699-85A6-1C8530962CCE}" type="pres">
      <dgm:prSet presAssocID="{A31410D7-DDC0-4457-9F23-474C52EE5BCF}" presName="rootComposite" presStyleCnt="0"/>
      <dgm:spPr/>
    </dgm:pt>
    <dgm:pt modelId="{DA960C67-9FD7-44DD-AEE1-CEC069961C9C}" type="pres">
      <dgm:prSet presAssocID="{A31410D7-DDC0-4457-9F23-474C52EE5BCF}" presName="rootText" presStyleLbl="node4" presStyleIdx="0" presStyleCnt="12">
        <dgm:presLayoutVars>
          <dgm:chPref val="3"/>
        </dgm:presLayoutVars>
      </dgm:prSet>
      <dgm:spPr/>
    </dgm:pt>
    <dgm:pt modelId="{1591E846-0A16-4AD1-AFD6-C7A82712BCF4}" type="pres">
      <dgm:prSet presAssocID="{A31410D7-DDC0-4457-9F23-474C52EE5BCF}" presName="rootConnector" presStyleLbl="node4" presStyleIdx="0" presStyleCnt="12"/>
      <dgm:spPr/>
    </dgm:pt>
    <dgm:pt modelId="{0CA5208E-8F1E-47A3-BFB2-EBB71E82F7EE}" type="pres">
      <dgm:prSet presAssocID="{A31410D7-DDC0-4457-9F23-474C52EE5BCF}" presName="hierChild4" presStyleCnt="0"/>
      <dgm:spPr/>
    </dgm:pt>
    <dgm:pt modelId="{660EA654-1C00-49D3-8D68-10C461DCC75A}" type="pres">
      <dgm:prSet presAssocID="{A31410D7-DDC0-4457-9F23-474C52EE5BCF}" presName="hierChild5" presStyleCnt="0"/>
      <dgm:spPr/>
    </dgm:pt>
    <dgm:pt modelId="{56D84F64-3128-492C-BA79-C2B09DDD5855}" type="pres">
      <dgm:prSet presAssocID="{AA76C3A9-8427-45B0-A349-D4FAF249325E}" presName="Name37" presStyleLbl="parChTrans1D4" presStyleIdx="1" presStyleCnt="12"/>
      <dgm:spPr/>
    </dgm:pt>
    <dgm:pt modelId="{2C3FE38B-F404-4CB9-A481-848E335C57EF}" type="pres">
      <dgm:prSet presAssocID="{D06C10E4-A3A0-4C0F-8E2A-99F0C5F1CCB5}" presName="hierRoot2" presStyleCnt="0">
        <dgm:presLayoutVars>
          <dgm:hierBranch val="init"/>
        </dgm:presLayoutVars>
      </dgm:prSet>
      <dgm:spPr/>
    </dgm:pt>
    <dgm:pt modelId="{0E45FF3E-6A85-4240-B36A-CD7BC289F459}" type="pres">
      <dgm:prSet presAssocID="{D06C10E4-A3A0-4C0F-8E2A-99F0C5F1CCB5}" presName="rootComposite" presStyleCnt="0"/>
      <dgm:spPr/>
    </dgm:pt>
    <dgm:pt modelId="{BC5CA262-68AA-42BD-B0A6-31D842520FE0}" type="pres">
      <dgm:prSet presAssocID="{D06C10E4-A3A0-4C0F-8E2A-99F0C5F1CCB5}" presName="rootText" presStyleLbl="node4" presStyleIdx="1" presStyleCnt="12">
        <dgm:presLayoutVars>
          <dgm:chPref val="3"/>
        </dgm:presLayoutVars>
      </dgm:prSet>
      <dgm:spPr/>
    </dgm:pt>
    <dgm:pt modelId="{7D53EA83-3D4C-4CA5-8E69-3834527DA9BA}" type="pres">
      <dgm:prSet presAssocID="{D06C10E4-A3A0-4C0F-8E2A-99F0C5F1CCB5}" presName="rootConnector" presStyleLbl="node4" presStyleIdx="1" presStyleCnt="12"/>
      <dgm:spPr/>
    </dgm:pt>
    <dgm:pt modelId="{E02F7B5A-4545-4516-9309-C1E977AD8C19}" type="pres">
      <dgm:prSet presAssocID="{D06C10E4-A3A0-4C0F-8E2A-99F0C5F1CCB5}" presName="hierChild4" presStyleCnt="0"/>
      <dgm:spPr/>
    </dgm:pt>
    <dgm:pt modelId="{74075C99-44EB-401C-9833-85E38E6412E1}" type="pres">
      <dgm:prSet presAssocID="{D06C10E4-A3A0-4C0F-8E2A-99F0C5F1CCB5}" presName="hierChild5" presStyleCnt="0"/>
      <dgm:spPr/>
    </dgm:pt>
    <dgm:pt modelId="{C80F1385-B1E5-435C-B7DA-60215CE3E809}" type="pres">
      <dgm:prSet presAssocID="{7CFA4279-3FB1-470A-B9F8-5DABA9F608E0}" presName="Name37" presStyleLbl="parChTrans1D4" presStyleIdx="2" presStyleCnt="12"/>
      <dgm:spPr/>
    </dgm:pt>
    <dgm:pt modelId="{DEBD2CB4-7AC3-4928-BD22-CBFBFC97EA84}" type="pres">
      <dgm:prSet presAssocID="{42F6655F-A3FD-4C21-AD9E-94015515B69D}" presName="hierRoot2" presStyleCnt="0">
        <dgm:presLayoutVars>
          <dgm:hierBranch val="init"/>
        </dgm:presLayoutVars>
      </dgm:prSet>
      <dgm:spPr/>
    </dgm:pt>
    <dgm:pt modelId="{1D85A8C5-B080-46B4-A4F4-773E271A1AC4}" type="pres">
      <dgm:prSet presAssocID="{42F6655F-A3FD-4C21-AD9E-94015515B69D}" presName="rootComposite" presStyleCnt="0"/>
      <dgm:spPr/>
    </dgm:pt>
    <dgm:pt modelId="{D1A75997-A52C-47DB-9FF1-A4EED184CCBC}" type="pres">
      <dgm:prSet presAssocID="{42F6655F-A3FD-4C21-AD9E-94015515B69D}" presName="rootText" presStyleLbl="node4" presStyleIdx="2" presStyleCnt="12">
        <dgm:presLayoutVars>
          <dgm:chPref val="3"/>
        </dgm:presLayoutVars>
      </dgm:prSet>
      <dgm:spPr/>
    </dgm:pt>
    <dgm:pt modelId="{CD6D03EC-7FAD-43CD-B99C-EB5D0E9D710B}" type="pres">
      <dgm:prSet presAssocID="{42F6655F-A3FD-4C21-AD9E-94015515B69D}" presName="rootConnector" presStyleLbl="node4" presStyleIdx="2" presStyleCnt="12"/>
      <dgm:spPr/>
    </dgm:pt>
    <dgm:pt modelId="{35AF6E30-C7B6-4F53-A8AE-A500B5ACD2D0}" type="pres">
      <dgm:prSet presAssocID="{42F6655F-A3FD-4C21-AD9E-94015515B69D}" presName="hierChild4" presStyleCnt="0"/>
      <dgm:spPr/>
    </dgm:pt>
    <dgm:pt modelId="{8350DCF7-374B-47F6-910F-2153A4F655A9}" type="pres">
      <dgm:prSet presAssocID="{42F6655F-A3FD-4C21-AD9E-94015515B69D}" presName="hierChild5" presStyleCnt="0"/>
      <dgm:spPr/>
    </dgm:pt>
    <dgm:pt modelId="{EF12609F-F3F2-4680-8A18-B83509B5D56B}" type="pres">
      <dgm:prSet presAssocID="{3387DFA4-2E25-4D2D-8CE5-9F476B3DC804}" presName="hierChild5" presStyleCnt="0"/>
      <dgm:spPr/>
    </dgm:pt>
    <dgm:pt modelId="{D39DDF9C-5767-4D2A-BD5E-2CE8B4042F64}" type="pres">
      <dgm:prSet presAssocID="{8B29AADA-E194-4382-B783-26ABD53F1AF5}" presName="Name37" presStyleLbl="parChTrans1D3" presStyleIdx="1" presStyleCnt="5"/>
      <dgm:spPr/>
    </dgm:pt>
    <dgm:pt modelId="{5A96B3C0-E37C-4176-8E21-1A220BD1D8DB}" type="pres">
      <dgm:prSet presAssocID="{19B255C4-75F1-467F-8753-428B32ED12C3}" presName="hierRoot2" presStyleCnt="0">
        <dgm:presLayoutVars>
          <dgm:hierBranch val="init"/>
        </dgm:presLayoutVars>
      </dgm:prSet>
      <dgm:spPr/>
    </dgm:pt>
    <dgm:pt modelId="{F65BD44E-A3F6-4E4B-B79C-BC9C67229BF4}" type="pres">
      <dgm:prSet presAssocID="{19B255C4-75F1-467F-8753-428B32ED12C3}" presName="rootComposite" presStyleCnt="0"/>
      <dgm:spPr/>
    </dgm:pt>
    <dgm:pt modelId="{2247EF0C-DCF0-40AF-BF42-A6E8FD4D9BD8}" type="pres">
      <dgm:prSet presAssocID="{19B255C4-75F1-467F-8753-428B32ED12C3}" presName="rootText" presStyleLbl="node3" presStyleIdx="1" presStyleCnt="5">
        <dgm:presLayoutVars>
          <dgm:chPref val="3"/>
        </dgm:presLayoutVars>
      </dgm:prSet>
      <dgm:spPr/>
    </dgm:pt>
    <dgm:pt modelId="{543361C4-D44A-4B18-A9FC-87B00CA50B42}" type="pres">
      <dgm:prSet presAssocID="{19B255C4-75F1-467F-8753-428B32ED12C3}" presName="rootConnector" presStyleLbl="node3" presStyleIdx="1" presStyleCnt="5"/>
      <dgm:spPr/>
    </dgm:pt>
    <dgm:pt modelId="{C9EBF43B-EBA0-47A4-AC10-9F3EAAC9583B}" type="pres">
      <dgm:prSet presAssocID="{19B255C4-75F1-467F-8753-428B32ED12C3}" presName="hierChild4" presStyleCnt="0"/>
      <dgm:spPr/>
    </dgm:pt>
    <dgm:pt modelId="{55869D96-E0D1-4482-A3A6-1AF10BA7A7F3}" type="pres">
      <dgm:prSet presAssocID="{89FFB4A3-4664-4AF2-B2D8-58997C361D7F}" presName="Name37" presStyleLbl="parChTrans1D4" presStyleIdx="3" presStyleCnt="12"/>
      <dgm:spPr/>
    </dgm:pt>
    <dgm:pt modelId="{D9C46D5C-DC3C-479B-8924-98AB68890FD8}" type="pres">
      <dgm:prSet presAssocID="{3404BA45-AC42-4E00-B705-933F88625815}" presName="hierRoot2" presStyleCnt="0">
        <dgm:presLayoutVars>
          <dgm:hierBranch val="init"/>
        </dgm:presLayoutVars>
      </dgm:prSet>
      <dgm:spPr/>
    </dgm:pt>
    <dgm:pt modelId="{97ED38D0-3CF2-4815-9BC2-1DCDFAF7F532}" type="pres">
      <dgm:prSet presAssocID="{3404BA45-AC42-4E00-B705-933F88625815}" presName="rootComposite" presStyleCnt="0"/>
      <dgm:spPr/>
    </dgm:pt>
    <dgm:pt modelId="{FE18B836-7E32-4DD1-A877-92BFA8BE1988}" type="pres">
      <dgm:prSet presAssocID="{3404BA45-AC42-4E00-B705-933F88625815}" presName="rootText" presStyleLbl="node4" presStyleIdx="3" presStyleCnt="12">
        <dgm:presLayoutVars>
          <dgm:chPref val="3"/>
        </dgm:presLayoutVars>
      </dgm:prSet>
      <dgm:spPr/>
    </dgm:pt>
    <dgm:pt modelId="{6F86D753-14E3-43C6-B105-DC6D4D33ACE7}" type="pres">
      <dgm:prSet presAssocID="{3404BA45-AC42-4E00-B705-933F88625815}" presName="rootConnector" presStyleLbl="node4" presStyleIdx="3" presStyleCnt="12"/>
      <dgm:spPr/>
    </dgm:pt>
    <dgm:pt modelId="{973EC258-F7DC-4EBC-B03B-E50CC98308E7}" type="pres">
      <dgm:prSet presAssocID="{3404BA45-AC42-4E00-B705-933F88625815}" presName="hierChild4" presStyleCnt="0"/>
      <dgm:spPr/>
    </dgm:pt>
    <dgm:pt modelId="{5B69497B-2DC3-4B57-85AB-1A197768EA07}" type="pres">
      <dgm:prSet presAssocID="{3404BA45-AC42-4E00-B705-933F88625815}" presName="hierChild5" presStyleCnt="0"/>
      <dgm:spPr/>
    </dgm:pt>
    <dgm:pt modelId="{C761313A-7DF2-4C68-AFE0-E68BEFB9CD7D}" type="pres">
      <dgm:prSet presAssocID="{09390127-D1B8-4AFE-98C1-28C6482D1A6E}" presName="Name37" presStyleLbl="parChTrans1D4" presStyleIdx="4" presStyleCnt="12"/>
      <dgm:spPr/>
    </dgm:pt>
    <dgm:pt modelId="{6F524E01-620F-4259-9519-032F8DAC4069}" type="pres">
      <dgm:prSet presAssocID="{A17E892A-F41F-4E64-9B02-33124B85A547}" presName="hierRoot2" presStyleCnt="0">
        <dgm:presLayoutVars>
          <dgm:hierBranch val="init"/>
        </dgm:presLayoutVars>
      </dgm:prSet>
      <dgm:spPr/>
    </dgm:pt>
    <dgm:pt modelId="{BD193DA4-2967-4958-A047-79FA0DAC2793}" type="pres">
      <dgm:prSet presAssocID="{A17E892A-F41F-4E64-9B02-33124B85A547}" presName="rootComposite" presStyleCnt="0"/>
      <dgm:spPr/>
    </dgm:pt>
    <dgm:pt modelId="{F99CC48F-5666-4266-80C4-B74292920D01}" type="pres">
      <dgm:prSet presAssocID="{A17E892A-F41F-4E64-9B02-33124B85A547}" presName="rootText" presStyleLbl="node4" presStyleIdx="4" presStyleCnt="12">
        <dgm:presLayoutVars>
          <dgm:chPref val="3"/>
        </dgm:presLayoutVars>
      </dgm:prSet>
      <dgm:spPr/>
    </dgm:pt>
    <dgm:pt modelId="{01D4326F-4BA9-4029-9FD4-A45CFCFEFEE8}" type="pres">
      <dgm:prSet presAssocID="{A17E892A-F41F-4E64-9B02-33124B85A547}" presName="rootConnector" presStyleLbl="node4" presStyleIdx="4" presStyleCnt="12"/>
      <dgm:spPr/>
    </dgm:pt>
    <dgm:pt modelId="{2C54B711-FA68-4AFF-8E69-70ACE6DA114F}" type="pres">
      <dgm:prSet presAssocID="{A17E892A-F41F-4E64-9B02-33124B85A547}" presName="hierChild4" presStyleCnt="0"/>
      <dgm:spPr/>
    </dgm:pt>
    <dgm:pt modelId="{DE6B7989-CF7A-46AF-8E9C-37333F709B0D}" type="pres">
      <dgm:prSet presAssocID="{A17E892A-F41F-4E64-9B02-33124B85A547}" presName="hierChild5" presStyleCnt="0"/>
      <dgm:spPr/>
    </dgm:pt>
    <dgm:pt modelId="{958C5CAB-B83B-43FB-91E2-58E3B856EE09}" type="pres">
      <dgm:prSet presAssocID="{894C74FB-70BE-4446-9ED5-9E440EEF8F48}" presName="Name37" presStyleLbl="parChTrans1D4" presStyleIdx="5" presStyleCnt="12"/>
      <dgm:spPr/>
    </dgm:pt>
    <dgm:pt modelId="{49D8E681-1936-4BE3-9222-577241D37FEE}" type="pres">
      <dgm:prSet presAssocID="{73F97BF1-D493-4151-B0DA-B938F0C39DDB}" presName="hierRoot2" presStyleCnt="0">
        <dgm:presLayoutVars>
          <dgm:hierBranch val="init"/>
        </dgm:presLayoutVars>
      </dgm:prSet>
      <dgm:spPr/>
    </dgm:pt>
    <dgm:pt modelId="{B50E1F80-5ED4-41BF-A103-5DC239C9E995}" type="pres">
      <dgm:prSet presAssocID="{73F97BF1-D493-4151-B0DA-B938F0C39DDB}" presName="rootComposite" presStyleCnt="0"/>
      <dgm:spPr/>
    </dgm:pt>
    <dgm:pt modelId="{9D6541C5-AA9C-42C6-A452-5958B38F1F29}" type="pres">
      <dgm:prSet presAssocID="{73F97BF1-D493-4151-B0DA-B938F0C39DDB}" presName="rootText" presStyleLbl="node4" presStyleIdx="5" presStyleCnt="12">
        <dgm:presLayoutVars>
          <dgm:chPref val="3"/>
        </dgm:presLayoutVars>
      </dgm:prSet>
      <dgm:spPr/>
    </dgm:pt>
    <dgm:pt modelId="{1F5A89DE-B18D-43D3-ABF1-601912828899}" type="pres">
      <dgm:prSet presAssocID="{73F97BF1-D493-4151-B0DA-B938F0C39DDB}" presName="rootConnector" presStyleLbl="node4" presStyleIdx="5" presStyleCnt="12"/>
      <dgm:spPr/>
    </dgm:pt>
    <dgm:pt modelId="{20E334FF-8522-4F7E-94FA-10499431CCE5}" type="pres">
      <dgm:prSet presAssocID="{73F97BF1-D493-4151-B0DA-B938F0C39DDB}" presName="hierChild4" presStyleCnt="0"/>
      <dgm:spPr/>
    </dgm:pt>
    <dgm:pt modelId="{DA95ECB2-2E2E-42AA-ACD1-EB0B8C92CF8C}" type="pres">
      <dgm:prSet presAssocID="{73F97BF1-D493-4151-B0DA-B938F0C39DDB}" presName="hierChild5" presStyleCnt="0"/>
      <dgm:spPr/>
    </dgm:pt>
    <dgm:pt modelId="{1BB20A94-4CB7-40BB-BA98-55353D553484}" type="pres">
      <dgm:prSet presAssocID="{19B255C4-75F1-467F-8753-428B32ED12C3}" presName="hierChild5" presStyleCnt="0"/>
      <dgm:spPr/>
    </dgm:pt>
    <dgm:pt modelId="{F8B8B402-FD31-4E88-BD48-FEF67B2140FF}" type="pres">
      <dgm:prSet presAssocID="{C06E9F9A-A653-4397-803A-93ECC9103587}" presName="hierChild5" presStyleCnt="0"/>
      <dgm:spPr/>
    </dgm:pt>
    <dgm:pt modelId="{17B65A6C-1BE3-434D-9206-D6E1BB094045}" type="pres">
      <dgm:prSet presAssocID="{D599E8FC-C715-4568-8B6D-AEB15A9F53BC}" presName="Name37" presStyleLbl="parChTrans1D2" presStyleIdx="1" presStyleCnt="2"/>
      <dgm:spPr/>
    </dgm:pt>
    <dgm:pt modelId="{60820BB7-64D8-4C2B-BA05-2C085C0B20DD}" type="pres">
      <dgm:prSet presAssocID="{74D90294-6373-4AE8-9C41-6534F97E1372}" presName="hierRoot2" presStyleCnt="0">
        <dgm:presLayoutVars>
          <dgm:hierBranch val="init"/>
        </dgm:presLayoutVars>
      </dgm:prSet>
      <dgm:spPr/>
    </dgm:pt>
    <dgm:pt modelId="{90B61CAF-0974-4979-8C57-2B0820FDB75F}" type="pres">
      <dgm:prSet presAssocID="{74D90294-6373-4AE8-9C41-6534F97E1372}" presName="rootComposite" presStyleCnt="0"/>
      <dgm:spPr/>
    </dgm:pt>
    <dgm:pt modelId="{1BC00592-FE8A-4918-B850-028076702D52}" type="pres">
      <dgm:prSet presAssocID="{74D90294-6373-4AE8-9C41-6534F97E1372}" presName="rootText" presStyleLbl="node2" presStyleIdx="1" presStyleCnt="2">
        <dgm:presLayoutVars>
          <dgm:chPref val="3"/>
        </dgm:presLayoutVars>
      </dgm:prSet>
      <dgm:spPr/>
    </dgm:pt>
    <dgm:pt modelId="{740DB5B2-67DE-4177-AF4D-CA912029DC2C}" type="pres">
      <dgm:prSet presAssocID="{74D90294-6373-4AE8-9C41-6534F97E1372}" presName="rootConnector" presStyleLbl="node2" presStyleIdx="1" presStyleCnt="2"/>
      <dgm:spPr/>
    </dgm:pt>
    <dgm:pt modelId="{933B539D-D87B-4AF7-9B76-F68A9513798E}" type="pres">
      <dgm:prSet presAssocID="{74D90294-6373-4AE8-9C41-6534F97E1372}" presName="hierChild4" presStyleCnt="0"/>
      <dgm:spPr/>
    </dgm:pt>
    <dgm:pt modelId="{F552632D-4B97-4FBB-9843-497E020D1031}" type="pres">
      <dgm:prSet presAssocID="{3DD86074-9E6C-4775-83AD-083C8C92ABC4}" presName="Name37" presStyleLbl="parChTrans1D3" presStyleIdx="2" presStyleCnt="5"/>
      <dgm:spPr/>
    </dgm:pt>
    <dgm:pt modelId="{DC21CF1B-3F57-428D-93BF-693F49F759B1}" type="pres">
      <dgm:prSet presAssocID="{E7138025-06F5-4BB2-B83C-40C0819BF9EB}" presName="hierRoot2" presStyleCnt="0">
        <dgm:presLayoutVars>
          <dgm:hierBranch val="init"/>
        </dgm:presLayoutVars>
      </dgm:prSet>
      <dgm:spPr/>
    </dgm:pt>
    <dgm:pt modelId="{44AA32BA-05D0-4F01-8CA8-C82A37DA3C42}" type="pres">
      <dgm:prSet presAssocID="{E7138025-06F5-4BB2-B83C-40C0819BF9EB}" presName="rootComposite" presStyleCnt="0"/>
      <dgm:spPr/>
    </dgm:pt>
    <dgm:pt modelId="{24DF35CA-15F5-4E0E-B60B-9DA5CC067F06}" type="pres">
      <dgm:prSet presAssocID="{E7138025-06F5-4BB2-B83C-40C0819BF9EB}" presName="rootText" presStyleLbl="node3" presStyleIdx="2" presStyleCnt="5">
        <dgm:presLayoutVars>
          <dgm:chPref val="3"/>
        </dgm:presLayoutVars>
      </dgm:prSet>
      <dgm:spPr/>
    </dgm:pt>
    <dgm:pt modelId="{96955A19-E1B9-4D4A-8C0E-073FD9BC07B3}" type="pres">
      <dgm:prSet presAssocID="{E7138025-06F5-4BB2-B83C-40C0819BF9EB}" presName="rootConnector" presStyleLbl="node3" presStyleIdx="2" presStyleCnt="5"/>
      <dgm:spPr/>
    </dgm:pt>
    <dgm:pt modelId="{031173F6-0F97-4161-95C1-5AFFD89C1464}" type="pres">
      <dgm:prSet presAssocID="{E7138025-06F5-4BB2-B83C-40C0819BF9EB}" presName="hierChild4" presStyleCnt="0"/>
      <dgm:spPr/>
    </dgm:pt>
    <dgm:pt modelId="{4990365A-AE7A-4BC7-BB08-ECD877D28AAC}" type="pres">
      <dgm:prSet presAssocID="{D77196DE-1842-4C5D-B089-0575D9C3F0A5}" presName="Name37" presStyleLbl="parChTrans1D4" presStyleIdx="6" presStyleCnt="12"/>
      <dgm:spPr/>
    </dgm:pt>
    <dgm:pt modelId="{B2D039EB-3EDB-42CB-80E6-6B4D8635042F}" type="pres">
      <dgm:prSet presAssocID="{42ED7D7F-BD50-4B7E-A89E-32F8290D23A6}" presName="hierRoot2" presStyleCnt="0">
        <dgm:presLayoutVars>
          <dgm:hierBranch val="init"/>
        </dgm:presLayoutVars>
      </dgm:prSet>
      <dgm:spPr/>
    </dgm:pt>
    <dgm:pt modelId="{969EDB0B-747B-4FAB-93F1-9BC0ABD4ECBF}" type="pres">
      <dgm:prSet presAssocID="{42ED7D7F-BD50-4B7E-A89E-32F8290D23A6}" presName="rootComposite" presStyleCnt="0"/>
      <dgm:spPr/>
    </dgm:pt>
    <dgm:pt modelId="{23E0C65D-7E40-4A5D-BF0A-170041EB4F84}" type="pres">
      <dgm:prSet presAssocID="{42ED7D7F-BD50-4B7E-A89E-32F8290D23A6}" presName="rootText" presStyleLbl="node4" presStyleIdx="6" presStyleCnt="12">
        <dgm:presLayoutVars>
          <dgm:chPref val="3"/>
        </dgm:presLayoutVars>
      </dgm:prSet>
      <dgm:spPr/>
    </dgm:pt>
    <dgm:pt modelId="{265F4170-DD2E-478E-A90B-2DFA5F0A3220}" type="pres">
      <dgm:prSet presAssocID="{42ED7D7F-BD50-4B7E-A89E-32F8290D23A6}" presName="rootConnector" presStyleLbl="node4" presStyleIdx="6" presStyleCnt="12"/>
      <dgm:spPr/>
    </dgm:pt>
    <dgm:pt modelId="{5ED797B3-C4A1-490F-AD31-52A2611202DA}" type="pres">
      <dgm:prSet presAssocID="{42ED7D7F-BD50-4B7E-A89E-32F8290D23A6}" presName="hierChild4" presStyleCnt="0"/>
      <dgm:spPr/>
    </dgm:pt>
    <dgm:pt modelId="{F8901103-6618-46B9-B196-4FBF00950980}" type="pres">
      <dgm:prSet presAssocID="{42ED7D7F-BD50-4B7E-A89E-32F8290D23A6}" presName="hierChild5" presStyleCnt="0"/>
      <dgm:spPr/>
    </dgm:pt>
    <dgm:pt modelId="{D12C43E8-A61C-4C41-B529-9D93DCF216A2}" type="pres">
      <dgm:prSet presAssocID="{E7138025-06F5-4BB2-B83C-40C0819BF9EB}" presName="hierChild5" presStyleCnt="0"/>
      <dgm:spPr/>
    </dgm:pt>
    <dgm:pt modelId="{02D49893-63FD-41A7-ABE4-F0C2EC3D33B0}" type="pres">
      <dgm:prSet presAssocID="{EB0CA061-3292-4234-A828-D046D668D2D7}" presName="Name37" presStyleLbl="parChTrans1D3" presStyleIdx="3" presStyleCnt="5"/>
      <dgm:spPr/>
    </dgm:pt>
    <dgm:pt modelId="{33625328-8687-4E6B-904B-7BD254A4394E}" type="pres">
      <dgm:prSet presAssocID="{52328A08-E55B-46A8-AAEC-4281284AFC0B}" presName="hierRoot2" presStyleCnt="0">
        <dgm:presLayoutVars>
          <dgm:hierBranch val="init"/>
        </dgm:presLayoutVars>
      </dgm:prSet>
      <dgm:spPr/>
    </dgm:pt>
    <dgm:pt modelId="{45476A0B-3AC1-40E7-AAA6-E01BD4DFC933}" type="pres">
      <dgm:prSet presAssocID="{52328A08-E55B-46A8-AAEC-4281284AFC0B}" presName="rootComposite" presStyleCnt="0"/>
      <dgm:spPr/>
    </dgm:pt>
    <dgm:pt modelId="{A34A1A26-5D41-44FC-9D9A-B5CE9F77D22F}" type="pres">
      <dgm:prSet presAssocID="{52328A08-E55B-46A8-AAEC-4281284AFC0B}" presName="rootText" presStyleLbl="node3" presStyleIdx="3" presStyleCnt="5">
        <dgm:presLayoutVars>
          <dgm:chPref val="3"/>
        </dgm:presLayoutVars>
      </dgm:prSet>
      <dgm:spPr/>
    </dgm:pt>
    <dgm:pt modelId="{6CF2AB00-CB8D-4D91-9815-FFC32BA2412D}" type="pres">
      <dgm:prSet presAssocID="{52328A08-E55B-46A8-AAEC-4281284AFC0B}" presName="rootConnector" presStyleLbl="node3" presStyleIdx="3" presStyleCnt="5"/>
      <dgm:spPr/>
    </dgm:pt>
    <dgm:pt modelId="{F4EF16D0-335F-4A7A-A4D3-B12E4FB3D157}" type="pres">
      <dgm:prSet presAssocID="{52328A08-E55B-46A8-AAEC-4281284AFC0B}" presName="hierChild4" presStyleCnt="0"/>
      <dgm:spPr/>
    </dgm:pt>
    <dgm:pt modelId="{DD97CFB8-5E38-4BF1-9CD6-E421E4C7EABD}" type="pres">
      <dgm:prSet presAssocID="{892060C9-111F-411E-A39B-EEE6F051230E}" presName="Name37" presStyleLbl="parChTrans1D4" presStyleIdx="7" presStyleCnt="12"/>
      <dgm:spPr/>
    </dgm:pt>
    <dgm:pt modelId="{6C80AD8A-0C65-4201-9423-2B71E6DCC226}" type="pres">
      <dgm:prSet presAssocID="{9F77F39F-09E2-4706-8160-6150E915F09F}" presName="hierRoot2" presStyleCnt="0">
        <dgm:presLayoutVars>
          <dgm:hierBranch val="init"/>
        </dgm:presLayoutVars>
      </dgm:prSet>
      <dgm:spPr/>
    </dgm:pt>
    <dgm:pt modelId="{409215C7-4F00-498A-8F5C-359C27038821}" type="pres">
      <dgm:prSet presAssocID="{9F77F39F-09E2-4706-8160-6150E915F09F}" presName="rootComposite" presStyleCnt="0"/>
      <dgm:spPr/>
    </dgm:pt>
    <dgm:pt modelId="{868B6282-39F9-4A7E-8053-1C185015E01B}" type="pres">
      <dgm:prSet presAssocID="{9F77F39F-09E2-4706-8160-6150E915F09F}" presName="rootText" presStyleLbl="node4" presStyleIdx="7" presStyleCnt="12">
        <dgm:presLayoutVars>
          <dgm:chPref val="3"/>
        </dgm:presLayoutVars>
      </dgm:prSet>
      <dgm:spPr/>
    </dgm:pt>
    <dgm:pt modelId="{EEF9031A-1B70-4D31-89CB-511D3DF2DF00}" type="pres">
      <dgm:prSet presAssocID="{9F77F39F-09E2-4706-8160-6150E915F09F}" presName="rootConnector" presStyleLbl="node4" presStyleIdx="7" presStyleCnt="12"/>
      <dgm:spPr/>
    </dgm:pt>
    <dgm:pt modelId="{AE8A79CA-8A0E-447B-9D8F-1730EFEB7A63}" type="pres">
      <dgm:prSet presAssocID="{9F77F39F-09E2-4706-8160-6150E915F09F}" presName="hierChild4" presStyleCnt="0"/>
      <dgm:spPr/>
    </dgm:pt>
    <dgm:pt modelId="{E38555EB-1D40-4BA5-81AA-F08FB9D25DB9}" type="pres">
      <dgm:prSet presAssocID="{9F77F39F-09E2-4706-8160-6150E915F09F}" presName="hierChild5" presStyleCnt="0"/>
      <dgm:spPr/>
    </dgm:pt>
    <dgm:pt modelId="{19186CEE-26FA-4567-A221-EB21E3F65C0F}" type="pres">
      <dgm:prSet presAssocID="{3DBC9273-867B-4574-B0D4-422136F8CEC8}" presName="Name37" presStyleLbl="parChTrans1D4" presStyleIdx="8" presStyleCnt="12"/>
      <dgm:spPr/>
    </dgm:pt>
    <dgm:pt modelId="{A294242D-1A9E-47EE-AB98-1ECCB0FA4695}" type="pres">
      <dgm:prSet presAssocID="{E9EC4E38-85C9-4EEB-A721-D795BE132EA2}" presName="hierRoot2" presStyleCnt="0">
        <dgm:presLayoutVars>
          <dgm:hierBranch val="init"/>
        </dgm:presLayoutVars>
      </dgm:prSet>
      <dgm:spPr/>
    </dgm:pt>
    <dgm:pt modelId="{4BCFA789-54F9-4BA6-BABA-447E40764D7B}" type="pres">
      <dgm:prSet presAssocID="{E9EC4E38-85C9-4EEB-A721-D795BE132EA2}" presName="rootComposite" presStyleCnt="0"/>
      <dgm:spPr/>
    </dgm:pt>
    <dgm:pt modelId="{8EA43D1C-881E-4A67-8073-8CE0FB4C8D94}" type="pres">
      <dgm:prSet presAssocID="{E9EC4E38-85C9-4EEB-A721-D795BE132EA2}" presName="rootText" presStyleLbl="node4" presStyleIdx="8" presStyleCnt="12">
        <dgm:presLayoutVars>
          <dgm:chPref val="3"/>
        </dgm:presLayoutVars>
      </dgm:prSet>
      <dgm:spPr/>
    </dgm:pt>
    <dgm:pt modelId="{78FD9B1D-B62D-4951-8498-FEB582D07A10}" type="pres">
      <dgm:prSet presAssocID="{E9EC4E38-85C9-4EEB-A721-D795BE132EA2}" presName="rootConnector" presStyleLbl="node4" presStyleIdx="8" presStyleCnt="12"/>
      <dgm:spPr/>
    </dgm:pt>
    <dgm:pt modelId="{55795787-2677-4450-867D-4BFBD4838950}" type="pres">
      <dgm:prSet presAssocID="{E9EC4E38-85C9-4EEB-A721-D795BE132EA2}" presName="hierChild4" presStyleCnt="0"/>
      <dgm:spPr/>
    </dgm:pt>
    <dgm:pt modelId="{1AF625AB-A80E-41DB-9D69-F28C40C2C31A}" type="pres">
      <dgm:prSet presAssocID="{E9EC4E38-85C9-4EEB-A721-D795BE132EA2}" presName="hierChild5" presStyleCnt="0"/>
      <dgm:spPr/>
    </dgm:pt>
    <dgm:pt modelId="{2C7AC7A9-F30D-461A-A8A1-368D314F195D}" type="pres">
      <dgm:prSet presAssocID="{52328A08-E55B-46A8-AAEC-4281284AFC0B}" presName="hierChild5" presStyleCnt="0"/>
      <dgm:spPr/>
    </dgm:pt>
    <dgm:pt modelId="{D46F8B78-4867-4010-8B8D-B494805FD6DD}" type="pres">
      <dgm:prSet presAssocID="{25E29D9C-9F48-420A-9CD2-29DEE380E5B0}" presName="Name37" presStyleLbl="parChTrans1D3" presStyleIdx="4" presStyleCnt="5"/>
      <dgm:spPr/>
    </dgm:pt>
    <dgm:pt modelId="{48C6BF35-048D-4ADD-8DB2-AE723BC01959}" type="pres">
      <dgm:prSet presAssocID="{4116F79D-CD3B-44DD-8082-40118C45CD52}" presName="hierRoot2" presStyleCnt="0">
        <dgm:presLayoutVars>
          <dgm:hierBranch val="init"/>
        </dgm:presLayoutVars>
      </dgm:prSet>
      <dgm:spPr/>
    </dgm:pt>
    <dgm:pt modelId="{58652FEE-A56A-42E1-9620-DF017E35FF14}" type="pres">
      <dgm:prSet presAssocID="{4116F79D-CD3B-44DD-8082-40118C45CD52}" presName="rootComposite" presStyleCnt="0"/>
      <dgm:spPr/>
    </dgm:pt>
    <dgm:pt modelId="{CC3CA7C3-ED46-4451-BA99-82AC77ACB5F3}" type="pres">
      <dgm:prSet presAssocID="{4116F79D-CD3B-44DD-8082-40118C45CD52}" presName="rootText" presStyleLbl="node3" presStyleIdx="4" presStyleCnt="5">
        <dgm:presLayoutVars>
          <dgm:chPref val="3"/>
        </dgm:presLayoutVars>
      </dgm:prSet>
      <dgm:spPr/>
    </dgm:pt>
    <dgm:pt modelId="{D46F2BC0-1631-493D-B7F3-02137AF9DC59}" type="pres">
      <dgm:prSet presAssocID="{4116F79D-CD3B-44DD-8082-40118C45CD52}" presName="rootConnector" presStyleLbl="node3" presStyleIdx="4" presStyleCnt="5"/>
      <dgm:spPr/>
    </dgm:pt>
    <dgm:pt modelId="{FE5C6AC6-DE0E-454C-BFB1-EC4363266AAD}" type="pres">
      <dgm:prSet presAssocID="{4116F79D-CD3B-44DD-8082-40118C45CD52}" presName="hierChild4" presStyleCnt="0"/>
      <dgm:spPr/>
    </dgm:pt>
    <dgm:pt modelId="{C05CE2E3-DBAB-44C6-866E-6E7C4CE71A58}" type="pres">
      <dgm:prSet presAssocID="{C3D7B5A7-6467-4F36-9F56-4C890F0DB8AA}" presName="Name37" presStyleLbl="parChTrans1D4" presStyleIdx="9" presStyleCnt="12"/>
      <dgm:spPr/>
    </dgm:pt>
    <dgm:pt modelId="{9BD1F1D0-F2FA-44A9-953C-FC2CE9DCC004}" type="pres">
      <dgm:prSet presAssocID="{D7BC38A0-A443-4112-9C59-2CF29897ED04}" presName="hierRoot2" presStyleCnt="0">
        <dgm:presLayoutVars>
          <dgm:hierBranch val="init"/>
        </dgm:presLayoutVars>
      </dgm:prSet>
      <dgm:spPr/>
    </dgm:pt>
    <dgm:pt modelId="{5C85BF10-E121-4373-9EEB-11475283253C}" type="pres">
      <dgm:prSet presAssocID="{D7BC38A0-A443-4112-9C59-2CF29897ED04}" presName="rootComposite" presStyleCnt="0"/>
      <dgm:spPr/>
    </dgm:pt>
    <dgm:pt modelId="{0D70861A-C40B-473A-AB08-094E8E6E7AB8}" type="pres">
      <dgm:prSet presAssocID="{D7BC38A0-A443-4112-9C59-2CF29897ED04}" presName="rootText" presStyleLbl="node4" presStyleIdx="9" presStyleCnt="12">
        <dgm:presLayoutVars>
          <dgm:chPref val="3"/>
        </dgm:presLayoutVars>
      </dgm:prSet>
      <dgm:spPr/>
    </dgm:pt>
    <dgm:pt modelId="{F7C24A78-1B60-453D-9849-B2F9C9B717AB}" type="pres">
      <dgm:prSet presAssocID="{D7BC38A0-A443-4112-9C59-2CF29897ED04}" presName="rootConnector" presStyleLbl="node4" presStyleIdx="9" presStyleCnt="12"/>
      <dgm:spPr/>
    </dgm:pt>
    <dgm:pt modelId="{BC441708-8DDE-475D-89B9-3EA2616867D3}" type="pres">
      <dgm:prSet presAssocID="{D7BC38A0-A443-4112-9C59-2CF29897ED04}" presName="hierChild4" presStyleCnt="0"/>
      <dgm:spPr/>
    </dgm:pt>
    <dgm:pt modelId="{295E0121-D32F-44FB-AE93-09B63D0132E5}" type="pres">
      <dgm:prSet presAssocID="{D7BC38A0-A443-4112-9C59-2CF29897ED04}" presName="hierChild5" presStyleCnt="0"/>
      <dgm:spPr/>
    </dgm:pt>
    <dgm:pt modelId="{B5FF8053-D7C3-48E0-936A-CA1AA7081DFF}" type="pres">
      <dgm:prSet presAssocID="{11065FA3-4032-4BC3-923A-D0F5FED08C61}" presName="Name37" presStyleLbl="parChTrans1D4" presStyleIdx="10" presStyleCnt="12"/>
      <dgm:spPr/>
    </dgm:pt>
    <dgm:pt modelId="{CA52210F-BEE0-49CC-BCFA-86DABDDA2D0F}" type="pres">
      <dgm:prSet presAssocID="{0C0E9B78-6D02-40C7-9F23-985383C8F1D7}" presName="hierRoot2" presStyleCnt="0">
        <dgm:presLayoutVars>
          <dgm:hierBranch val="init"/>
        </dgm:presLayoutVars>
      </dgm:prSet>
      <dgm:spPr/>
    </dgm:pt>
    <dgm:pt modelId="{75A11E7E-A675-428C-B86F-B487C04B1A0F}" type="pres">
      <dgm:prSet presAssocID="{0C0E9B78-6D02-40C7-9F23-985383C8F1D7}" presName="rootComposite" presStyleCnt="0"/>
      <dgm:spPr/>
    </dgm:pt>
    <dgm:pt modelId="{E8E89799-2C83-46D8-8ECE-764869894243}" type="pres">
      <dgm:prSet presAssocID="{0C0E9B78-6D02-40C7-9F23-985383C8F1D7}" presName="rootText" presStyleLbl="node4" presStyleIdx="10" presStyleCnt="12">
        <dgm:presLayoutVars>
          <dgm:chPref val="3"/>
        </dgm:presLayoutVars>
      </dgm:prSet>
      <dgm:spPr/>
    </dgm:pt>
    <dgm:pt modelId="{FB519EB0-AB4C-4534-9AB0-270AD290FCC8}" type="pres">
      <dgm:prSet presAssocID="{0C0E9B78-6D02-40C7-9F23-985383C8F1D7}" presName="rootConnector" presStyleLbl="node4" presStyleIdx="10" presStyleCnt="12"/>
      <dgm:spPr/>
    </dgm:pt>
    <dgm:pt modelId="{317A1ACD-D55E-4058-8479-0589507C3CB1}" type="pres">
      <dgm:prSet presAssocID="{0C0E9B78-6D02-40C7-9F23-985383C8F1D7}" presName="hierChild4" presStyleCnt="0"/>
      <dgm:spPr/>
    </dgm:pt>
    <dgm:pt modelId="{5EBC89B3-CA38-4D0E-A2DA-8C96B5E99485}" type="pres">
      <dgm:prSet presAssocID="{0C0E9B78-6D02-40C7-9F23-985383C8F1D7}" presName="hierChild5" presStyleCnt="0"/>
      <dgm:spPr/>
    </dgm:pt>
    <dgm:pt modelId="{0914BB0C-ADE7-4076-93B5-529583E03668}" type="pres">
      <dgm:prSet presAssocID="{1A903B7F-5524-43AE-93F2-A96CFBF21FB8}" presName="Name37" presStyleLbl="parChTrans1D4" presStyleIdx="11" presStyleCnt="12"/>
      <dgm:spPr/>
    </dgm:pt>
    <dgm:pt modelId="{F854B973-EC87-4E3C-8C8D-D254FBE558A6}" type="pres">
      <dgm:prSet presAssocID="{2B5461BF-4D22-4111-873C-02A2CBE9F433}" presName="hierRoot2" presStyleCnt="0">
        <dgm:presLayoutVars>
          <dgm:hierBranch val="init"/>
        </dgm:presLayoutVars>
      </dgm:prSet>
      <dgm:spPr/>
    </dgm:pt>
    <dgm:pt modelId="{D654DDF1-76DB-4F70-8882-73B9F8445482}" type="pres">
      <dgm:prSet presAssocID="{2B5461BF-4D22-4111-873C-02A2CBE9F433}" presName="rootComposite" presStyleCnt="0"/>
      <dgm:spPr/>
    </dgm:pt>
    <dgm:pt modelId="{47FB4201-79E2-4E57-BC5D-92D46D49B286}" type="pres">
      <dgm:prSet presAssocID="{2B5461BF-4D22-4111-873C-02A2CBE9F433}" presName="rootText" presStyleLbl="node4" presStyleIdx="11" presStyleCnt="12">
        <dgm:presLayoutVars>
          <dgm:chPref val="3"/>
        </dgm:presLayoutVars>
      </dgm:prSet>
      <dgm:spPr/>
    </dgm:pt>
    <dgm:pt modelId="{D71C2BCB-DDAC-400D-B293-06A77C453306}" type="pres">
      <dgm:prSet presAssocID="{2B5461BF-4D22-4111-873C-02A2CBE9F433}" presName="rootConnector" presStyleLbl="node4" presStyleIdx="11" presStyleCnt="12"/>
      <dgm:spPr/>
    </dgm:pt>
    <dgm:pt modelId="{E3805E65-9336-4B5A-B3E6-88CBE4B1ED3D}" type="pres">
      <dgm:prSet presAssocID="{2B5461BF-4D22-4111-873C-02A2CBE9F433}" presName="hierChild4" presStyleCnt="0"/>
      <dgm:spPr/>
    </dgm:pt>
    <dgm:pt modelId="{F5AF9172-DCEE-4F70-B909-D5F8BB7F2DB4}" type="pres">
      <dgm:prSet presAssocID="{2B5461BF-4D22-4111-873C-02A2CBE9F433}" presName="hierChild5" presStyleCnt="0"/>
      <dgm:spPr/>
    </dgm:pt>
    <dgm:pt modelId="{3570A591-8472-4845-AC6F-847BD760D9A9}" type="pres">
      <dgm:prSet presAssocID="{4116F79D-CD3B-44DD-8082-40118C45CD52}" presName="hierChild5" presStyleCnt="0"/>
      <dgm:spPr/>
    </dgm:pt>
    <dgm:pt modelId="{5635A050-F6E3-4994-A3BB-434E5F73D499}" type="pres">
      <dgm:prSet presAssocID="{74D90294-6373-4AE8-9C41-6534F97E1372}" presName="hierChild5" presStyleCnt="0"/>
      <dgm:spPr/>
    </dgm:pt>
    <dgm:pt modelId="{6C43B741-E15F-4B32-B73E-B8AC1AABF26C}" type="pres">
      <dgm:prSet presAssocID="{397235BD-C016-4B9E-BE5C-79B220ECD503}" presName="hierChild3" presStyleCnt="0"/>
      <dgm:spPr/>
    </dgm:pt>
  </dgm:ptLst>
  <dgm:cxnLst>
    <dgm:cxn modelId="{60349A00-ABAF-4661-86F9-1ADBAB8A652F}" type="presOf" srcId="{8B29AADA-E194-4382-B783-26ABD53F1AF5}" destId="{D39DDF9C-5767-4D2A-BD5E-2CE8B4042F64}" srcOrd="0" destOrd="0" presId="urn:microsoft.com/office/officeart/2005/8/layout/orgChart1"/>
    <dgm:cxn modelId="{4B7E1705-A19F-40C4-8C62-5475DC304F98}" type="presOf" srcId="{892060C9-111F-411E-A39B-EEE6F051230E}" destId="{DD97CFB8-5E38-4BF1-9CD6-E421E4C7EABD}" srcOrd="0" destOrd="0" presId="urn:microsoft.com/office/officeart/2005/8/layout/orgChart1"/>
    <dgm:cxn modelId="{48BC4D05-74DC-445F-A61F-1B6251020E10}" type="presOf" srcId="{0C0E9B78-6D02-40C7-9F23-985383C8F1D7}" destId="{E8E89799-2C83-46D8-8ECE-764869894243}" srcOrd="0" destOrd="0" presId="urn:microsoft.com/office/officeart/2005/8/layout/orgChart1"/>
    <dgm:cxn modelId="{A2E5B508-00E3-42FB-86CF-DF179A6D64C6}" srcId="{19B255C4-75F1-467F-8753-428B32ED12C3}" destId="{73F97BF1-D493-4151-B0DA-B938F0C39DDB}" srcOrd="2" destOrd="0" parTransId="{894C74FB-70BE-4446-9ED5-9E440EEF8F48}" sibTransId="{CA5BFEF7-1806-44FB-97F0-354141651477}"/>
    <dgm:cxn modelId="{66E8660B-02AA-4C8A-A13E-004A1BBAD403}" srcId="{19B255C4-75F1-467F-8753-428B32ED12C3}" destId="{A17E892A-F41F-4E64-9B02-33124B85A547}" srcOrd="1" destOrd="0" parTransId="{09390127-D1B8-4AFE-98C1-28C6482D1A6E}" sibTransId="{618F61C5-8364-4C19-A0E0-4765EBB9FDC9}"/>
    <dgm:cxn modelId="{D6B6210D-45DA-4B5E-9BA7-ADDE147B4B4B}" type="presOf" srcId="{9F77F39F-09E2-4706-8160-6150E915F09F}" destId="{868B6282-39F9-4A7E-8053-1C185015E01B}" srcOrd="0" destOrd="0" presId="urn:microsoft.com/office/officeart/2005/8/layout/orgChart1"/>
    <dgm:cxn modelId="{ACE3F814-C6D4-43B0-8103-5567CBF0C208}" srcId="{4116F79D-CD3B-44DD-8082-40118C45CD52}" destId="{2B5461BF-4D22-4111-873C-02A2CBE9F433}" srcOrd="2" destOrd="0" parTransId="{1A903B7F-5524-43AE-93F2-A96CFBF21FB8}" sibTransId="{4FF499F3-FBEC-439A-A5FF-70EFA606C986}"/>
    <dgm:cxn modelId="{D6F00D1D-BC2C-460A-BF9D-B26A410D2CCE}" type="presOf" srcId="{E9EC4E38-85C9-4EEB-A721-D795BE132EA2}" destId="{8EA43D1C-881E-4A67-8073-8CE0FB4C8D94}" srcOrd="0" destOrd="0" presId="urn:microsoft.com/office/officeart/2005/8/layout/orgChart1"/>
    <dgm:cxn modelId="{F7A4591E-0173-48C0-83C4-3C2D9A460C8A}" srcId="{397235BD-C016-4B9E-BE5C-79B220ECD503}" destId="{74D90294-6373-4AE8-9C41-6534F97E1372}" srcOrd="1" destOrd="0" parTransId="{D599E8FC-C715-4568-8B6D-AEB15A9F53BC}" sibTransId="{8A1F7F3D-2E57-4867-BB05-DFB860EE00BE}"/>
    <dgm:cxn modelId="{95B01B20-76B9-431D-998C-E7DA5E184541}" type="presOf" srcId="{2B5461BF-4D22-4111-873C-02A2CBE9F433}" destId="{D71C2BCB-DDAC-400D-B293-06A77C453306}" srcOrd="1" destOrd="0" presId="urn:microsoft.com/office/officeart/2005/8/layout/orgChart1"/>
    <dgm:cxn modelId="{916A1126-D3B9-4A89-83B5-CDBA7D64AC2B}" srcId="{74D90294-6373-4AE8-9C41-6534F97E1372}" destId="{4116F79D-CD3B-44DD-8082-40118C45CD52}" srcOrd="2" destOrd="0" parTransId="{25E29D9C-9F48-420A-9CD2-29DEE380E5B0}" sibTransId="{6CA59EF3-771A-49D2-8932-5DA40D3D624A}"/>
    <dgm:cxn modelId="{B167D727-2C02-4C45-90F6-E041B7F2F810}" srcId="{19B255C4-75F1-467F-8753-428B32ED12C3}" destId="{3404BA45-AC42-4E00-B705-933F88625815}" srcOrd="0" destOrd="0" parTransId="{89FFB4A3-4664-4AF2-B2D8-58997C361D7F}" sibTransId="{EED56CB4-61BE-4BE4-B865-061599CD504A}"/>
    <dgm:cxn modelId="{A1C16328-6C63-48F8-963E-23536BEA0154}" type="presOf" srcId="{A17E892A-F41F-4E64-9B02-33124B85A547}" destId="{F99CC48F-5666-4266-80C4-B74292920D01}" srcOrd="0" destOrd="0" presId="urn:microsoft.com/office/officeart/2005/8/layout/orgChart1"/>
    <dgm:cxn modelId="{6CFFEA29-D7CC-4081-A1B7-9726D45C0955}" type="presOf" srcId="{AA76C3A9-8427-45B0-A349-D4FAF249325E}" destId="{56D84F64-3128-492C-BA79-C2B09DDD5855}" srcOrd="0" destOrd="0" presId="urn:microsoft.com/office/officeart/2005/8/layout/orgChart1"/>
    <dgm:cxn modelId="{4AFF6E2A-8024-41F9-AA9D-C971B2E76C49}" type="presOf" srcId="{C3D7B5A7-6467-4F36-9F56-4C890F0DB8AA}" destId="{C05CE2E3-DBAB-44C6-866E-6E7C4CE71A58}" srcOrd="0" destOrd="0" presId="urn:microsoft.com/office/officeart/2005/8/layout/orgChart1"/>
    <dgm:cxn modelId="{523B9B2A-EE29-4119-8CE4-03520A9D7A51}" type="presOf" srcId="{3404BA45-AC42-4E00-B705-933F88625815}" destId="{6F86D753-14E3-43C6-B105-DC6D4D33ACE7}" srcOrd="1" destOrd="0" presId="urn:microsoft.com/office/officeart/2005/8/layout/orgChart1"/>
    <dgm:cxn modelId="{7D8CE132-9D61-4F23-A446-9DE61B49E9E5}" type="presOf" srcId="{4116F79D-CD3B-44DD-8082-40118C45CD52}" destId="{D46F2BC0-1631-493D-B7F3-02137AF9DC59}" srcOrd="1" destOrd="0" presId="urn:microsoft.com/office/officeart/2005/8/layout/orgChart1"/>
    <dgm:cxn modelId="{AB6AE934-98CD-4DC9-902E-B8C47EF01500}" type="presOf" srcId="{E7138025-06F5-4BB2-B83C-40C0819BF9EB}" destId="{96955A19-E1B9-4D4A-8C0E-073FD9BC07B3}" srcOrd="1" destOrd="0" presId="urn:microsoft.com/office/officeart/2005/8/layout/orgChart1"/>
    <dgm:cxn modelId="{E9070E3B-073E-4839-9AEF-819AF3E9D7B8}" type="presOf" srcId="{89FFB4A3-4664-4AF2-B2D8-58997C361D7F}" destId="{55869D96-E0D1-4482-A3A6-1AF10BA7A7F3}" srcOrd="0" destOrd="0" presId="urn:microsoft.com/office/officeart/2005/8/layout/orgChart1"/>
    <dgm:cxn modelId="{AFF4F13B-7159-4467-A805-EA378BB5A861}" type="presOf" srcId="{19B255C4-75F1-467F-8753-428B32ED12C3}" destId="{2247EF0C-DCF0-40AF-BF42-A6E8FD4D9BD8}" srcOrd="0" destOrd="0" presId="urn:microsoft.com/office/officeart/2005/8/layout/orgChart1"/>
    <dgm:cxn modelId="{B14DB83C-9D40-426D-8872-34152021DF8C}" type="presOf" srcId="{6124F874-1635-46D0-B726-5DE640E6681A}" destId="{E8722061-42F1-4E7D-84E7-BF3FE1BC91D8}" srcOrd="0" destOrd="0" presId="urn:microsoft.com/office/officeart/2005/8/layout/orgChart1"/>
    <dgm:cxn modelId="{CEFBBF3E-1CF2-4C85-99D7-F09234A573EB}" type="presOf" srcId="{7CFA4279-3FB1-470A-B9F8-5DABA9F608E0}" destId="{C80F1385-B1E5-435C-B7DA-60215CE3E809}" srcOrd="0" destOrd="0" presId="urn:microsoft.com/office/officeart/2005/8/layout/orgChart1"/>
    <dgm:cxn modelId="{B899D25F-5C04-41F0-AA42-288BF3DFC3F6}" type="presOf" srcId="{0C0E9B78-6D02-40C7-9F23-985383C8F1D7}" destId="{FB519EB0-AB4C-4534-9AB0-270AD290FCC8}" srcOrd="1" destOrd="0" presId="urn:microsoft.com/office/officeart/2005/8/layout/orgChart1"/>
    <dgm:cxn modelId="{B5547A62-5730-454B-8B28-A56E5E831ECD}" type="presOf" srcId="{73F97BF1-D493-4151-B0DA-B938F0C39DDB}" destId="{9D6541C5-AA9C-42C6-A452-5958B38F1F29}" srcOrd="0" destOrd="0" presId="urn:microsoft.com/office/officeart/2005/8/layout/orgChart1"/>
    <dgm:cxn modelId="{369A3545-A372-4D7E-9ED0-EC0B001D8363}" type="presOf" srcId="{A31410D7-DDC0-4457-9F23-474C52EE5BCF}" destId="{DA960C67-9FD7-44DD-AEE1-CEC069961C9C}" srcOrd="0" destOrd="0" presId="urn:microsoft.com/office/officeart/2005/8/layout/orgChart1"/>
    <dgm:cxn modelId="{53F96366-5533-460A-A365-AAFCF291565A}" type="presOf" srcId="{A31410D7-DDC0-4457-9F23-474C52EE5BCF}" destId="{1591E846-0A16-4AD1-AFD6-C7A82712BCF4}" srcOrd="1" destOrd="0" presId="urn:microsoft.com/office/officeart/2005/8/layout/orgChart1"/>
    <dgm:cxn modelId="{C20E624A-8A6E-422B-AD4B-98A90F648035}" type="presOf" srcId="{C06E9F9A-A653-4397-803A-93ECC9103587}" destId="{10CC79F5-999E-4F91-87CB-2A868FBE7207}" srcOrd="0" destOrd="0" presId="urn:microsoft.com/office/officeart/2005/8/layout/orgChart1"/>
    <dgm:cxn modelId="{2F302D4B-032B-4FF3-9DD3-E2AA4831E470}" type="presOf" srcId="{E9EC4E38-85C9-4EEB-A721-D795BE132EA2}" destId="{78FD9B1D-B62D-4951-8498-FEB582D07A10}" srcOrd="1" destOrd="0" presId="urn:microsoft.com/office/officeart/2005/8/layout/orgChart1"/>
    <dgm:cxn modelId="{9CAABA6C-1E8B-42FB-B06D-1094C8BF1021}" type="presOf" srcId="{42F6655F-A3FD-4C21-AD9E-94015515B69D}" destId="{CD6D03EC-7FAD-43CD-B99C-EB5D0E9D710B}" srcOrd="1" destOrd="0" presId="urn:microsoft.com/office/officeart/2005/8/layout/orgChart1"/>
    <dgm:cxn modelId="{5846C46C-D853-44CF-BFC7-82CAAAAE8AFD}" srcId="{52328A08-E55B-46A8-AAEC-4281284AFC0B}" destId="{E9EC4E38-85C9-4EEB-A721-D795BE132EA2}" srcOrd="1" destOrd="0" parTransId="{3DBC9273-867B-4574-B0D4-422136F8CEC8}" sibTransId="{2899F028-D504-4970-B156-B1ABDFBC3B56}"/>
    <dgm:cxn modelId="{8FDFB570-5092-4A84-8D7E-04F003999AE9}" type="presOf" srcId="{4116F79D-CD3B-44DD-8082-40118C45CD52}" destId="{CC3CA7C3-ED46-4451-BA99-82AC77ACB5F3}" srcOrd="0" destOrd="0" presId="urn:microsoft.com/office/officeart/2005/8/layout/orgChart1"/>
    <dgm:cxn modelId="{EC1E0174-A618-497A-8C97-2464E634AC4B}" type="presOf" srcId="{701A3829-7C55-461C-BFEC-F6301185A9A8}" destId="{0448920B-E46C-48B9-8102-C5BC9EE4AEEC}" srcOrd="0" destOrd="0" presId="urn:microsoft.com/office/officeart/2005/8/layout/orgChart1"/>
    <dgm:cxn modelId="{7CC48454-08B0-4E60-8A46-C3DECC459DAA}" type="presOf" srcId="{1A903B7F-5524-43AE-93F2-A96CFBF21FB8}" destId="{0914BB0C-ADE7-4076-93B5-529583E03668}" srcOrd="0" destOrd="0" presId="urn:microsoft.com/office/officeart/2005/8/layout/orgChart1"/>
    <dgm:cxn modelId="{1FC72D7A-0505-4573-A84C-0F218ED0E208}" srcId="{C710DC77-A9B4-4A9B-BEBD-247C413E6F8D}" destId="{397235BD-C016-4B9E-BE5C-79B220ECD503}" srcOrd="0" destOrd="0" parTransId="{0FEED319-B148-4964-B450-B4668C886F08}" sibTransId="{210D01D3-59BF-4A18-B543-AA41A579B9A4}"/>
    <dgm:cxn modelId="{4172217D-7DC4-4F47-8853-A1ADE57ACFC7}" srcId="{74D90294-6373-4AE8-9C41-6534F97E1372}" destId="{52328A08-E55B-46A8-AAEC-4281284AFC0B}" srcOrd="1" destOrd="0" parTransId="{EB0CA061-3292-4234-A828-D046D668D2D7}" sibTransId="{8BAD8F6E-D1C4-4A5D-88FF-41CDE6F8F229}"/>
    <dgm:cxn modelId="{6907F27D-6872-43DB-A1CF-DD968C3EA5F8}" type="presOf" srcId="{9F77F39F-09E2-4706-8160-6150E915F09F}" destId="{EEF9031A-1B70-4D31-89CB-511D3DF2DF00}" srcOrd="1" destOrd="0" presId="urn:microsoft.com/office/officeart/2005/8/layout/orgChart1"/>
    <dgm:cxn modelId="{46F2E37F-EA09-42D0-9E84-2352CBD30B6A}" type="presOf" srcId="{52328A08-E55B-46A8-AAEC-4281284AFC0B}" destId="{6CF2AB00-CB8D-4D91-9815-FFC32BA2412D}" srcOrd="1" destOrd="0" presId="urn:microsoft.com/office/officeart/2005/8/layout/orgChart1"/>
    <dgm:cxn modelId="{76FE2083-32F9-4F2C-9FFC-6C5D046E35AE}" type="presOf" srcId="{3387DFA4-2E25-4D2D-8CE5-9F476B3DC804}" destId="{02FDD824-10C7-4408-94A6-2FEB8E76E502}" srcOrd="1" destOrd="0" presId="urn:microsoft.com/office/officeart/2005/8/layout/orgChart1"/>
    <dgm:cxn modelId="{B3243785-0A1E-4BCD-BB5A-E02D1DC8BA93}" type="presOf" srcId="{BFD41AC0-AE8C-44E1-BEEE-A5FD38A5C757}" destId="{067CDB9A-7445-422F-9D8D-46FC7C8BA482}" srcOrd="0" destOrd="0" presId="urn:microsoft.com/office/officeart/2005/8/layout/orgChart1"/>
    <dgm:cxn modelId="{C4BCA685-D2E1-43E8-877E-39FE80B20D49}" type="presOf" srcId="{2B5461BF-4D22-4111-873C-02A2CBE9F433}" destId="{47FB4201-79E2-4E57-BC5D-92D46D49B286}" srcOrd="0" destOrd="0" presId="urn:microsoft.com/office/officeart/2005/8/layout/orgChart1"/>
    <dgm:cxn modelId="{1EB45686-78FE-4A84-B446-A38753AF08FB}" srcId="{4116F79D-CD3B-44DD-8082-40118C45CD52}" destId="{0C0E9B78-6D02-40C7-9F23-985383C8F1D7}" srcOrd="1" destOrd="0" parTransId="{11065FA3-4032-4BC3-923A-D0F5FED08C61}" sibTransId="{1504E7E9-E511-4B8C-A9A7-5AB4917075FB}"/>
    <dgm:cxn modelId="{8BAB6C89-3D81-469D-9F19-86B792772E3F}" type="presOf" srcId="{09390127-D1B8-4AFE-98C1-28C6482D1A6E}" destId="{C761313A-7DF2-4C68-AFE0-E68BEFB9CD7D}" srcOrd="0" destOrd="0" presId="urn:microsoft.com/office/officeart/2005/8/layout/orgChart1"/>
    <dgm:cxn modelId="{84CFF28B-E17B-4710-A43F-F77287982FDB}" type="presOf" srcId="{D06C10E4-A3A0-4C0F-8E2A-99F0C5F1CCB5}" destId="{BC5CA262-68AA-42BD-B0A6-31D842520FE0}" srcOrd="0" destOrd="0" presId="urn:microsoft.com/office/officeart/2005/8/layout/orgChart1"/>
    <dgm:cxn modelId="{37153193-D03B-484C-9E6B-2A9BE8450A89}" type="presOf" srcId="{73F97BF1-D493-4151-B0DA-B938F0C39DDB}" destId="{1F5A89DE-B18D-43D3-ABF1-601912828899}" srcOrd="1" destOrd="0" presId="urn:microsoft.com/office/officeart/2005/8/layout/orgChart1"/>
    <dgm:cxn modelId="{1EA14EA3-E2ED-479C-9A02-E986004543AD}" srcId="{E7138025-06F5-4BB2-B83C-40C0819BF9EB}" destId="{42ED7D7F-BD50-4B7E-A89E-32F8290D23A6}" srcOrd="0" destOrd="0" parTransId="{D77196DE-1842-4C5D-B089-0575D9C3F0A5}" sibTransId="{6AA64F63-3DDB-48AC-B914-B83942C55FA0}"/>
    <dgm:cxn modelId="{A2EFE6A4-965D-4FB4-A07D-8E393F30CC67}" srcId="{3387DFA4-2E25-4D2D-8CE5-9F476B3DC804}" destId="{D06C10E4-A3A0-4C0F-8E2A-99F0C5F1CCB5}" srcOrd="1" destOrd="0" parTransId="{AA76C3A9-8427-45B0-A349-D4FAF249325E}" sibTransId="{FD9A0FB1-5E0C-4B2C-86E5-D81B7BF16A88}"/>
    <dgm:cxn modelId="{20E407A6-F599-4536-9704-7389C64D56DF}" type="presOf" srcId="{A17E892A-F41F-4E64-9B02-33124B85A547}" destId="{01D4326F-4BA9-4029-9FD4-A45CFCFEFEE8}" srcOrd="1" destOrd="0" presId="urn:microsoft.com/office/officeart/2005/8/layout/orgChart1"/>
    <dgm:cxn modelId="{12EC6BA7-B4D2-488B-B376-5F6CC2E9A6E2}" type="presOf" srcId="{74D90294-6373-4AE8-9C41-6534F97E1372}" destId="{740DB5B2-67DE-4177-AF4D-CA912029DC2C}" srcOrd="1" destOrd="0" presId="urn:microsoft.com/office/officeart/2005/8/layout/orgChart1"/>
    <dgm:cxn modelId="{F4CC78A7-C428-445B-86B1-823E07A9970D}" srcId="{74D90294-6373-4AE8-9C41-6534F97E1372}" destId="{E7138025-06F5-4BB2-B83C-40C0819BF9EB}" srcOrd="0" destOrd="0" parTransId="{3DD86074-9E6C-4775-83AD-083C8C92ABC4}" sibTransId="{744DF87A-A146-4FB5-97F4-A22AC714D4DB}"/>
    <dgm:cxn modelId="{6B0828A9-06FD-4A71-89DE-992BE2C5D7E8}" srcId="{C06E9F9A-A653-4397-803A-93ECC9103587}" destId="{3387DFA4-2E25-4D2D-8CE5-9F476B3DC804}" srcOrd="0" destOrd="0" parTransId="{6124F874-1635-46D0-B726-5DE640E6681A}" sibTransId="{5100A3EA-39EB-4C9D-B902-CDBB7A293238}"/>
    <dgm:cxn modelId="{6591C0AA-112A-4D73-AE6F-58DFD2DA217E}" type="presOf" srcId="{397235BD-C016-4B9E-BE5C-79B220ECD503}" destId="{EE0465F7-6658-45F1-968A-56FEFD5E0266}" srcOrd="1" destOrd="0" presId="urn:microsoft.com/office/officeart/2005/8/layout/orgChart1"/>
    <dgm:cxn modelId="{1926A5B3-10D6-4035-A07A-AE9674D08625}" type="presOf" srcId="{D7BC38A0-A443-4112-9C59-2CF29897ED04}" destId="{0D70861A-C40B-473A-AB08-094E8E6E7AB8}" srcOrd="0" destOrd="0" presId="urn:microsoft.com/office/officeart/2005/8/layout/orgChart1"/>
    <dgm:cxn modelId="{BC5883B5-7DB1-4868-81F7-79050909101A}" type="presOf" srcId="{3387DFA4-2E25-4D2D-8CE5-9F476B3DC804}" destId="{8441CE7F-130C-48FA-9E77-020320E88953}" srcOrd="0" destOrd="0" presId="urn:microsoft.com/office/officeart/2005/8/layout/orgChart1"/>
    <dgm:cxn modelId="{16CBA0B6-555F-45D1-8507-87D9C4005F86}" type="presOf" srcId="{19B255C4-75F1-467F-8753-428B32ED12C3}" destId="{543361C4-D44A-4B18-A9FC-87B00CA50B42}" srcOrd="1" destOrd="0" presId="urn:microsoft.com/office/officeart/2005/8/layout/orgChart1"/>
    <dgm:cxn modelId="{322433B8-2CE0-4AA9-9A37-60C5383164B7}" type="presOf" srcId="{D06C10E4-A3A0-4C0F-8E2A-99F0C5F1CCB5}" destId="{7D53EA83-3D4C-4CA5-8E69-3834527DA9BA}" srcOrd="1" destOrd="0" presId="urn:microsoft.com/office/officeart/2005/8/layout/orgChart1"/>
    <dgm:cxn modelId="{7EDC55BE-3877-40CC-9D28-88C36A233888}" type="presOf" srcId="{D7BC38A0-A443-4112-9C59-2CF29897ED04}" destId="{F7C24A78-1B60-453D-9849-B2F9C9B717AB}" srcOrd="1" destOrd="0" presId="urn:microsoft.com/office/officeart/2005/8/layout/orgChart1"/>
    <dgm:cxn modelId="{8BC867C3-7BF8-4950-8FE6-DF790683FA3D}" type="presOf" srcId="{42ED7D7F-BD50-4B7E-A89E-32F8290D23A6}" destId="{23E0C65D-7E40-4A5D-BF0A-170041EB4F84}" srcOrd="0" destOrd="0" presId="urn:microsoft.com/office/officeart/2005/8/layout/orgChart1"/>
    <dgm:cxn modelId="{B43DCBC5-8EF6-46EC-B828-E1B32D1F00F2}" type="presOf" srcId="{3DD86074-9E6C-4775-83AD-083C8C92ABC4}" destId="{F552632D-4B97-4FBB-9843-497E020D1031}" srcOrd="0" destOrd="0" presId="urn:microsoft.com/office/officeart/2005/8/layout/orgChart1"/>
    <dgm:cxn modelId="{B5CDC4C9-0F4E-4849-9BD0-F89C176FA10F}" type="presOf" srcId="{74D90294-6373-4AE8-9C41-6534F97E1372}" destId="{1BC00592-FE8A-4918-B850-028076702D52}" srcOrd="0" destOrd="0" presId="urn:microsoft.com/office/officeart/2005/8/layout/orgChart1"/>
    <dgm:cxn modelId="{788FBACB-A45A-4B04-BFBC-60C7DC47BB3B}" srcId="{397235BD-C016-4B9E-BE5C-79B220ECD503}" destId="{C06E9F9A-A653-4397-803A-93ECC9103587}" srcOrd="0" destOrd="0" parTransId="{701A3829-7C55-461C-BFEC-F6301185A9A8}" sibTransId="{8852053A-BAEA-468D-9046-ED54F56194F3}"/>
    <dgm:cxn modelId="{B76269CC-7584-41D9-94DF-EF8C609BA1E8}" type="presOf" srcId="{42F6655F-A3FD-4C21-AD9E-94015515B69D}" destId="{D1A75997-A52C-47DB-9FF1-A4EED184CCBC}" srcOrd="0" destOrd="0" presId="urn:microsoft.com/office/officeart/2005/8/layout/orgChart1"/>
    <dgm:cxn modelId="{7B7A52CC-D36C-43D1-8F42-91D1ED17A5CE}" srcId="{C06E9F9A-A653-4397-803A-93ECC9103587}" destId="{19B255C4-75F1-467F-8753-428B32ED12C3}" srcOrd="1" destOrd="0" parTransId="{8B29AADA-E194-4382-B783-26ABD53F1AF5}" sibTransId="{0590D6F9-B1AE-496D-BF86-8BF083659E7B}"/>
    <dgm:cxn modelId="{C0AB73CC-31BC-4D29-829B-DE964C847713}" srcId="{3387DFA4-2E25-4D2D-8CE5-9F476B3DC804}" destId="{A31410D7-DDC0-4457-9F23-474C52EE5BCF}" srcOrd="0" destOrd="0" parTransId="{BFD41AC0-AE8C-44E1-BEEE-A5FD38A5C757}" sibTransId="{E8091B3B-363D-4AC3-91E1-812265EEF6C0}"/>
    <dgm:cxn modelId="{F4F9B9D6-FF2A-4EB4-A7C8-712820C35A2D}" type="presOf" srcId="{42ED7D7F-BD50-4B7E-A89E-32F8290D23A6}" destId="{265F4170-DD2E-478E-A90B-2DFA5F0A3220}" srcOrd="1" destOrd="0" presId="urn:microsoft.com/office/officeart/2005/8/layout/orgChart1"/>
    <dgm:cxn modelId="{234ED1D9-7C58-45D4-9B9D-65EF289733EC}" type="presOf" srcId="{11065FA3-4032-4BC3-923A-D0F5FED08C61}" destId="{B5FF8053-D7C3-48E0-936A-CA1AA7081DFF}" srcOrd="0" destOrd="0" presId="urn:microsoft.com/office/officeart/2005/8/layout/orgChart1"/>
    <dgm:cxn modelId="{87272DDA-949D-4686-9CF7-C364BE108E60}" srcId="{3387DFA4-2E25-4D2D-8CE5-9F476B3DC804}" destId="{42F6655F-A3FD-4C21-AD9E-94015515B69D}" srcOrd="2" destOrd="0" parTransId="{7CFA4279-3FB1-470A-B9F8-5DABA9F608E0}" sibTransId="{66971CEA-9FB2-457E-BD06-3E0FB65FD6BD}"/>
    <dgm:cxn modelId="{E3DD7ADC-2546-4667-93A7-05D8A4FA2AC2}" type="presOf" srcId="{52328A08-E55B-46A8-AAEC-4281284AFC0B}" destId="{A34A1A26-5D41-44FC-9D9A-B5CE9F77D22F}" srcOrd="0" destOrd="0" presId="urn:microsoft.com/office/officeart/2005/8/layout/orgChart1"/>
    <dgm:cxn modelId="{C179B7DC-AC03-4C72-B0F5-E23CCD6B2491}" type="presOf" srcId="{397235BD-C016-4B9E-BE5C-79B220ECD503}" destId="{37E13392-1AFA-43FE-9A3E-B3A6FE64994C}" srcOrd="0" destOrd="0" presId="urn:microsoft.com/office/officeart/2005/8/layout/orgChart1"/>
    <dgm:cxn modelId="{965058E1-F95F-45DE-BB5C-0D0DD2A45924}" type="presOf" srcId="{894C74FB-70BE-4446-9ED5-9E440EEF8F48}" destId="{958C5CAB-B83B-43FB-91E2-58E3B856EE09}" srcOrd="0" destOrd="0" presId="urn:microsoft.com/office/officeart/2005/8/layout/orgChart1"/>
    <dgm:cxn modelId="{7168F2E5-C2B0-41C2-B25A-60282E1E75C8}" type="presOf" srcId="{E7138025-06F5-4BB2-B83C-40C0819BF9EB}" destId="{24DF35CA-15F5-4E0E-B60B-9DA5CC067F06}" srcOrd="0" destOrd="0" presId="urn:microsoft.com/office/officeart/2005/8/layout/orgChart1"/>
    <dgm:cxn modelId="{42063CE8-D5ED-4E56-9E38-83029B583AFD}" type="presOf" srcId="{3DBC9273-867B-4574-B0D4-422136F8CEC8}" destId="{19186CEE-26FA-4567-A221-EB21E3F65C0F}" srcOrd="0" destOrd="0" presId="urn:microsoft.com/office/officeart/2005/8/layout/orgChart1"/>
    <dgm:cxn modelId="{5F26E4E9-D380-40EB-9077-B89F202CC3D9}" srcId="{52328A08-E55B-46A8-AAEC-4281284AFC0B}" destId="{9F77F39F-09E2-4706-8160-6150E915F09F}" srcOrd="0" destOrd="0" parTransId="{892060C9-111F-411E-A39B-EEE6F051230E}" sibTransId="{C06027BD-76B5-4CEA-AE45-07CB9230DAC5}"/>
    <dgm:cxn modelId="{7FAEEEE9-6F33-4B49-809C-7C9CF4781C14}" type="presOf" srcId="{D599E8FC-C715-4568-8B6D-AEB15A9F53BC}" destId="{17B65A6C-1BE3-434D-9206-D6E1BB094045}" srcOrd="0" destOrd="0" presId="urn:microsoft.com/office/officeart/2005/8/layout/orgChart1"/>
    <dgm:cxn modelId="{F0FE8DF3-65DE-45F6-8EB5-F4505B67497D}" type="presOf" srcId="{3404BA45-AC42-4E00-B705-933F88625815}" destId="{FE18B836-7E32-4DD1-A877-92BFA8BE1988}" srcOrd="0" destOrd="0" presId="urn:microsoft.com/office/officeart/2005/8/layout/orgChart1"/>
    <dgm:cxn modelId="{E641B8F4-8C12-4573-B3B2-09304E58F5E1}" type="presOf" srcId="{C710DC77-A9B4-4A9B-BEBD-247C413E6F8D}" destId="{EE2AE583-3DC0-4882-A600-4445C6F5E384}" srcOrd="0" destOrd="0" presId="urn:microsoft.com/office/officeart/2005/8/layout/orgChart1"/>
    <dgm:cxn modelId="{D0FB66F7-38AD-4357-B287-F6F314375B66}" type="presOf" srcId="{C06E9F9A-A653-4397-803A-93ECC9103587}" destId="{E7F65E2B-C3C5-4367-A4B2-0F82CAAF7BE8}" srcOrd="1" destOrd="0" presId="urn:microsoft.com/office/officeart/2005/8/layout/orgChart1"/>
    <dgm:cxn modelId="{156721F8-E783-426F-BE12-795879C2BB43}" type="presOf" srcId="{25E29D9C-9F48-420A-9CD2-29DEE380E5B0}" destId="{D46F8B78-4867-4010-8B8D-B494805FD6DD}" srcOrd="0" destOrd="0" presId="urn:microsoft.com/office/officeart/2005/8/layout/orgChart1"/>
    <dgm:cxn modelId="{CCE902F9-F476-44EE-835D-51FC7DD91CA7}" type="presOf" srcId="{EB0CA061-3292-4234-A828-D046D668D2D7}" destId="{02D49893-63FD-41A7-ABE4-F0C2EC3D33B0}" srcOrd="0" destOrd="0" presId="urn:microsoft.com/office/officeart/2005/8/layout/orgChart1"/>
    <dgm:cxn modelId="{E94858F9-0D21-47D9-A5FE-63DFA3DBE058}" srcId="{4116F79D-CD3B-44DD-8082-40118C45CD52}" destId="{D7BC38A0-A443-4112-9C59-2CF29897ED04}" srcOrd="0" destOrd="0" parTransId="{C3D7B5A7-6467-4F36-9F56-4C890F0DB8AA}" sibTransId="{D07A1762-76E1-4B9A-877D-5F11CD844CE3}"/>
    <dgm:cxn modelId="{6AF780FE-8E56-4343-9854-1CF075D31AE5}" type="presOf" srcId="{D77196DE-1842-4C5D-B089-0575D9C3F0A5}" destId="{4990365A-AE7A-4BC7-BB08-ECD877D28AAC}" srcOrd="0" destOrd="0" presId="urn:microsoft.com/office/officeart/2005/8/layout/orgChart1"/>
    <dgm:cxn modelId="{9B5A0FD3-C80D-4444-A65D-902C852EFAD5}" type="presParOf" srcId="{EE2AE583-3DC0-4882-A600-4445C6F5E384}" destId="{41D22AC5-AA8A-487D-8865-153111465DA8}" srcOrd="0" destOrd="0" presId="urn:microsoft.com/office/officeart/2005/8/layout/orgChart1"/>
    <dgm:cxn modelId="{5CE491D1-EC16-4E35-8231-0DF64DBD6E7F}" type="presParOf" srcId="{41D22AC5-AA8A-487D-8865-153111465DA8}" destId="{BA875F60-0161-42C2-AE69-804E00EDA098}" srcOrd="0" destOrd="0" presId="urn:microsoft.com/office/officeart/2005/8/layout/orgChart1"/>
    <dgm:cxn modelId="{5AD3C1D0-71C6-41BB-862E-879FC657F509}" type="presParOf" srcId="{BA875F60-0161-42C2-AE69-804E00EDA098}" destId="{37E13392-1AFA-43FE-9A3E-B3A6FE64994C}" srcOrd="0" destOrd="0" presId="urn:microsoft.com/office/officeart/2005/8/layout/orgChart1"/>
    <dgm:cxn modelId="{4C46BEF2-1825-4CFE-9E0B-33AC54EDC245}" type="presParOf" srcId="{BA875F60-0161-42C2-AE69-804E00EDA098}" destId="{EE0465F7-6658-45F1-968A-56FEFD5E0266}" srcOrd="1" destOrd="0" presId="urn:microsoft.com/office/officeart/2005/8/layout/orgChart1"/>
    <dgm:cxn modelId="{4C8FFE94-F692-4A17-B9F6-238905C50773}" type="presParOf" srcId="{41D22AC5-AA8A-487D-8865-153111465DA8}" destId="{F857E72A-4740-4E40-A512-57804C9D2C6F}" srcOrd="1" destOrd="0" presId="urn:microsoft.com/office/officeart/2005/8/layout/orgChart1"/>
    <dgm:cxn modelId="{22106AA6-E5EF-4361-A56A-8A8F00982361}" type="presParOf" srcId="{F857E72A-4740-4E40-A512-57804C9D2C6F}" destId="{0448920B-E46C-48B9-8102-C5BC9EE4AEEC}" srcOrd="0" destOrd="0" presId="urn:microsoft.com/office/officeart/2005/8/layout/orgChart1"/>
    <dgm:cxn modelId="{1B57BB59-C5FF-4FFA-9B9D-FED3D0E7A198}" type="presParOf" srcId="{F857E72A-4740-4E40-A512-57804C9D2C6F}" destId="{2D9D8BAE-BE97-4260-8EF9-292C9103D8C4}" srcOrd="1" destOrd="0" presId="urn:microsoft.com/office/officeart/2005/8/layout/orgChart1"/>
    <dgm:cxn modelId="{A9F00F63-545A-499B-B20D-4FCA9D2814F5}" type="presParOf" srcId="{2D9D8BAE-BE97-4260-8EF9-292C9103D8C4}" destId="{8F383A8B-1D3B-48F1-BFEE-A26DAF7E95C0}" srcOrd="0" destOrd="0" presId="urn:microsoft.com/office/officeart/2005/8/layout/orgChart1"/>
    <dgm:cxn modelId="{EA82A8F5-F6EB-47DA-A895-D7E3E7D84C40}" type="presParOf" srcId="{8F383A8B-1D3B-48F1-BFEE-A26DAF7E95C0}" destId="{10CC79F5-999E-4F91-87CB-2A868FBE7207}" srcOrd="0" destOrd="0" presId="urn:microsoft.com/office/officeart/2005/8/layout/orgChart1"/>
    <dgm:cxn modelId="{E5F6445A-0594-479C-9C94-D10E29A04092}" type="presParOf" srcId="{8F383A8B-1D3B-48F1-BFEE-A26DAF7E95C0}" destId="{E7F65E2B-C3C5-4367-A4B2-0F82CAAF7BE8}" srcOrd="1" destOrd="0" presId="urn:microsoft.com/office/officeart/2005/8/layout/orgChart1"/>
    <dgm:cxn modelId="{C6C48835-1787-4513-82B1-C5A039AFECD7}" type="presParOf" srcId="{2D9D8BAE-BE97-4260-8EF9-292C9103D8C4}" destId="{46784A06-67C5-4191-883C-69116E24AF92}" srcOrd="1" destOrd="0" presId="urn:microsoft.com/office/officeart/2005/8/layout/orgChart1"/>
    <dgm:cxn modelId="{37CD26C0-B623-4563-B103-FFFC39B0006C}" type="presParOf" srcId="{46784A06-67C5-4191-883C-69116E24AF92}" destId="{E8722061-42F1-4E7D-84E7-BF3FE1BC91D8}" srcOrd="0" destOrd="0" presId="urn:microsoft.com/office/officeart/2005/8/layout/orgChart1"/>
    <dgm:cxn modelId="{49DD807D-503B-4259-B3D0-3565A3BDDC6F}" type="presParOf" srcId="{46784A06-67C5-4191-883C-69116E24AF92}" destId="{6D895299-3491-4B87-86A2-696DB60102C6}" srcOrd="1" destOrd="0" presId="urn:microsoft.com/office/officeart/2005/8/layout/orgChart1"/>
    <dgm:cxn modelId="{816F7D0F-12DB-4B79-B088-83C9C668C646}" type="presParOf" srcId="{6D895299-3491-4B87-86A2-696DB60102C6}" destId="{D90DF001-42CE-43BA-AA9F-DA08F647A62D}" srcOrd="0" destOrd="0" presId="urn:microsoft.com/office/officeart/2005/8/layout/orgChart1"/>
    <dgm:cxn modelId="{87B5C066-8098-4C78-AC3E-C8E1A7B58F4F}" type="presParOf" srcId="{D90DF001-42CE-43BA-AA9F-DA08F647A62D}" destId="{8441CE7F-130C-48FA-9E77-020320E88953}" srcOrd="0" destOrd="0" presId="urn:microsoft.com/office/officeart/2005/8/layout/orgChart1"/>
    <dgm:cxn modelId="{23429200-00DB-492A-B2E1-4EECD4AF842E}" type="presParOf" srcId="{D90DF001-42CE-43BA-AA9F-DA08F647A62D}" destId="{02FDD824-10C7-4408-94A6-2FEB8E76E502}" srcOrd="1" destOrd="0" presId="urn:microsoft.com/office/officeart/2005/8/layout/orgChart1"/>
    <dgm:cxn modelId="{AFB0E6EE-0E5D-4AD6-9317-D82DB417BE6C}" type="presParOf" srcId="{6D895299-3491-4B87-86A2-696DB60102C6}" destId="{DA35303A-1545-49E2-8778-366AAC517C1F}" srcOrd="1" destOrd="0" presId="urn:microsoft.com/office/officeart/2005/8/layout/orgChart1"/>
    <dgm:cxn modelId="{9B1D2849-7B30-4F3D-A57B-A94F8349E1D7}" type="presParOf" srcId="{DA35303A-1545-49E2-8778-366AAC517C1F}" destId="{067CDB9A-7445-422F-9D8D-46FC7C8BA482}" srcOrd="0" destOrd="0" presId="urn:microsoft.com/office/officeart/2005/8/layout/orgChart1"/>
    <dgm:cxn modelId="{9423DAC2-1F8D-40E4-BA16-C122A528CEE0}" type="presParOf" srcId="{DA35303A-1545-49E2-8778-366AAC517C1F}" destId="{93447336-8970-4D9A-97B3-2E6800C536E7}" srcOrd="1" destOrd="0" presId="urn:microsoft.com/office/officeart/2005/8/layout/orgChart1"/>
    <dgm:cxn modelId="{7F60124F-AD02-4754-81AF-736390F22D2A}" type="presParOf" srcId="{93447336-8970-4D9A-97B3-2E6800C536E7}" destId="{C4AD2305-8267-4699-85A6-1C8530962CCE}" srcOrd="0" destOrd="0" presId="urn:microsoft.com/office/officeart/2005/8/layout/orgChart1"/>
    <dgm:cxn modelId="{AE8B903E-6E8C-4BBD-86FB-39ED7B477691}" type="presParOf" srcId="{C4AD2305-8267-4699-85A6-1C8530962CCE}" destId="{DA960C67-9FD7-44DD-AEE1-CEC069961C9C}" srcOrd="0" destOrd="0" presId="urn:microsoft.com/office/officeart/2005/8/layout/orgChart1"/>
    <dgm:cxn modelId="{A94D2004-9E0F-4B20-8A50-75E67C0E0DAB}" type="presParOf" srcId="{C4AD2305-8267-4699-85A6-1C8530962CCE}" destId="{1591E846-0A16-4AD1-AFD6-C7A82712BCF4}" srcOrd="1" destOrd="0" presId="urn:microsoft.com/office/officeart/2005/8/layout/orgChart1"/>
    <dgm:cxn modelId="{31335AF2-C2DB-4C7A-B7F2-E9696955A46A}" type="presParOf" srcId="{93447336-8970-4D9A-97B3-2E6800C536E7}" destId="{0CA5208E-8F1E-47A3-BFB2-EBB71E82F7EE}" srcOrd="1" destOrd="0" presId="urn:microsoft.com/office/officeart/2005/8/layout/orgChart1"/>
    <dgm:cxn modelId="{8D7640D5-EB47-4B8D-80F8-D0254C3FD1F8}" type="presParOf" srcId="{93447336-8970-4D9A-97B3-2E6800C536E7}" destId="{660EA654-1C00-49D3-8D68-10C461DCC75A}" srcOrd="2" destOrd="0" presId="urn:microsoft.com/office/officeart/2005/8/layout/orgChart1"/>
    <dgm:cxn modelId="{CA0BFF18-EAF3-44B6-87E8-22FBE270F42D}" type="presParOf" srcId="{DA35303A-1545-49E2-8778-366AAC517C1F}" destId="{56D84F64-3128-492C-BA79-C2B09DDD5855}" srcOrd="2" destOrd="0" presId="urn:microsoft.com/office/officeart/2005/8/layout/orgChart1"/>
    <dgm:cxn modelId="{8F441B9C-5CCD-4458-A30E-BD357E6AE49E}" type="presParOf" srcId="{DA35303A-1545-49E2-8778-366AAC517C1F}" destId="{2C3FE38B-F404-4CB9-A481-848E335C57EF}" srcOrd="3" destOrd="0" presId="urn:microsoft.com/office/officeart/2005/8/layout/orgChart1"/>
    <dgm:cxn modelId="{FDBABE53-C650-4110-B051-8DEF12C37E61}" type="presParOf" srcId="{2C3FE38B-F404-4CB9-A481-848E335C57EF}" destId="{0E45FF3E-6A85-4240-B36A-CD7BC289F459}" srcOrd="0" destOrd="0" presId="urn:microsoft.com/office/officeart/2005/8/layout/orgChart1"/>
    <dgm:cxn modelId="{4C45EAF5-3987-4A4A-BBD4-0532F6518C44}" type="presParOf" srcId="{0E45FF3E-6A85-4240-B36A-CD7BC289F459}" destId="{BC5CA262-68AA-42BD-B0A6-31D842520FE0}" srcOrd="0" destOrd="0" presId="urn:microsoft.com/office/officeart/2005/8/layout/orgChart1"/>
    <dgm:cxn modelId="{F9BC409F-9B34-4FF2-BF15-48C47AFF512B}" type="presParOf" srcId="{0E45FF3E-6A85-4240-B36A-CD7BC289F459}" destId="{7D53EA83-3D4C-4CA5-8E69-3834527DA9BA}" srcOrd="1" destOrd="0" presId="urn:microsoft.com/office/officeart/2005/8/layout/orgChart1"/>
    <dgm:cxn modelId="{E2A18D77-623F-446B-B8BF-CB0510E4FA7A}" type="presParOf" srcId="{2C3FE38B-F404-4CB9-A481-848E335C57EF}" destId="{E02F7B5A-4545-4516-9309-C1E977AD8C19}" srcOrd="1" destOrd="0" presId="urn:microsoft.com/office/officeart/2005/8/layout/orgChart1"/>
    <dgm:cxn modelId="{C74B4392-E269-4170-B18D-6871F00E641E}" type="presParOf" srcId="{2C3FE38B-F404-4CB9-A481-848E335C57EF}" destId="{74075C99-44EB-401C-9833-85E38E6412E1}" srcOrd="2" destOrd="0" presId="urn:microsoft.com/office/officeart/2005/8/layout/orgChart1"/>
    <dgm:cxn modelId="{53BB5BE1-3C33-4D44-AFE3-095CF326A978}" type="presParOf" srcId="{DA35303A-1545-49E2-8778-366AAC517C1F}" destId="{C80F1385-B1E5-435C-B7DA-60215CE3E809}" srcOrd="4" destOrd="0" presId="urn:microsoft.com/office/officeart/2005/8/layout/orgChart1"/>
    <dgm:cxn modelId="{61298C5B-E55B-4791-B8BA-CFF4765E176A}" type="presParOf" srcId="{DA35303A-1545-49E2-8778-366AAC517C1F}" destId="{DEBD2CB4-7AC3-4928-BD22-CBFBFC97EA84}" srcOrd="5" destOrd="0" presId="urn:microsoft.com/office/officeart/2005/8/layout/orgChart1"/>
    <dgm:cxn modelId="{B9EFB7C2-E29B-4186-8FAD-2D81546E2CF3}" type="presParOf" srcId="{DEBD2CB4-7AC3-4928-BD22-CBFBFC97EA84}" destId="{1D85A8C5-B080-46B4-A4F4-773E271A1AC4}" srcOrd="0" destOrd="0" presId="urn:microsoft.com/office/officeart/2005/8/layout/orgChart1"/>
    <dgm:cxn modelId="{0C101A25-A41F-4ABF-8DBC-3A70CB763235}" type="presParOf" srcId="{1D85A8C5-B080-46B4-A4F4-773E271A1AC4}" destId="{D1A75997-A52C-47DB-9FF1-A4EED184CCBC}" srcOrd="0" destOrd="0" presId="urn:microsoft.com/office/officeart/2005/8/layout/orgChart1"/>
    <dgm:cxn modelId="{E18044B9-42B1-45B6-8A51-A0D2D2C8FA74}" type="presParOf" srcId="{1D85A8C5-B080-46B4-A4F4-773E271A1AC4}" destId="{CD6D03EC-7FAD-43CD-B99C-EB5D0E9D710B}" srcOrd="1" destOrd="0" presId="urn:microsoft.com/office/officeart/2005/8/layout/orgChart1"/>
    <dgm:cxn modelId="{7E9C7817-1B19-46FA-A0BF-A5FDE79E67BA}" type="presParOf" srcId="{DEBD2CB4-7AC3-4928-BD22-CBFBFC97EA84}" destId="{35AF6E30-C7B6-4F53-A8AE-A500B5ACD2D0}" srcOrd="1" destOrd="0" presId="urn:microsoft.com/office/officeart/2005/8/layout/orgChart1"/>
    <dgm:cxn modelId="{0F7A00B0-250D-4A06-96DE-C4787EC42685}" type="presParOf" srcId="{DEBD2CB4-7AC3-4928-BD22-CBFBFC97EA84}" destId="{8350DCF7-374B-47F6-910F-2153A4F655A9}" srcOrd="2" destOrd="0" presId="urn:microsoft.com/office/officeart/2005/8/layout/orgChart1"/>
    <dgm:cxn modelId="{19B8B10D-7FBE-4292-961E-7BAE6758CE1E}" type="presParOf" srcId="{6D895299-3491-4B87-86A2-696DB60102C6}" destId="{EF12609F-F3F2-4680-8A18-B83509B5D56B}" srcOrd="2" destOrd="0" presId="urn:microsoft.com/office/officeart/2005/8/layout/orgChart1"/>
    <dgm:cxn modelId="{D5F725E9-8344-4B24-A58C-F78D4013007A}" type="presParOf" srcId="{46784A06-67C5-4191-883C-69116E24AF92}" destId="{D39DDF9C-5767-4D2A-BD5E-2CE8B4042F64}" srcOrd="2" destOrd="0" presId="urn:microsoft.com/office/officeart/2005/8/layout/orgChart1"/>
    <dgm:cxn modelId="{DC84575F-B632-4ECD-A4F9-B3257C4E48B9}" type="presParOf" srcId="{46784A06-67C5-4191-883C-69116E24AF92}" destId="{5A96B3C0-E37C-4176-8E21-1A220BD1D8DB}" srcOrd="3" destOrd="0" presId="urn:microsoft.com/office/officeart/2005/8/layout/orgChart1"/>
    <dgm:cxn modelId="{813F3E7F-EE69-4FCB-98EF-AA034A085C0D}" type="presParOf" srcId="{5A96B3C0-E37C-4176-8E21-1A220BD1D8DB}" destId="{F65BD44E-A3F6-4E4B-B79C-BC9C67229BF4}" srcOrd="0" destOrd="0" presId="urn:microsoft.com/office/officeart/2005/8/layout/orgChart1"/>
    <dgm:cxn modelId="{680B2C65-6C64-4106-85E0-40195ED9C29A}" type="presParOf" srcId="{F65BD44E-A3F6-4E4B-B79C-BC9C67229BF4}" destId="{2247EF0C-DCF0-40AF-BF42-A6E8FD4D9BD8}" srcOrd="0" destOrd="0" presId="urn:microsoft.com/office/officeart/2005/8/layout/orgChart1"/>
    <dgm:cxn modelId="{87EE953F-203F-426B-ABFE-2E17BA5D0B99}" type="presParOf" srcId="{F65BD44E-A3F6-4E4B-B79C-BC9C67229BF4}" destId="{543361C4-D44A-4B18-A9FC-87B00CA50B42}" srcOrd="1" destOrd="0" presId="urn:microsoft.com/office/officeart/2005/8/layout/orgChart1"/>
    <dgm:cxn modelId="{22B1A91A-92CD-42E9-92E6-0A0D77FAEC20}" type="presParOf" srcId="{5A96B3C0-E37C-4176-8E21-1A220BD1D8DB}" destId="{C9EBF43B-EBA0-47A4-AC10-9F3EAAC9583B}" srcOrd="1" destOrd="0" presId="urn:microsoft.com/office/officeart/2005/8/layout/orgChart1"/>
    <dgm:cxn modelId="{095796CA-4B16-4EA0-941A-2A6C1191F7FB}" type="presParOf" srcId="{C9EBF43B-EBA0-47A4-AC10-9F3EAAC9583B}" destId="{55869D96-E0D1-4482-A3A6-1AF10BA7A7F3}" srcOrd="0" destOrd="0" presId="urn:microsoft.com/office/officeart/2005/8/layout/orgChart1"/>
    <dgm:cxn modelId="{A5E3782B-C9A6-4296-A949-4517E96E8F62}" type="presParOf" srcId="{C9EBF43B-EBA0-47A4-AC10-9F3EAAC9583B}" destId="{D9C46D5C-DC3C-479B-8924-98AB68890FD8}" srcOrd="1" destOrd="0" presId="urn:microsoft.com/office/officeart/2005/8/layout/orgChart1"/>
    <dgm:cxn modelId="{2613FC6E-926A-40C4-A645-7EB2EAF3901E}" type="presParOf" srcId="{D9C46D5C-DC3C-479B-8924-98AB68890FD8}" destId="{97ED38D0-3CF2-4815-9BC2-1DCDFAF7F532}" srcOrd="0" destOrd="0" presId="urn:microsoft.com/office/officeart/2005/8/layout/orgChart1"/>
    <dgm:cxn modelId="{BAC07C75-225A-4F9C-8639-8959B5375B28}" type="presParOf" srcId="{97ED38D0-3CF2-4815-9BC2-1DCDFAF7F532}" destId="{FE18B836-7E32-4DD1-A877-92BFA8BE1988}" srcOrd="0" destOrd="0" presId="urn:microsoft.com/office/officeart/2005/8/layout/orgChart1"/>
    <dgm:cxn modelId="{0B0E2B7A-CCD8-43EC-98E5-2C412003E640}" type="presParOf" srcId="{97ED38D0-3CF2-4815-9BC2-1DCDFAF7F532}" destId="{6F86D753-14E3-43C6-B105-DC6D4D33ACE7}" srcOrd="1" destOrd="0" presId="urn:microsoft.com/office/officeart/2005/8/layout/orgChart1"/>
    <dgm:cxn modelId="{15B20874-36B2-4DDE-BF9B-1A155190555D}" type="presParOf" srcId="{D9C46D5C-DC3C-479B-8924-98AB68890FD8}" destId="{973EC258-F7DC-4EBC-B03B-E50CC98308E7}" srcOrd="1" destOrd="0" presId="urn:microsoft.com/office/officeart/2005/8/layout/orgChart1"/>
    <dgm:cxn modelId="{B82BB525-89CF-4EE7-9F1C-B5240A32B588}" type="presParOf" srcId="{D9C46D5C-DC3C-479B-8924-98AB68890FD8}" destId="{5B69497B-2DC3-4B57-85AB-1A197768EA07}" srcOrd="2" destOrd="0" presId="urn:microsoft.com/office/officeart/2005/8/layout/orgChart1"/>
    <dgm:cxn modelId="{23D7B35E-EECA-4A6B-AE2B-4CACD7406160}" type="presParOf" srcId="{C9EBF43B-EBA0-47A4-AC10-9F3EAAC9583B}" destId="{C761313A-7DF2-4C68-AFE0-E68BEFB9CD7D}" srcOrd="2" destOrd="0" presId="urn:microsoft.com/office/officeart/2005/8/layout/orgChart1"/>
    <dgm:cxn modelId="{2136DE2B-B780-4423-B1E7-5DAFE1301D43}" type="presParOf" srcId="{C9EBF43B-EBA0-47A4-AC10-9F3EAAC9583B}" destId="{6F524E01-620F-4259-9519-032F8DAC4069}" srcOrd="3" destOrd="0" presId="urn:microsoft.com/office/officeart/2005/8/layout/orgChart1"/>
    <dgm:cxn modelId="{7EE2C773-F8C8-4CF2-B6E4-271EE95BCD41}" type="presParOf" srcId="{6F524E01-620F-4259-9519-032F8DAC4069}" destId="{BD193DA4-2967-4958-A047-79FA0DAC2793}" srcOrd="0" destOrd="0" presId="urn:microsoft.com/office/officeart/2005/8/layout/orgChart1"/>
    <dgm:cxn modelId="{5CE22B8D-3AA8-414B-B419-538646BD5662}" type="presParOf" srcId="{BD193DA4-2967-4958-A047-79FA0DAC2793}" destId="{F99CC48F-5666-4266-80C4-B74292920D01}" srcOrd="0" destOrd="0" presId="urn:microsoft.com/office/officeart/2005/8/layout/orgChart1"/>
    <dgm:cxn modelId="{5A0C0231-E86D-4FA4-BA28-DDCB7BB03354}" type="presParOf" srcId="{BD193DA4-2967-4958-A047-79FA0DAC2793}" destId="{01D4326F-4BA9-4029-9FD4-A45CFCFEFEE8}" srcOrd="1" destOrd="0" presId="urn:microsoft.com/office/officeart/2005/8/layout/orgChart1"/>
    <dgm:cxn modelId="{62BA1858-902A-4F6F-929E-64995D6D3F55}" type="presParOf" srcId="{6F524E01-620F-4259-9519-032F8DAC4069}" destId="{2C54B711-FA68-4AFF-8E69-70ACE6DA114F}" srcOrd="1" destOrd="0" presId="urn:microsoft.com/office/officeart/2005/8/layout/orgChart1"/>
    <dgm:cxn modelId="{454C0982-8F62-4EBA-A5AA-D1B8141C2EBE}" type="presParOf" srcId="{6F524E01-620F-4259-9519-032F8DAC4069}" destId="{DE6B7989-CF7A-46AF-8E9C-37333F709B0D}" srcOrd="2" destOrd="0" presId="urn:microsoft.com/office/officeart/2005/8/layout/orgChart1"/>
    <dgm:cxn modelId="{11331CBB-FEF8-42C1-8188-E3EB239CEDA8}" type="presParOf" srcId="{C9EBF43B-EBA0-47A4-AC10-9F3EAAC9583B}" destId="{958C5CAB-B83B-43FB-91E2-58E3B856EE09}" srcOrd="4" destOrd="0" presId="urn:microsoft.com/office/officeart/2005/8/layout/orgChart1"/>
    <dgm:cxn modelId="{B1839CFD-48E3-4908-8B6E-46B6BBE2047D}" type="presParOf" srcId="{C9EBF43B-EBA0-47A4-AC10-9F3EAAC9583B}" destId="{49D8E681-1936-4BE3-9222-577241D37FEE}" srcOrd="5" destOrd="0" presId="urn:microsoft.com/office/officeart/2005/8/layout/orgChart1"/>
    <dgm:cxn modelId="{23DD8A1A-8009-42A5-84FE-7531083D47D8}" type="presParOf" srcId="{49D8E681-1936-4BE3-9222-577241D37FEE}" destId="{B50E1F80-5ED4-41BF-A103-5DC239C9E995}" srcOrd="0" destOrd="0" presId="urn:microsoft.com/office/officeart/2005/8/layout/orgChart1"/>
    <dgm:cxn modelId="{042C646F-75C7-44DF-AB9F-2B3E89013346}" type="presParOf" srcId="{B50E1F80-5ED4-41BF-A103-5DC239C9E995}" destId="{9D6541C5-AA9C-42C6-A452-5958B38F1F29}" srcOrd="0" destOrd="0" presId="urn:microsoft.com/office/officeart/2005/8/layout/orgChart1"/>
    <dgm:cxn modelId="{3F581E69-D68E-490E-BEC9-2FE03B5EB6AF}" type="presParOf" srcId="{B50E1F80-5ED4-41BF-A103-5DC239C9E995}" destId="{1F5A89DE-B18D-43D3-ABF1-601912828899}" srcOrd="1" destOrd="0" presId="urn:microsoft.com/office/officeart/2005/8/layout/orgChart1"/>
    <dgm:cxn modelId="{3277CEBE-EA4B-406D-AB05-01D4D2B7AF74}" type="presParOf" srcId="{49D8E681-1936-4BE3-9222-577241D37FEE}" destId="{20E334FF-8522-4F7E-94FA-10499431CCE5}" srcOrd="1" destOrd="0" presId="urn:microsoft.com/office/officeart/2005/8/layout/orgChart1"/>
    <dgm:cxn modelId="{3EB7BF1E-C3E2-4D0B-81A9-E3FFB5EC5E80}" type="presParOf" srcId="{49D8E681-1936-4BE3-9222-577241D37FEE}" destId="{DA95ECB2-2E2E-42AA-ACD1-EB0B8C92CF8C}" srcOrd="2" destOrd="0" presId="urn:microsoft.com/office/officeart/2005/8/layout/orgChart1"/>
    <dgm:cxn modelId="{968B9377-0BE1-48E4-85E7-1FA4726822FF}" type="presParOf" srcId="{5A96B3C0-E37C-4176-8E21-1A220BD1D8DB}" destId="{1BB20A94-4CB7-40BB-BA98-55353D553484}" srcOrd="2" destOrd="0" presId="urn:microsoft.com/office/officeart/2005/8/layout/orgChart1"/>
    <dgm:cxn modelId="{DD78B126-C0B3-49CA-9F02-17C652BCEA3A}" type="presParOf" srcId="{2D9D8BAE-BE97-4260-8EF9-292C9103D8C4}" destId="{F8B8B402-FD31-4E88-BD48-FEF67B2140FF}" srcOrd="2" destOrd="0" presId="urn:microsoft.com/office/officeart/2005/8/layout/orgChart1"/>
    <dgm:cxn modelId="{184DCF97-806B-4360-B797-D6BD7F05F827}" type="presParOf" srcId="{F857E72A-4740-4E40-A512-57804C9D2C6F}" destId="{17B65A6C-1BE3-434D-9206-D6E1BB094045}" srcOrd="2" destOrd="0" presId="urn:microsoft.com/office/officeart/2005/8/layout/orgChart1"/>
    <dgm:cxn modelId="{3C03520C-F66F-4D7F-A5C9-E20CF3EF9633}" type="presParOf" srcId="{F857E72A-4740-4E40-A512-57804C9D2C6F}" destId="{60820BB7-64D8-4C2B-BA05-2C085C0B20DD}" srcOrd="3" destOrd="0" presId="urn:microsoft.com/office/officeart/2005/8/layout/orgChart1"/>
    <dgm:cxn modelId="{58C32715-AC63-4D7A-812D-DB75005E580A}" type="presParOf" srcId="{60820BB7-64D8-4C2B-BA05-2C085C0B20DD}" destId="{90B61CAF-0974-4979-8C57-2B0820FDB75F}" srcOrd="0" destOrd="0" presId="urn:microsoft.com/office/officeart/2005/8/layout/orgChart1"/>
    <dgm:cxn modelId="{8F79E552-C218-4221-A0CF-81250D4B730D}" type="presParOf" srcId="{90B61CAF-0974-4979-8C57-2B0820FDB75F}" destId="{1BC00592-FE8A-4918-B850-028076702D52}" srcOrd="0" destOrd="0" presId="urn:microsoft.com/office/officeart/2005/8/layout/orgChart1"/>
    <dgm:cxn modelId="{9098EDD5-CBD5-4B7C-92C3-53AF0311FFC9}" type="presParOf" srcId="{90B61CAF-0974-4979-8C57-2B0820FDB75F}" destId="{740DB5B2-67DE-4177-AF4D-CA912029DC2C}" srcOrd="1" destOrd="0" presId="urn:microsoft.com/office/officeart/2005/8/layout/orgChart1"/>
    <dgm:cxn modelId="{982B3657-9A25-45F1-B983-2CE956BD07CE}" type="presParOf" srcId="{60820BB7-64D8-4C2B-BA05-2C085C0B20DD}" destId="{933B539D-D87B-4AF7-9B76-F68A9513798E}" srcOrd="1" destOrd="0" presId="urn:microsoft.com/office/officeart/2005/8/layout/orgChart1"/>
    <dgm:cxn modelId="{E77A5906-FD8C-460F-9F06-9FFACA135D7D}" type="presParOf" srcId="{933B539D-D87B-4AF7-9B76-F68A9513798E}" destId="{F552632D-4B97-4FBB-9843-497E020D1031}" srcOrd="0" destOrd="0" presId="urn:microsoft.com/office/officeart/2005/8/layout/orgChart1"/>
    <dgm:cxn modelId="{DF1032DF-AC76-4132-9130-C431B9A88BF0}" type="presParOf" srcId="{933B539D-D87B-4AF7-9B76-F68A9513798E}" destId="{DC21CF1B-3F57-428D-93BF-693F49F759B1}" srcOrd="1" destOrd="0" presId="urn:microsoft.com/office/officeart/2005/8/layout/orgChart1"/>
    <dgm:cxn modelId="{9E7EFC63-FC7A-4185-BA3C-9D146ED5D7F7}" type="presParOf" srcId="{DC21CF1B-3F57-428D-93BF-693F49F759B1}" destId="{44AA32BA-05D0-4F01-8CA8-C82A37DA3C42}" srcOrd="0" destOrd="0" presId="urn:microsoft.com/office/officeart/2005/8/layout/orgChart1"/>
    <dgm:cxn modelId="{ABA8A4BC-6C22-497B-8AA0-A378970E2065}" type="presParOf" srcId="{44AA32BA-05D0-4F01-8CA8-C82A37DA3C42}" destId="{24DF35CA-15F5-4E0E-B60B-9DA5CC067F06}" srcOrd="0" destOrd="0" presId="urn:microsoft.com/office/officeart/2005/8/layout/orgChart1"/>
    <dgm:cxn modelId="{1083D88A-7080-4380-A8F7-75BDD26F424A}" type="presParOf" srcId="{44AA32BA-05D0-4F01-8CA8-C82A37DA3C42}" destId="{96955A19-E1B9-4D4A-8C0E-073FD9BC07B3}" srcOrd="1" destOrd="0" presId="urn:microsoft.com/office/officeart/2005/8/layout/orgChart1"/>
    <dgm:cxn modelId="{5D86D70D-CB19-415F-9F9C-F18C7CF12320}" type="presParOf" srcId="{DC21CF1B-3F57-428D-93BF-693F49F759B1}" destId="{031173F6-0F97-4161-95C1-5AFFD89C1464}" srcOrd="1" destOrd="0" presId="urn:microsoft.com/office/officeart/2005/8/layout/orgChart1"/>
    <dgm:cxn modelId="{FB0633F6-F44C-4439-A398-C1FBDD24C23A}" type="presParOf" srcId="{031173F6-0F97-4161-95C1-5AFFD89C1464}" destId="{4990365A-AE7A-4BC7-BB08-ECD877D28AAC}" srcOrd="0" destOrd="0" presId="urn:microsoft.com/office/officeart/2005/8/layout/orgChart1"/>
    <dgm:cxn modelId="{0EDA64EA-EEEE-423B-92CD-A16701978D0D}" type="presParOf" srcId="{031173F6-0F97-4161-95C1-5AFFD89C1464}" destId="{B2D039EB-3EDB-42CB-80E6-6B4D8635042F}" srcOrd="1" destOrd="0" presId="urn:microsoft.com/office/officeart/2005/8/layout/orgChart1"/>
    <dgm:cxn modelId="{A0594D5E-C079-4ABA-AB6D-589B0CFD422A}" type="presParOf" srcId="{B2D039EB-3EDB-42CB-80E6-6B4D8635042F}" destId="{969EDB0B-747B-4FAB-93F1-9BC0ABD4ECBF}" srcOrd="0" destOrd="0" presId="urn:microsoft.com/office/officeart/2005/8/layout/orgChart1"/>
    <dgm:cxn modelId="{DDCFD3D5-9FE5-4968-AC2F-47B70C72396D}" type="presParOf" srcId="{969EDB0B-747B-4FAB-93F1-9BC0ABD4ECBF}" destId="{23E0C65D-7E40-4A5D-BF0A-170041EB4F84}" srcOrd="0" destOrd="0" presId="urn:microsoft.com/office/officeart/2005/8/layout/orgChart1"/>
    <dgm:cxn modelId="{B88226BF-0DA1-486C-8C76-5CC12893C5D1}" type="presParOf" srcId="{969EDB0B-747B-4FAB-93F1-9BC0ABD4ECBF}" destId="{265F4170-DD2E-478E-A90B-2DFA5F0A3220}" srcOrd="1" destOrd="0" presId="urn:microsoft.com/office/officeart/2005/8/layout/orgChart1"/>
    <dgm:cxn modelId="{F6ED4751-7C6A-4E07-8380-97813686F00C}" type="presParOf" srcId="{B2D039EB-3EDB-42CB-80E6-6B4D8635042F}" destId="{5ED797B3-C4A1-490F-AD31-52A2611202DA}" srcOrd="1" destOrd="0" presId="urn:microsoft.com/office/officeart/2005/8/layout/orgChart1"/>
    <dgm:cxn modelId="{81E26E7B-E0B6-4AF3-8385-A2DD523C33C2}" type="presParOf" srcId="{B2D039EB-3EDB-42CB-80E6-6B4D8635042F}" destId="{F8901103-6618-46B9-B196-4FBF00950980}" srcOrd="2" destOrd="0" presId="urn:microsoft.com/office/officeart/2005/8/layout/orgChart1"/>
    <dgm:cxn modelId="{D30BD265-292B-4678-96A0-AA3EC14EE95A}" type="presParOf" srcId="{DC21CF1B-3F57-428D-93BF-693F49F759B1}" destId="{D12C43E8-A61C-4C41-B529-9D93DCF216A2}" srcOrd="2" destOrd="0" presId="urn:microsoft.com/office/officeart/2005/8/layout/orgChart1"/>
    <dgm:cxn modelId="{1690E544-6D13-4866-B8C1-83B8B7F92681}" type="presParOf" srcId="{933B539D-D87B-4AF7-9B76-F68A9513798E}" destId="{02D49893-63FD-41A7-ABE4-F0C2EC3D33B0}" srcOrd="2" destOrd="0" presId="urn:microsoft.com/office/officeart/2005/8/layout/orgChart1"/>
    <dgm:cxn modelId="{F1EE62AB-5594-45E3-9FAA-509FF699E6AD}" type="presParOf" srcId="{933B539D-D87B-4AF7-9B76-F68A9513798E}" destId="{33625328-8687-4E6B-904B-7BD254A4394E}" srcOrd="3" destOrd="0" presId="urn:microsoft.com/office/officeart/2005/8/layout/orgChart1"/>
    <dgm:cxn modelId="{ACC31268-2AED-4891-AE80-8340C457483C}" type="presParOf" srcId="{33625328-8687-4E6B-904B-7BD254A4394E}" destId="{45476A0B-3AC1-40E7-AAA6-E01BD4DFC933}" srcOrd="0" destOrd="0" presId="urn:microsoft.com/office/officeart/2005/8/layout/orgChart1"/>
    <dgm:cxn modelId="{65CA813B-FD37-4ECE-AE01-535306C8F366}" type="presParOf" srcId="{45476A0B-3AC1-40E7-AAA6-E01BD4DFC933}" destId="{A34A1A26-5D41-44FC-9D9A-B5CE9F77D22F}" srcOrd="0" destOrd="0" presId="urn:microsoft.com/office/officeart/2005/8/layout/orgChart1"/>
    <dgm:cxn modelId="{2DC4AFAD-FC52-45AF-8030-964EA4F86F45}" type="presParOf" srcId="{45476A0B-3AC1-40E7-AAA6-E01BD4DFC933}" destId="{6CF2AB00-CB8D-4D91-9815-FFC32BA2412D}" srcOrd="1" destOrd="0" presId="urn:microsoft.com/office/officeart/2005/8/layout/orgChart1"/>
    <dgm:cxn modelId="{84F8452D-685B-4ACC-AEC7-5BAFE4F372F5}" type="presParOf" srcId="{33625328-8687-4E6B-904B-7BD254A4394E}" destId="{F4EF16D0-335F-4A7A-A4D3-B12E4FB3D157}" srcOrd="1" destOrd="0" presId="urn:microsoft.com/office/officeart/2005/8/layout/orgChart1"/>
    <dgm:cxn modelId="{E52B13A8-F080-44B3-9E64-B7F241856101}" type="presParOf" srcId="{F4EF16D0-335F-4A7A-A4D3-B12E4FB3D157}" destId="{DD97CFB8-5E38-4BF1-9CD6-E421E4C7EABD}" srcOrd="0" destOrd="0" presId="urn:microsoft.com/office/officeart/2005/8/layout/orgChart1"/>
    <dgm:cxn modelId="{3438D18E-1899-4B13-BA49-7C01694A7E04}" type="presParOf" srcId="{F4EF16D0-335F-4A7A-A4D3-B12E4FB3D157}" destId="{6C80AD8A-0C65-4201-9423-2B71E6DCC226}" srcOrd="1" destOrd="0" presId="urn:microsoft.com/office/officeart/2005/8/layout/orgChart1"/>
    <dgm:cxn modelId="{74F5EDE8-7A3C-4283-BD79-4CE6D9DC98EC}" type="presParOf" srcId="{6C80AD8A-0C65-4201-9423-2B71E6DCC226}" destId="{409215C7-4F00-498A-8F5C-359C27038821}" srcOrd="0" destOrd="0" presId="urn:microsoft.com/office/officeart/2005/8/layout/orgChart1"/>
    <dgm:cxn modelId="{A774C0D0-E406-4A7A-AA31-49757F08A3BE}" type="presParOf" srcId="{409215C7-4F00-498A-8F5C-359C27038821}" destId="{868B6282-39F9-4A7E-8053-1C185015E01B}" srcOrd="0" destOrd="0" presId="urn:microsoft.com/office/officeart/2005/8/layout/orgChart1"/>
    <dgm:cxn modelId="{8A86A808-96ED-411F-8A89-D35C41078324}" type="presParOf" srcId="{409215C7-4F00-498A-8F5C-359C27038821}" destId="{EEF9031A-1B70-4D31-89CB-511D3DF2DF00}" srcOrd="1" destOrd="0" presId="urn:microsoft.com/office/officeart/2005/8/layout/orgChart1"/>
    <dgm:cxn modelId="{01A1EBB6-7894-4E14-A732-97024FDE8A91}" type="presParOf" srcId="{6C80AD8A-0C65-4201-9423-2B71E6DCC226}" destId="{AE8A79CA-8A0E-447B-9D8F-1730EFEB7A63}" srcOrd="1" destOrd="0" presId="urn:microsoft.com/office/officeart/2005/8/layout/orgChart1"/>
    <dgm:cxn modelId="{7995258C-E714-4AE6-B1A7-5404E2866DC3}" type="presParOf" srcId="{6C80AD8A-0C65-4201-9423-2B71E6DCC226}" destId="{E38555EB-1D40-4BA5-81AA-F08FB9D25DB9}" srcOrd="2" destOrd="0" presId="urn:microsoft.com/office/officeart/2005/8/layout/orgChart1"/>
    <dgm:cxn modelId="{07721F99-ED9D-449F-9B37-3E10DB8C92B9}" type="presParOf" srcId="{F4EF16D0-335F-4A7A-A4D3-B12E4FB3D157}" destId="{19186CEE-26FA-4567-A221-EB21E3F65C0F}" srcOrd="2" destOrd="0" presId="urn:microsoft.com/office/officeart/2005/8/layout/orgChart1"/>
    <dgm:cxn modelId="{E611BAF0-FF0C-4052-BFA5-1B8FF4247ABC}" type="presParOf" srcId="{F4EF16D0-335F-4A7A-A4D3-B12E4FB3D157}" destId="{A294242D-1A9E-47EE-AB98-1ECCB0FA4695}" srcOrd="3" destOrd="0" presId="urn:microsoft.com/office/officeart/2005/8/layout/orgChart1"/>
    <dgm:cxn modelId="{2D52C8E2-D7A4-4671-BFFF-7CFD90862306}" type="presParOf" srcId="{A294242D-1A9E-47EE-AB98-1ECCB0FA4695}" destId="{4BCFA789-54F9-4BA6-BABA-447E40764D7B}" srcOrd="0" destOrd="0" presId="urn:microsoft.com/office/officeart/2005/8/layout/orgChart1"/>
    <dgm:cxn modelId="{69EC92BC-DAA5-40F2-97C3-0DD87A600042}" type="presParOf" srcId="{4BCFA789-54F9-4BA6-BABA-447E40764D7B}" destId="{8EA43D1C-881E-4A67-8073-8CE0FB4C8D94}" srcOrd="0" destOrd="0" presId="urn:microsoft.com/office/officeart/2005/8/layout/orgChart1"/>
    <dgm:cxn modelId="{BD339EEA-4E9F-4996-A534-9ABD0B75840D}" type="presParOf" srcId="{4BCFA789-54F9-4BA6-BABA-447E40764D7B}" destId="{78FD9B1D-B62D-4951-8498-FEB582D07A10}" srcOrd="1" destOrd="0" presId="urn:microsoft.com/office/officeart/2005/8/layout/orgChart1"/>
    <dgm:cxn modelId="{832873AB-3C9E-444D-B529-22173E10F996}" type="presParOf" srcId="{A294242D-1A9E-47EE-AB98-1ECCB0FA4695}" destId="{55795787-2677-4450-867D-4BFBD4838950}" srcOrd="1" destOrd="0" presId="urn:microsoft.com/office/officeart/2005/8/layout/orgChart1"/>
    <dgm:cxn modelId="{9E419EDF-34AE-4FED-898B-2E63FAFDB204}" type="presParOf" srcId="{A294242D-1A9E-47EE-AB98-1ECCB0FA4695}" destId="{1AF625AB-A80E-41DB-9D69-F28C40C2C31A}" srcOrd="2" destOrd="0" presId="urn:microsoft.com/office/officeart/2005/8/layout/orgChart1"/>
    <dgm:cxn modelId="{42C32A2D-5989-4362-A4D6-3EFA03F44A7A}" type="presParOf" srcId="{33625328-8687-4E6B-904B-7BD254A4394E}" destId="{2C7AC7A9-F30D-461A-A8A1-368D314F195D}" srcOrd="2" destOrd="0" presId="urn:microsoft.com/office/officeart/2005/8/layout/orgChart1"/>
    <dgm:cxn modelId="{17765EAD-DE02-4B03-99A0-D0DF34C48853}" type="presParOf" srcId="{933B539D-D87B-4AF7-9B76-F68A9513798E}" destId="{D46F8B78-4867-4010-8B8D-B494805FD6DD}" srcOrd="4" destOrd="0" presId="urn:microsoft.com/office/officeart/2005/8/layout/orgChart1"/>
    <dgm:cxn modelId="{1FB908E4-3456-41BD-91FC-B847C01D2E27}" type="presParOf" srcId="{933B539D-D87B-4AF7-9B76-F68A9513798E}" destId="{48C6BF35-048D-4ADD-8DB2-AE723BC01959}" srcOrd="5" destOrd="0" presId="urn:microsoft.com/office/officeart/2005/8/layout/orgChart1"/>
    <dgm:cxn modelId="{EFCEEE9D-6C6C-437D-9CBB-9AF6C0E23DF1}" type="presParOf" srcId="{48C6BF35-048D-4ADD-8DB2-AE723BC01959}" destId="{58652FEE-A56A-42E1-9620-DF017E35FF14}" srcOrd="0" destOrd="0" presId="urn:microsoft.com/office/officeart/2005/8/layout/orgChart1"/>
    <dgm:cxn modelId="{35B0C90D-EEE7-4FCB-A3CA-6AFFD0813ED4}" type="presParOf" srcId="{58652FEE-A56A-42E1-9620-DF017E35FF14}" destId="{CC3CA7C3-ED46-4451-BA99-82AC77ACB5F3}" srcOrd="0" destOrd="0" presId="urn:microsoft.com/office/officeart/2005/8/layout/orgChart1"/>
    <dgm:cxn modelId="{942E3C84-9146-4435-BF36-23E7DE8F1FF7}" type="presParOf" srcId="{58652FEE-A56A-42E1-9620-DF017E35FF14}" destId="{D46F2BC0-1631-493D-B7F3-02137AF9DC59}" srcOrd="1" destOrd="0" presId="urn:microsoft.com/office/officeart/2005/8/layout/orgChart1"/>
    <dgm:cxn modelId="{308E288F-8AE1-4536-B3D0-BE75B6215865}" type="presParOf" srcId="{48C6BF35-048D-4ADD-8DB2-AE723BC01959}" destId="{FE5C6AC6-DE0E-454C-BFB1-EC4363266AAD}" srcOrd="1" destOrd="0" presId="urn:microsoft.com/office/officeart/2005/8/layout/orgChart1"/>
    <dgm:cxn modelId="{64F9F4E5-D118-4C1D-901B-79C522D1570C}" type="presParOf" srcId="{FE5C6AC6-DE0E-454C-BFB1-EC4363266AAD}" destId="{C05CE2E3-DBAB-44C6-866E-6E7C4CE71A58}" srcOrd="0" destOrd="0" presId="urn:microsoft.com/office/officeart/2005/8/layout/orgChart1"/>
    <dgm:cxn modelId="{C5DCF426-F8ED-47AB-8E73-7915A4518473}" type="presParOf" srcId="{FE5C6AC6-DE0E-454C-BFB1-EC4363266AAD}" destId="{9BD1F1D0-F2FA-44A9-953C-FC2CE9DCC004}" srcOrd="1" destOrd="0" presId="urn:microsoft.com/office/officeart/2005/8/layout/orgChart1"/>
    <dgm:cxn modelId="{DC5E2DD3-34A5-4836-A3E4-2081160B526E}" type="presParOf" srcId="{9BD1F1D0-F2FA-44A9-953C-FC2CE9DCC004}" destId="{5C85BF10-E121-4373-9EEB-11475283253C}" srcOrd="0" destOrd="0" presId="urn:microsoft.com/office/officeart/2005/8/layout/orgChart1"/>
    <dgm:cxn modelId="{8CCD195D-1167-4439-9263-27DFC5EF0F95}" type="presParOf" srcId="{5C85BF10-E121-4373-9EEB-11475283253C}" destId="{0D70861A-C40B-473A-AB08-094E8E6E7AB8}" srcOrd="0" destOrd="0" presId="urn:microsoft.com/office/officeart/2005/8/layout/orgChart1"/>
    <dgm:cxn modelId="{5A6C7510-D518-41E1-A59A-5095BBFA1442}" type="presParOf" srcId="{5C85BF10-E121-4373-9EEB-11475283253C}" destId="{F7C24A78-1B60-453D-9849-B2F9C9B717AB}" srcOrd="1" destOrd="0" presId="urn:microsoft.com/office/officeart/2005/8/layout/orgChart1"/>
    <dgm:cxn modelId="{D0E5C986-7FF6-423A-B827-61B7960E6C62}" type="presParOf" srcId="{9BD1F1D0-F2FA-44A9-953C-FC2CE9DCC004}" destId="{BC441708-8DDE-475D-89B9-3EA2616867D3}" srcOrd="1" destOrd="0" presId="urn:microsoft.com/office/officeart/2005/8/layout/orgChart1"/>
    <dgm:cxn modelId="{D6435454-F304-4A12-B3E0-8EB51A834F44}" type="presParOf" srcId="{9BD1F1D0-F2FA-44A9-953C-FC2CE9DCC004}" destId="{295E0121-D32F-44FB-AE93-09B63D0132E5}" srcOrd="2" destOrd="0" presId="urn:microsoft.com/office/officeart/2005/8/layout/orgChart1"/>
    <dgm:cxn modelId="{2983963C-941D-46E7-9C81-DD0E38C440D0}" type="presParOf" srcId="{FE5C6AC6-DE0E-454C-BFB1-EC4363266AAD}" destId="{B5FF8053-D7C3-48E0-936A-CA1AA7081DFF}" srcOrd="2" destOrd="0" presId="urn:microsoft.com/office/officeart/2005/8/layout/orgChart1"/>
    <dgm:cxn modelId="{E41AC2F6-4CE1-4FB1-92DE-8E1D5EC66943}" type="presParOf" srcId="{FE5C6AC6-DE0E-454C-BFB1-EC4363266AAD}" destId="{CA52210F-BEE0-49CC-BCFA-86DABDDA2D0F}" srcOrd="3" destOrd="0" presId="urn:microsoft.com/office/officeart/2005/8/layout/orgChart1"/>
    <dgm:cxn modelId="{FC682BEB-65BD-45FE-9B8A-E857F282C1C8}" type="presParOf" srcId="{CA52210F-BEE0-49CC-BCFA-86DABDDA2D0F}" destId="{75A11E7E-A675-428C-B86F-B487C04B1A0F}" srcOrd="0" destOrd="0" presId="urn:microsoft.com/office/officeart/2005/8/layout/orgChart1"/>
    <dgm:cxn modelId="{60CDFF57-ED8F-46C8-85A3-DA88E9869216}" type="presParOf" srcId="{75A11E7E-A675-428C-B86F-B487C04B1A0F}" destId="{E8E89799-2C83-46D8-8ECE-764869894243}" srcOrd="0" destOrd="0" presId="urn:microsoft.com/office/officeart/2005/8/layout/orgChart1"/>
    <dgm:cxn modelId="{28721FEF-E966-4C66-ADF8-24BE49E8430D}" type="presParOf" srcId="{75A11E7E-A675-428C-B86F-B487C04B1A0F}" destId="{FB519EB0-AB4C-4534-9AB0-270AD290FCC8}" srcOrd="1" destOrd="0" presId="urn:microsoft.com/office/officeart/2005/8/layout/orgChart1"/>
    <dgm:cxn modelId="{297530AE-8047-49D5-905F-33A32E60AB59}" type="presParOf" srcId="{CA52210F-BEE0-49CC-BCFA-86DABDDA2D0F}" destId="{317A1ACD-D55E-4058-8479-0589507C3CB1}" srcOrd="1" destOrd="0" presId="urn:microsoft.com/office/officeart/2005/8/layout/orgChart1"/>
    <dgm:cxn modelId="{11835B2A-165F-4043-87E9-2178DBBABD25}" type="presParOf" srcId="{CA52210F-BEE0-49CC-BCFA-86DABDDA2D0F}" destId="{5EBC89B3-CA38-4D0E-A2DA-8C96B5E99485}" srcOrd="2" destOrd="0" presId="urn:microsoft.com/office/officeart/2005/8/layout/orgChart1"/>
    <dgm:cxn modelId="{001E76C9-13A3-4FB4-AD05-2D7AEA7229C1}" type="presParOf" srcId="{FE5C6AC6-DE0E-454C-BFB1-EC4363266AAD}" destId="{0914BB0C-ADE7-4076-93B5-529583E03668}" srcOrd="4" destOrd="0" presId="urn:microsoft.com/office/officeart/2005/8/layout/orgChart1"/>
    <dgm:cxn modelId="{64D780DC-2D8D-4DA8-BAA8-5DEBD4557D77}" type="presParOf" srcId="{FE5C6AC6-DE0E-454C-BFB1-EC4363266AAD}" destId="{F854B973-EC87-4E3C-8C8D-D254FBE558A6}" srcOrd="5" destOrd="0" presId="urn:microsoft.com/office/officeart/2005/8/layout/orgChart1"/>
    <dgm:cxn modelId="{02176567-7AC5-4369-B5E1-24A47C69CA6A}" type="presParOf" srcId="{F854B973-EC87-4E3C-8C8D-D254FBE558A6}" destId="{D654DDF1-76DB-4F70-8882-73B9F8445482}" srcOrd="0" destOrd="0" presId="urn:microsoft.com/office/officeart/2005/8/layout/orgChart1"/>
    <dgm:cxn modelId="{488CE1ED-0D3F-4210-9020-7CD327DAFDE1}" type="presParOf" srcId="{D654DDF1-76DB-4F70-8882-73B9F8445482}" destId="{47FB4201-79E2-4E57-BC5D-92D46D49B286}" srcOrd="0" destOrd="0" presId="urn:microsoft.com/office/officeart/2005/8/layout/orgChart1"/>
    <dgm:cxn modelId="{DD6A02E2-04A7-45D7-8A8D-40F24B355531}" type="presParOf" srcId="{D654DDF1-76DB-4F70-8882-73B9F8445482}" destId="{D71C2BCB-DDAC-400D-B293-06A77C453306}" srcOrd="1" destOrd="0" presId="urn:microsoft.com/office/officeart/2005/8/layout/orgChart1"/>
    <dgm:cxn modelId="{67F34F82-272A-4B35-A79C-8D8D9485CDB6}" type="presParOf" srcId="{F854B973-EC87-4E3C-8C8D-D254FBE558A6}" destId="{E3805E65-9336-4B5A-B3E6-88CBE4B1ED3D}" srcOrd="1" destOrd="0" presId="urn:microsoft.com/office/officeart/2005/8/layout/orgChart1"/>
    <dgm:cxn modelId="{8080752C-198C-423A-A645-AF148131E5D9}" type="presParOf" srcId="{F854B973-EC87-4E3C-8C8D-D254FBE558A6}" destId="{F5AF9172-DCEE-4F70-B909-D5F8BB7F2DB4}" srcOrd="2" destOrd="0" presId="urn:microsoft.com/office/officeart/2005/8/layout/orgChart1"/>
    <dgm:cxn modelId="{1EDAE663-65C8-48BF-82ED-E48328FCCBAC}" type="presParOf" srcId="{48C6BF35-048D-4ADD-8DB2-AE723BC01959}" destId="{3570A591-8472-4845-AC6F-847BD760D9A9}" srcOrd="2" destOrd="0" presId="urn:microsoft.com/office/officeart/2005/8/layout/orgChart1"/>
    <dgm:cxn modelId="{B890A08A-2AE3-4AAF-BF73-1007DF82DA11}" type="presParOf" srcId="{60820BB7-64D8-4C2B-BA05-2C085C0B20DD}" destId="{5635A050-F6E3-4994-A3BB-434E5F73D499}" srcOrd="2" destOrd="0" presId="urn:microsoft.com/office/officeart/2005/8/layout/orgChart1"/>
    <dgm:cxn modelId="{7A48750A-33DA-410F-8E76-21AA95628430}" type="presParOf" srcId="{41D22AC5-AA8A-487D-8865-153111465DA8}" destId="{6C43B741-E15F-4B32-B73E-B8AC1AABF26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DE04D-3E5C-49A7-9BF0-466042C00A77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7DBEB9-C789-42AD-8DDB-42BFE864DAE1}">
      <dgm:prSet phldrT="[Text]" phldr="0" custT="1"/>
      <dgm:spPr/>
      <dgm:t>
        <a:bodyPr/>
        <a:lstStyle/>
        <a:p>
          <a:r>
            <a:rPr lang="en-GB" sz="1400" b="1" dirty="0"/>
            <a:t>Methods Used</a:t>
          </a:r>
          <a:endParaRPr lang="en-US" sz="1400" b="1" dirty="0"/>
        </a:p>
      </dgm:t>
    </dgm:pt>
    <dgm:pt modelId="{8A88CB86-C632-49FF-AB3F-D4AEBAAEC0ED}" type="parTrans" cxnId="{B2A943CA-3328-430D-8588-260ADD89F60F}">
      <dgm:prSet/>
      <dgm:spPr/>
      <dgm:t>
        <a:bodyPr/>
        <a:lstStyle/>
        <a:p>
          <a:endParaRPr lang="en-US"/>
        </a:p>
      </dgm:t>
    </dgm:pt>
    <dgm:pt modelId="{8AB7F7F9-EC27-46A4-B9F8-B2C21B264ED8}" type="sibTrans" cxnId="{B2A943CA-3328-430D-8588-260ADD89F60F}">
      <dgm:prSet/>
      <dgm:spPr/>
      <dgm:t>
        <a:bodyPr/>
        <a:lstStyle/>
        <a:p>
          <a:endParaRPr lang="en-US"/>
        </a:p>
      </dgm:t>
    </dgm:pt>
    <dgm:pt modelId="{0F33ACFC-F5CF-4AC8-B555-DFEEFAE1191E}">
      <dgm:prSet phldrT="[Text]"/>
      <dgm:spPr/>
      <dgm:t>
        <a:bodyPr/>
        <a:lstStyle/>
        <a:p>
          <a:r>
            <a:rPr lang="en-US" b="1" dirty="0"/>
            <a:t>Sampling Techniques</a:t>
          </a:r>
        </a:p>
      </dgm:t>
    </dgm:pt>
    <dgm:pt modelId="{9C61BEAF-1CBA-4058-9F45-EB0751E0BAD4}" type="parTrans" cxnId="{F4CBD82C-6364-48D9-9F7C-E14B899C2EEB}">
      <dgm:prSet/>
      <dgm:spPr/>
      <dgm:t>
        <a:bodyPr/>
        <a:lstStyle/>
        <a:p>
          <a:endParaRPr lang="en-US"/>
        </a:p>
      </dgm:t>
    </dgm:pt>
    <dgm:pt modelId="{24B48E76-F205-41E8-ABD6-71058A6BD412}" type="sibTrans" cxnId="{F4CBD82C-6364-48D9-9F7C-E14B899C2EEB}">
      <dgm:prSet/>
      <dgm:spPr/>
      <dgm:t>
        <a:bodyPr/>
        <a:lstStyle/>
        <a:p>
          <a:endParaRPr lang="en-US"/>
        </a:p>
      </dgm:t>
    </dgm:pt>
    <dgm:pt modelId="{6C00621D-1950-4EAB-80DB-54061F77461B}">
      <dgm:prSet phldrT="[Text]"/>
      <dgm:spPr/>
      <dgm:t>
        <a:bodyPr/>
        <a:lstStyle/>
        <a:p>
          <a:r>
            <a:rPr lang="en-US" b="1" dirty="0"/>
            <a:t>Survey Design &amp; Experimentation</a:t>
          </a:r>
        </a:p>
      </dgm:t>
    </dgm:pt>
    <dgm:pt modelId="{9B3B0433-D7A6-4CF8-94F4-E7807125909B}" type="parTrans" cxnId="{E77DA1AD-C58D-4831-80EA-E7C78FC50AA6}">
      <dgm:prSet/>
      <dgm:spPr/>
      <dgm:t>
        <a:bodyPr/>
        <a:lstStyle/>
        <a:p>
          <a:endParaRPr lang="en-US"/>
        </a:p>
      </dgm:t>
    </dgm:pt>
    <dgm:pt modelId="{6B192D50-CB9F-46CB-B35D-8F3E638F1063}" type="sibTrans" cxnId="{E77DA1AD-C58D-4831-80EA-E7C78FC50AA6}">
      <dgm:prSet/>
      <dgm:spPr/>
      <dgm:t>
        <a:bodyPr/>
        <a:lstStyle/>
        <a:p>
          <a:endParaRPr lang="en-US"/>
        </a:p>
      </dgm:t>
    </dgm:pt>
    <dgm:pt modelId="{9259DE1A-C22F-40BE-924C-0CB97AA51876}">
      <dgm:prSet phldrT="[Text]"/>
      <dgm:spPr/>
      <dgm:t>
        <a:bodyPr/>
        <a:lstStyle/>
        <a:p>
          <a:pPr>
            <a:buNone/>
          </a:pPr>
          <a:r>
            <a:rPr lang="en-GB" b="1" i="1" dirty="0"/>
            <a:t>Simple Random Sampling: </a:t>
          </a:r>
          <a:r>
            <a:rPr lang="en-GB" i="1" dirty="0"/>
            <a:t>each subject has equal chance</a:t>
          </a:r>
          <a:endParaRPr lang="en-US" dirty="0"/>
        </a:p>
      </dgm:t>
    </dgm:pt>
    <dgm:pt modelId="{9839B01E-84D2-472D-B519-918D15E321D9}" type="parTrans" cxnId="{10E8EB08-C6E1-4D20-9D2E-DD271B421056}">
      <dgm:prSet/>
      <dgm:spPr/>
      <dgm:t>
        <a:bodyPr/>
        <a:lstStyle/>
        <a:p>
          <a:endParaRPr lang="en-US"/>
        </a:p>
      </dgm:t>
    </dgm:pt>
    <dgm:pt modelId="{97F71EAC-E551-427C-B7CA-9BE89DBB70D6}" type="sibTrans" cxnId="{10E8EB08-C6E1-4D20-9D2E-DD271B421056}">
      <dgm:prSet/>
      <dgm:spPr/>
      <dgm:t>
        <a:bodyPr/>
        <a:lstStyle/>
        <a:p>
          <a:endParaRPr lang="en-US"/>
        </a:p>
      </dgm:t>
    </dgm:pt>
    <dgm:pt modelId="{4AA913B8-E18A-4B3C-90E7-EFB8F1746264}">
      <dgm:prSet phldrT="[Text]"/>
      <dgm:spPr/>
      <dgm:t>
        <a:bodyPr/>
        <a:lstStyle/>
        <a:p>
          <a:pPr>
            <a:buNone/>
          </a:pPr>
          <a:r>
            <a:rPr lang="en-US" b="1" dirty="0"/>
            <a:t>Stratified Sampling: </a:t>
          </a:r>
          <a:r>
            <a:rPr lang="en-US" dirty="0"/>
            <a:t>ensures subgroup representation</a:t>
          </a:r>
        </a:p>
      </dgm:t>
    </dgm:pt>
    <dgm:pt modelId="{036D7945-CB03-44A8-A9B3-E92A56A9500D}" type="parTrans" cxnId="{B43DBE51-9EB6-4127-841F-0B9C86E10B34}">
      <dgm:prSet/>
      <dgm:spPr/>
      <dgm:t>
        <a:bodyPr/>
        <a:lstStyle/>
        <a:p>
          <a:endParaRPr lang="en-US"/>
        </a:p>
      </dgm:t>
    </dgm:pt>
    <dgm:pt modelId="{7EE45ADC-9D78-4CC9-B191-3D00112E5400}" type="sibTrans" cxnId="{B43DBE51-9EB6-4127-841F-0B9C86E10B34}">
      <dgm:prSet/>
      <dgm:spPr/>
      <dgm:t>
        <a:bodyPr/>
        <a:lstStyle/>
        <a:p>
          <a:endParaRPr lang="en-US"/>
        </a:p>
      </dgm:t>
    </dgm:pt>
    <dgm:pt modelId="{06DA7240-7636-4F34-BF01-AB5742EB31BA}">
      <dgm:prSet phldrT="[Text]"/>
      <dgm:spPr/>
      <dgm:t>
        <a:bodyPr/>
        <a:lstStyle/>
        <a:p>
          <a:pPr>
            <a:buNone/>
          </a:pPr>
          <a:r>
            <a:rPr lang="en-GB" b="1" dirty="0"/>
            <a:t>Systematic Sampling:</a:t>
          </a:r>
          <a:r>
            <a:rPr lang="en-GB" dirty="0"/>
            <a:t> every kth observation</a:t>
          </a:r>
          <a:endParaRPr lang="en-US" dirty="0"/>
        </a:p>
      </dgm:t>
    </dgm:pt>
    <dgm:pt modelId="{11F9DD20-357E-4616-8DBB-9BC30746B45F}" type="parTrans" cxnId="{F2B293A6-EB8B-4B4E-AE70-B1CA278D5419}">
      <dgm:prSet/>
      <dgm:spPr/>
      <dgm:t>
        <a:bodyPr/>
        <a:lstStyle/>
        <a:p>
          <a:endParaRPr lang="en-US"/>
        </a:p>
      </dgm:t>
    </dgm:pt>
    <dgm:pt modelId="{A2421325-45C3-45BD-BD89-D555B3C40730}" type="sibTrans" cxnId="{F2B293A6-EB8B-4B4E-AE70-B1CA278D5419}">
      <dgm:prSet/>
      <dgm:spPr/>
      <dgm:t>
        <a:bodyPr/>
        <a:lstStyle/>
        <a:p>
          <a:endParaRPr lang="en-US"/>
        </a:p>
      </dgm:t>
    </dgm:pt>
    <dgm:pt modelId="{ADBC956A-6EC9-4CBA-8B8C-D35080758DDB}">
      <dgm:prSet phldrT="[Text]"/>
      <dgm:spPr/>
      <dgm:t>
        <a:bodyPr/>
        <a:lstStyle/>
        <a:p>
          <a:pPr>
            <a:buNone/>
          </a:pPr>
          <a:r>
            <a:rPr lang="en-GB" b="1" dirty="0"/>
            <a:t>Cluster Sampling: </a:t>
          </a:r>
          <a:r>
            <a:rPr lang="en-GB" dirty="0"/>
            <a:t>used for geographically dispersed data</a:t>
          </a:r>
          <a:endParaRPr lang="en-US" dirty="0"/>
        </a:p>
      </dgm:t>
    </dgm:pt>
    <dgm:pt modelId="{1E195644-76C0-43F0-B19E-E74A86679398}" type="parTrans" cxnId="{726FE2E1-9653-450D-B2C8-18289218942C}">
      <dgm:prSet/>
      <dgm:spPr/>
      <dgm:t>
        <a:bodyPr/>
        <a:lstStyle/>
        <a:p>
          <a:endParaRPr lang="en-US"/>
        </a:p>
      </dgm:t>
    </dgm:pt>
    <dgm:pt modelId="{E05F6097-9A00-43AE-BEEA-AF7D59F00E4C}" type="sibTrans" cxnId="{726FE2E1-9653-450D-B2C8-18289218942C}">
      <dgm:prSet/>
      <dgm:spPr/>
      <dgm:t>
        <a:bodyPr/>
        <a:lstStyle/>
        <a:p>
          <a:endParaRPr lang="en-US"/>
        </a:p>
      </dgm:t>
    </dgm:pt>
    <dgm:pt modelId="{22BE88D0-AD2B-465D-A593-DB20311E939D}">
      <dgm:prSet phldrT="[Text]"/>
      <dgm:spPr/>
      <dgm:t>
        <a:bodyPr/>
        <a:lstStyle/>
        <a:p>
          <a:r>
            <a:rPr lang="en-GB" dirty="0"/>
            <a:t>Use questionnaire reliability and pilot testing</a:t>
          </a:r>
          <a:endParaRPr lang="en-US" dirty="0"/>
        </a:p>
      </dgm:t>
    </dgm:pt>
    <dgm:pt modelId="{8464E8A2-0D05-4590-9B9A-AFBD65985EC8}" type="parTrans" cxnId="{6B38DFCF-9049-4DEB-A155-579187982DCA}">
      <dgm:prSet/>
      <dgm:spPr/>
      <dgm:t>
        <a:bodyPr/>
        <a:lstStyle/>
        <a:p>
          <a:endParaRPr lang="en-US"/>
        </a:p>
      </dgm:t>
    </dgm:pt>
    <dgm:pt modelId="{4F93D3EB-65D8-43B1-9415-8AE0F739C50A}" type="sibTrans" cxnId="{6B38DFCF-9049-4DEB-A155-579187982DCA}">
      <dgm:prSet/>
      <dgm:spPr/>
      <dgm:t>
        <a:bodyPr/>
        <a:lstStyle/>
        <a:p>
          <a:endParaRPr lang="en-US"/>
        </a:p>
      </dgm:t>
    </dgm:pt>
    <dgm:pt modelId="{4665CA92-5E6A-403D-B9F9-4B71B47069ED}">
      <dgm:prSet phldrT="[Text]"/>
      <dgm:spPr/>
      <dgm:t>
        <a:bodyPr/>
        <a:lstStyle/>
        <a:p>
          <a:r>
            <a:rPr lang="en-GB" dirty="0"/>
            <a:t>Randomization and control groups </a:t>
          </a:r>
          <a:r>
            <a:rPr lang="en-GB"/>
            <a:t>reduce bias</a:t>
          </a:r>
          <a:endParaRPr lang="en-US" dirty="0"/>
        </a:p>
      </dgm:t>
    </dgm:pt>
    <dgm:pt modelId="{1A757EB7-2D55-41BD-BC66-11A9B416024C}" type="parTrans" cxnId="{7818F054-4258-49E8-B40C-2A7A850B1F01}">
      <dgm:prSet/>
      <dgm:spPr/>
      <dgm:t>
        <a:bodyPr/>
        <a:lstStyle/>
        <a:p>
          <a:endParaRPr lang="en-US"/>
        </a:p>
      </dgm:t>
    </dgm:pt>
    <dgm:pt modelId="{5C5EBD23-37AB-448F-AC18-5BB433B58572}" type="sibTrans" cxnId="{7818F054-4258-49E8-B40C-2A7A850B1F01}">
      <dgm:prSet/>
      <dgm:spPr/>
      <dgm:t>
        <a:bodyPr/>
        <a:lstStyle/>
        <a:p>
          <a:endParaRPr lang="en-US"/>
        </a:p>
      </dgm:t>
    </dgm:pt>
    <dgm:pt modelId="{FC779A2B-B9A0-43EF-A383-64A11869EEDC}" type="pres">
      <dgm:prSet presAssocID="{EDFDE04D-3E5C-49A7-9BF0-466042C00A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7D01142-9162-41AB-BF88-BDF0484340E7}" type="pres">
      <dgm:prSet presAssocID="{387DBEB9-C789-42AD-8DDB-42BFE864DAE1}" presName="hierRoot1" presStyleCnt="0">
        <dgm:presLayoutVars>
          <dgm:hierBranch val="init"/>
        </dgm:presLayoutVars>
      </dgm:prSet>
      <dgm:spPr/>
    </dgm:pt>
    <dgm:pt modelId="{D110C80C-3014-43BD-BBCC-6E3E46E12D76}" type="pres">
      <dgm:prSet presAssocID="{387DBEB9-C789-42AD-8DDB-42BFE864DAE1}" presName="rootComposite1" presStyleCnt="0"/>
      <dgm:spPr/>
    </dgm:pt>
    <dgm:pt modelId="{804C2DCE-F496-4F2F-B967-3F425F8A8542}" type="pres">
      <dgm:prSet presAssocID="{387DBEB9-C789-42AD-8DDB-42BFE864DAE1}" presName="rootText1" presStyleLbl="node0" presStyleIdx="0" presStyleCnt="1">
        <dgm:presLayoutVars>
          <dgm:chPref val="3"/>
        </dgm:presLayoutVars>
      </dgm:prSet>
      <dgm:spPr/>
    </dgm:pt>
    <dgm:pt modelId="{838DB908-65DF-42BE-A457-22040772A416}" type="pres">
      <dgm:prSet presAssocID="{387DBEB9-C789-42AD-8DDB-42BFE864DAE1}" presName="rootConnector1" presStyleLbl="node1" presStyleIdx="0" presStyleCnt="0"/>
      <dgm:spPr/>
    </dgm:pt>
    <dgm:pt modelId="{75F59508-3FFE-4098-8978-2F9721CDA9B9}" type="pres">
      <dgm:prSet presAssocID="{387DBEB9-C789-42AD-8DDB-42BFE864DAE1}" presName="hierChild2" presStyleCnt="0"/>
      <dgm:spPr/>
    </dgm:pt>
    <dgm:pt modelId="{951925B4-3DF4-483E-A907-02784D42C011}" type="pres">
      <dgm:prSet presAssocID="{9C61BEAF-1CBA-4058-9F45-EB0751E0BAD4}" presName="Name37" presStyleLbl="parChTrans1D2" presStyleIdx="0" presStyleCnt="2"/>
      <dgm:spPr/>
    </dgm:pt>
    <dgm:pt modelId="{F3A7A261-D25E-4513-B193-ABF9FD2E793A}" type="pres">
      <dgm:prSet presAssocID="{0F33ACFC-F5CF-4AC8-B555-DFEEFAE1191E}" presName="hierRoot2" presStyleCnt="0">
        <dgm:presLayoutVars>
          <dgm:hierBranch val="init"/>
        </dgm:presLayoutVars>
      </dgm:prSet>
      <dgm:spPr/>
    </dgm:pt>
    <dgm:pt modelId="{81335B4C-52D0-478B-B414-67A1B8055095}" type="pres">
      <dgm:prSet presAssocID="{0F33ACFC-F5CF-4AC8-B555-DFEEFAE1191E}" presName="rootComposite" presStyleCnt="0"/>
      <dgm:spPr/>
    </dgm:pt>
    <dgm:pt modelId="{02AB4F2E-E227-48A1-8F34-F65C20EF8D7B}" type="pres">
      <dgm:prSet presAssocID="{0F33ACFC-F5CF-4AC8-B555-DFEEFAE1191E}" presName="rootText" presStyleLbl="node2" presStyleIdx="0" presStyleCnt="2">
        <dgm:presLayoutVars>
          <dgm:chPref val="3"/>
        </dgm:presLayoutVars>
      </dgm:prSet>
      <dgm:spPr/>
    </dgm:pt>
    <dgm:pt modelId="{51F71A43-C339-4060-8F0D-91DD8E70454C}" type="pres">
      <dgm:prSet presAssocID="{0F33ACFC-F5CF-4AC8-B555-DFEEFAE1191E}" presName="rootConnector" presStyleLbl="node2" presStyleIdx="0" presStyleCnt="2"/>
      <dgm:spPr/>
    </dgm:pt>
    <dgm:pt modelId="{DFD66C68-D04F-462F-B525-88F5AC2B55BE}" type="pres">
      <dgm:prSet presAssocID="{0F33ACFC-F5CF-4AC8-B555-DFEEFAE1191E}" presName="hierChild4" presStyleCnt="0"/>
      <dgm:spPr/>
    </dgm:pt>
    <dgm:pt modelId="{D8997B19-BCA0-42E1-9C42-F6BEE13C99C5}" type="pres">
      <dgm:prSet presAssocID="{9839B01E-84D2-472D-B519-918D15E321D9}" presName="Name37" presStyleLbl="parChTrans1D3" presStyleIdx="0" presStyleCnt="6"/>
      <dgm:spPr/>
    </dgm:pt>
    <dgm:pt modelId="{62CE2C57-67DB-4430-85F3-0BCFB42E1A1B}" type="pres">
      <dgm:prSet presAssocID="{9259DE1A-C22F-40BE-924C-0CB97AA51876}" presName="hierRoot2" presStyleCnt="0">
        <dgm:presLayoutVars>
          <dgm:hierBranch val="init"/>
        </dgm:presLayoutVars>
      </dgm:prSet>
      <dgm:spPr/>
    </dgm:pt>
    <dgm:pt modelId="{E17056F8-DDAA-4F61-A004-1516B9AC4605}" type="pres">
      <dgm:prSet presAssocID="{9259DE1A-C22F-40BE-924C-0CB97AA51876}" presName="rootComposite" presStyleCnt="0"/>
      <dgm:spPr/>
    </dgm:pt>
    <dgm:pt modelId="{06FF9ED9-366C-44FD-AE98-9CDF5FD5525B}" type="pres">
      <dgm:prSet presAssocID="{9259DE1A-C22F-40BE-924C-0CB97AA51876}" presName="rootText" presStyleLbl="node3" presStyleIdx="0" presStyleCnt="6">
        <dgm:presLayoutVars>
          <dgm:chPref val="3"/>
        </dgm:presLayoutVars>
      </dgm:prSet>
      <dgm:spPr/>
    </dgm:pt>
    <dgm:pt modelId="{D0FCC8F4-4133-4ADE-A6B4-D027D0D91154}" type="pres">
      <dgm:prSet presAssocID="{9259DE1A-C22F-40BE-924C-0CB97AA51876}" presName="rootConnector" presStyleLbl="node3" presStyleIdx="0" presStyleCnt="6"/>
      <dgm:spPr/>
    </dgm:pt>
    <dgm:pt modelId="{E524616C-76F9-4214-8A86-B652EC20552E}" type="pres">
      <dgm:prSet presAssocID="{9259DE1A-C22F-40BE-924C-0CB97AA51876}" presName="hierChild4" presStyleCnt="0"/>
      <dgm:spPr/>
    </dgm:pt>
    <dgm:pt modelId="{AE1E5B86-1C45-441A-ACFA-660487F59BD0}" type="pres">
      <dgm:prSet presAssocID="{9259DE1A-C22F-40BE-924C-0CB97AA51876}" presName="hierChild5" presStyleCnt="0"/>
      <dgm:spPr/>
    </dgm:pt>
    <dgm:pt modelId="{CC99B956-668C-42E1-BBC2-BD6A18BD0B31}" type="pres">
      <dgm:prSet presAssocID="{036D7945-CB03-44A8-A9B3-E92A56A9500D}" presName="Name37" presStyleLbl="parChTrans1D3" presStyleIdx="1" presStyleCnt="6"/>
      <dgm:spPr/>
    </dgm:pt>
    <dgm:pt modelId="{B3B53185-5CB5-4D82-A7D6-797F7AC00DCB}" type="pres">
      <dgm:prSet presAssocID="{4AA913B8-E18A-4B3C-90E7-EFB8F1746264}" presName="hierRoot2" presStyleCnt="0">
        <dgm:presLayoutVars>
          <dgm:hierBranch val="init"/>
        </dgm:presLayoutVars>
      </dgm:prSet>
      <dgm:spPr/>
    </dgm:pt>
    <dgm:pt modelId="{59416473-AC8F-4CF3-A276-A03723DC7D06}" type="pres">
      <dgm:prSet presAssocID="{4AA913B8-E18A-4B3C-90E7-EFB8F1746264}" presName="rootComposite" presStyleCnt="0"/>
      <dgm:spPr/>
    </dgm:pt>
    <dgm:pt modelId="{AF35E673-10E8-4A99-9B7F-552F20681680}" type="pres">
      <dgm:prSet presAssocID="{4AA913B8-E18A-4B3C-90E7-EFB8F1746264}" presName="rootText" presStyleLbl="node3" presStyleIdx="1" presStyleCnt="6">
        <dgm:presLayoutVars>
          <dgm:chPref val="3"/>
        </dgm:presLayoutVars>
      </dgm:prSet>
      <dgm:spPr/>
    </dgm:pt>
    <dgm:pt modelId="{360AED7E-CFFA-4923-AC70-D25C9A65186E}" type="pres">
      <dgm:prSet presAssocID="{4AA913B8-E18A-4B3C-90E7-EFB8F1746264}" presName="rootConnector" presStyleLbl="node3" presStyleIdx="1" presStyleCnt="6"/>
      <dgm:spPr/>
    </dgm:pt>
    <dgm:pt modelId="{03665780-BF49-4CCD-9049-CD988B90D455}" type="pres">
      <dgm:prSet presAssocID="{4AA913B8-E18A-4B3C-90E7-EFB8F1746264}" presName="hierChild4" presStyleCnt="0"/>
      <dgm:spPr/>
    </dgm:pt>
    <dgm:pt modelId="{69304F07-9262-43F8-BF0B-8F941CB2B2FE}" type="pres">
      <dgm:prSet presAssocID="{4AA913B8-E18A-4B3C-90E7-EFB8F1746264}" presName="hierChild5" presStyleCnt="0"/>
      <dgm:spPr/>
    </dgm:pt>
    <dgm:pt modelId="{65716D30-E688-40E2-8901-36703FCC1D91}" type="pres">
      <dgm:prSet presAssocID="{11F9DD20-357E-4616-8DBB-9BC30746B45F}" presName="Name37" presStyleLbl="parChTrans1D3" presStyleIdx="2" presStyleCnt="6"/>
      <dgm:spPr/>
    </dgm:pt>
    <dgm:pt modelId="{EE09D00B-10D2-4F5B-B05A-AA9565C69D87}" type="pres">
      <dgm:prSet presAssocID="{06DA7240-7636-4F34-BF01-AB5742EB31BA}" presName="hierRoot2" presStyleCnt="0">
        <dgm:presLayoutVars>
          <dgm:hierBranch val="init"/>
        </dgm:presLayoutVars>
      </dgm:prSet>
      <dgm:spPr/>
    </dgm:pt>
    <dgm:pt modelId="{EE012DA4-4BBD-42CF-89F8-AADCEB3B7112}" type="pres">
      <dgm:prSet presAssocID="{06DA7240-7636-4F34-BF01-AB5742EB31BA}" presName="rootComposite" presStyleCnt="0"/>
      <dgm:spPr/>
    </dgm:pt>
    <dgm:pt modelId="{0D4F1C4F-D38F-4E7A-8B37-DE8F1C001097}" type="pres">
      <dgm:prSet presAssocID="{06DA7240-7636-4F34-BF01-AB5742EB31BA}" presName="rootText" presStyleLbl="node3" presStyleIdx="2" presStyleCnt="6">
        <dgm:presLayoutVars>
          <dgm:chPref val="3"/>
        </dgm:presLayoutVars>
      </dgm:prSet>
      <dgm:spPr/>
    </dgm:pt>
    <dgm:pt modelId="{C7F631F7-002D-4990-B975-2B96F04956A7}" type="pres">
      <dgm:prSet presAssocID="{06DA7240-7636-4F34-BF01-AB5742EB31BA}" presName="rootConnector" presStyleLbl="node3" presStyleIdx="2" presStyleCnt="6"/>
      <dgm:spPr/>
    </dgm:pt>
    <dgm:pt modelId="{9D77E3D0-0019-4A9B-B935-C34CE2CCA4BE}" type="pres">
      <dgm:prSet presAssocID="{06DA7240-7636-4F34-BF01-AB5742EB31BA}" presName="hierChild4" presStyleCnt="0"/>
      <dgm:spPr/>
    </dgm:pt>
    <dgm:pt modelId="{0D2ABFB8-90EA-4CAA-A2B8-0D84F0BDB912}" type="pres">
      <dgm:prSet presAssocID="{06DA7240-7636-4F34-BF01-AB5742EB31BA}" presName="hierChild5" presStyleCnt="0"/>
      <dgm:spPr/>
    </dgm:pt>
    <dgm:pt modelId="{AE54D230-9FAA-4E52-A4D1-DCA51D3DD11A}" type="pres">
      <dgm:prSet presAssocID="{1E195644-76C0-43F0-B19E-E74A86679398}" presName="Name37" presStyleLbl="parChTrans1D3" presStyleIdx="3" presStyleCnt="6"/>
      <dgm:spPr/>
    </dgm:pt>
    <dgm:pt modelId="{74BA5B1B-DAF3-49DB-A15F-0D64EBF81A0E}" type="pres">
      <dgm:prSet presAssocID="{ADBC956A-6EC9-4CBA-8B8C-D35080758DDB}" presName="hierRoot2" presStyleCnt="0">
        <dgm:presLayoutVars>
          <dgm:hierBranch val="init"/>
        </dgm:presLayoutVars>
      </dgm:prSet>
      <dgm:spPr/>
    </dgm:pt>
    <dgm:pt modelId="{39FF17C6-A376-4140-9368-A9CB5EF713E3}" type="pres">
      <dgm:prSet presAssocID="{ADBC956A-6EC9-4CBA-8B8C-D35080758DDB}" presName="rootComposite" presStyleCnt="0"/>
      <dgm:spPr/>
    </dgm:pt>
    <dgm:pt modelId="{F2964640-0E1B-4606-B1D2-6D6ADD8347D7}" type="pres">
      <dgm:prSet presAssocID="{ADBC956A-6EC9-4CBA-8B8C-D35080758DDB}" presName="rootText" presStyleLbl="node3" presStyleIdx="3" presStyleCnt="6">
        <dgm:presLayoutVars>
          <dgm:chPref val="3"/>
        </dgm:presLayoutVars>
      </dgm:prSet>
      <dgm:spPr/>
    </dgm:pt>
    <dgm:pt modelId="{9DA92AB5-E1B8-44A2-98BF-49D88184F6B4}" type="pres">
      <dgm:prSet presAssocID="{ADBC956A-6EC9-4CBA-8B8C-D35080758DDB}" presName="rootConnector" presStyleLbl="node3" presStyleIdx="3" presStyleCnt="6"/>
      <dgm:spPr/>
    </dgm:pt>
    <dgm:pt modelId="{F9CAA559-BF53-463A-BFA2-6F4D16DA0546}" type="pres">
      <dgm:prSet presAssocID="{ADBC956A-6EC9-4CBA-8B8C-D35080758DDB}" presName="hierChild4" presStyleCnt="0"/>
      <dgm:spPr/>
    </dgm:pt>
    <dgm:pt modelId="{94D63113-B32C-4D08-AD4B-384C5EECB3DB}" type="pres">
      <dgm:prSet presAssocID="{ADBC956A-6EC9-4CBA-8B8C-D35080758DDB}" presName="hierChild5" presStyleCnt="0"/>
      <dgm:spPr/>
    </dgm:pt>
    <dgm:pt modelId="{7C009799-D604-4886-8A92-C0BDB77E19BC}" type="pres">
      <dgm:prSet presAssocID="{0F33ACFC-F5CF-4AC8-B555-DFEEFAE1191E}" presName="hierChild5" presStyleCnt="0"/>
      <dgm:spPr/>
    </dgm:pt>
    <dgm:pt modelId="{D8B57711-414F-44A4-BD48-26389A5555D8}" type="pres">
      <dgm:prSet presAssocID="{9B3B0433-D7A6-4CF8-94F4-E7807125909B}" presName="Name37" presStyleLbl="parChTrans1D2" presStyleIdx="1" presStyleCnt="2"/>
      <dgm:spPr/>
    </dgm:pt>
    <dgm:pt modelId="{E6890E5F-D4DF-4257-A3E3-11B86086EBA0}" type="pres">
      <dgm:prSet presAssocID="{6C00621D-1950-4EAB-80DB-54061F77461B}" presName="hierRoot2" presStyleCnt="0">
        <dgm:presLayoutVars>
          <dgm:hierBranch val="init"/>
        </dgm:presLayoutVars>
      </dgm:prSet>
      <dgm:spPr/>
    </dgm:pt>
    <dgm:pt modelId="{A559EBA4-BCDC-4328-8024-4A0DD64D6B5E}" type="pres">
      <dgm:prSet presAssocID="{6C00621D-1950-4EAB-80DB-54061F77461B}" presName="rootComposite" presStyleCnt="0"/>
      <dgm:spPr/>
    </dgm:pt>
    <dgm:pt modelId="{D6057BA8-3F50-4ECA-B3BB-77EC8F592CA6}" type="pres">
      <dgm:prSet presAssocID="{6C00621D-1950-4EAB-80DB-54061F77461B}" presName="rootText" presStyleLbl="node2" presStyleIdx="1" presStyleCnt="2">
        <dgm:presLayoutVars>
          <dgm:chPref val="3"/>
        </dgm:presLayoutVars>
      </dgm:prSet>
      <dgm:spPr/>
    </dgm:pt>
    <dgm:pt modelId="{A33F586F-DA43-4EB9-8102-725D39DC2D97}" type="pres">
      <dgm:prSet presAssocID="{6C00621D-1950-4EAB-80DB-54061F77461B}" presName="rootConnector" presStyleLbl="node2" presStyleIdx="1" presStyleCnt="2"/>
      <dgm:spPr/>
    </dgm:pt>
    <dgm:pt modelId="{03494978-69A1-49D8-966A-DD936829553F}" type="pres">
      <dgm:prSet presAssocID="{6C00621D-1950-4EAB-80DB-54061F77461B}" presName="hierChild4" presStyleCnt="0"/>
      <dgm:spPr/>
    </dgm:pt>
    <dgm:pt modelId="{947B2DE1-CEA6-490A-B73A-2EE546CCC8F8}" type="pres">
      <dgm:prSet presAssocID="{8464E8A2-0D05-4590-9B9A-AFBD65985EC8}" presName="Name37" presStyleLbl="parChTrans1D3" presStyleIdx="4" presStyleCnt="6"/>
      <dgm:spPr/>
    </dgm:pt>
    <dgm:pt modelId="{2BE110ED-E26E-48AC-AE22-1A77A4389E02}" type="pres">
      <dgm:prSet presAssocID="{22BE88D0-AD2B-465D-A593-DB20311E939D}" presName="hierRoot2" presStyleCnt="0">
        <dgm:presLayoutVars>
          <dgm:hierBranch val="init"/>
        </dgm:presLayoutVars>
      </dgm:prSet>
      <dgm:spPr/>
    </dgm:pt>
    <dgm:pt modelId="{9511CE1D-EFB2-4829-A700-63D9C5B28358}" type="pres">
      <dgm:prSet presAssocID="{22BE88D0-AD2B-465D-A593-DB20311E939D}" presName="rootComposite" presStyleCnt="0"/>
      <dgm:spPr/>
    </dgm:pt>
    <dgm:pt modelId="{FEB02FA8-1BBB-4C3E-8A06-1108092BB7B4}" type="pres">
      <dgm:prSet presAssocID="{22BE88D0-AD2B-465D-A593-DB20311E939D}" presName="rootText" presStyleLbl="node3" presStyleIdx="4" presStyleCnt="6">
        <dgm:presLayoutVars>
          <dgm:chPref val="3"/>
        </dgm:presLayoutVars>
      </dgm:prSet>
      <dgm:spPr/>
    </dgm:pt>
    <dgm:pt modelId="{BA9D67F5-FF35-4AE4-8D04-3090B27D5C2E}" type="pres">
      <dgm:prSet presAssocID="{22BE88D0-AD2B-465D-A593-DB20311E939D}" presName="rootConnector" presStyleLbl="node3" presStyleIdx="4" presStyleCnt="6"/>
      <dgm:spPr/>
    </dgm:pt>
    <dgm:pt modelId="{C403E5E5-1DFE-47D3-8664-AA5B8CD48BE9}" type="pres">
      <dgm:prSet presAssocID="{22BE88D0-AD2B-465D-A593-DB20311E939D}" presName="hierChild4" presStyleCnt="0"/>
      <dgm:spPr/>
    </dgm:pt>
    <dgm:pt modelId="{B8004CC0-E550-47CD-9DA8-6148E3FF5105}" type="pres">
      <dgm:prSet presAssocID="{22BE88D0-AD2B-465D-A593-DB20311E939D}" presName="hierChild5" presStyleCnt="0"/>
      <dgm:spPr/>
    </dgm:pt>
    <dgm:pt modelId="{606F836E-B64C-4871-B146-59BBB34C9C55}" type="pres">
      <dgm:prSet presAssocID="{1A757EB7-2D55-41BD-BC66-11A9B416024C}" presName="Name37" presStyleLbl="parChTrans1D3" presStyleIdx="5" presStyleCnt="6"/>
      <dgm:spPr/>
    </dgm:pt>
    <dgm:pt modelId="{155D58D4-D07E-4E5A-8C84-A1FD2F72B63E}" type="pres">
      <dgm:prSet presAssocID="{4665CA92-5E6A-403D-B9F9-4B71B47069ED}" presName="hierRoot2" presStyleCnt="0">
        <dgm:presLayoutVars>
          <dgm:hierBranch val="init"/>
        </dgm:presLayoutVars>
      </dgm:prSet>
      <dgm:spPr/>
    </dgm:pt>
    <dgm:pt modelId="{AE3FB597-96CE-4B0A-A396-11E65165214F}" type="pres">
      <dgm:prSet presAssocID="{4665CA92-5E6A-403D-B9F9-4B71B47069ED}" presName="rootComposite" presStyleCnt="0"/>
      <dgm:spPr/>
    </dgm:pt>
    <dgm:pt modelId="{7DFBF488-829E-48A0-BC05-D82014738D6D}" type="pres">
      <dgm:prSet presAssocID="{4665CA92-5E6A-403D-B9F9-4B71B47069ED}" presName="rootText" presStyleLbl="node3" presStyleIdx="5" presStyleCnt="6">
        <dgm:presLayoutVars>
          <dgm:chPref val="3"/>
        </dgm:presLayoutVars>
      </dgm:prSet>
      <dgm:spPr/>
    </dgm:pt>
    <dgm:pt modelId="{4B0C9230-CBED-469F-B965-FF2F32E9A96D}" type="pres">
      <dgm:prSet presAssocID="{4665CA92-5E6A-403D-B9F9-4B71B47069ED}" presName="rootConnector" presStyleLbl="node3" presStyleIdx="5" presStyleCnt="6"/>
      <dgm:spPr/>
    </dgm:pt>
    <dgm:pt modelId="{4CA61FFE-1D99-44F3-91DF-37C8DBCB8A34}" type="pres">
      <dgm:prSet presAssocID="{4665CA92-5E6A-403D-B9F9-4B71B47069ED}" presName="hierChild4" presStyleCnt="0"/>
      <dgm:spPr/>
    </dgm:pt>
    <dgm:pt modelId="{23CE1073-6180-464C-9094-F9ED36A03CDA}" type="pres">
      <dgm:prSet presAssocID="{4665CA92-5E6A-403D-B9F9-4B71B47069ED}" presName="hierChild5" presStyleCnt="0"/>
      <dgm:spPr/>
    </dgm:pt>
    <dgm:pt modelId="{510BF805-C1AB-450B-89EF-4D069CF5484E}" type="pres">
      <dgm:prSet presAssocID="{6C00621D-1950-4EAB-80DB-54061F77461B}" presName="hierChild5" presStyleCnt="0"/>
      <dgm:spPr/>
    </dgm:pt>
    <dgm:pt modelId="{2C87E25B-56A0-4371-851B-852A1ED46A56}" type="pres">
      <dgm:prSet presAssocID="{387DBEB9-C789-42AD-8DDB-42BFE864DAE1}" presName="hierChild3" presStyleCnt="0"/>
      <dgm:spPr/>
    </dgm:pt>
  </dgm:ptLst>
  <dgm:cxnLst>
    <dgm:cxn modelId="{24C20A03-D093-4C69-9E7B-7C835DCFCF73}" type="presOf" srcId="{1A757EB7-2D55-41BD-BC66-11A9B416024C}" destId="{606F836E-B64C-4871-B146-59BBB34C9C55}" srcOrd="0" destOrd="0" presId="urn:microsoft.com/office/officeart/2005/8/layout/orgChart1"/>
    <dgm:cxn modelId="{5356EE05-3949-41DC-A003-0A3F8C4062B2}" type="presOf" srcId="{ADBC956A-6EC9-4CBA-8B8C-D35080758DDB}" destId="{9DA92AB5-E1B8-44A2-98BF-49D88184F6B4}" srcOrd="1" destOrd="0" presId="urn:microsoft.com/office/officeart/2005/8/layout/orgChart1"/>
    <dgm:cxn modelId="{10E8EB08-C6E1-4D20-9D2E-DD271B421056}" srcId="{0F33ACFC-F5CF-4AC8-B555-DFEEFAE1191E}" destId="{9259DE1A-C22F-40BE-924C-0CB97AA51876}" srcOrd="0" destOrd="0" parTransId="{9839B01E-84D2-472D-B519-918D15E321D9}" sibTransId="{97F71EAC-E551-427C-B7CA-9BE89DBB70D6}"/>
    <dgm:cxn modelId="{8203C01E-3749-45DB-9A7B-7B5E06C03F57}" type="presOf" srcId="{4665CA92-5E6A-403D-B9F9-4B71B47069ED}" destId="{7DFBF488-829E-48A0-BC05-D82014738D6D}" srcOrd="0" destOrd="0" presId="urn:microsoft.com/office/officeart/2005/8/layout/orgChart1"/>
    <dgm:cxn modelId="{F4CBD82C-6364-48D9-9F7C-E14B899C2EEB}" srcId="{387DBEB9-C789-42AD-8DDB-42BFE864DAE1}" destId="{0F33ACFC-F5CF-4AC8-B555-DFEEFAE1191E}" srcOrd="0" destOrd="0" parTransId="{9C61BEAF-1CBA-4058-9F45-EB0751E0BAD4}" sibTransId="{24B48E76-F205-41E8-ABD6-71058A6BD412}"/>
    <dgm:cxn modelId="{29B2782E-3235-4024-B763-8726A38B8A6D}" type="presOf" srcId="{06DA7240-7636-4F34-BF01-AB5742EB31BA}" destId="{0D4F1C4F-D38F-4E7A-8B37-DE8F1C001097}" srcOrd="0" destOrd="0" presId="urn:microsoft.com/office/officeart/2005/8/layout/orgChart1"/>
    <dgm:cxn modelId="{C9596333-357F-41AC-AF41-7A6C6450D28F}" type="presOf" srcId="{6C00621D-1950-4EAB-80DB-54061F77461B}" destId="{A33F586F-DA43-4EB9-8102-725D39DC2D97}" srcOrd="1" destOrd="0" presId="urn:microsoft.com/office/officeart/2005/8/layout/orgChart1"/>
    <dgm:cxn modelId="{A3D9315B-05FE-4E56-B437-1E46AFDB9592}" type="presOf" srcId="{387DBEB9-C789-42AD-8DDB-42BFE864DAE1}" destId="{804C2DCE-F496-4F2F-B967-3F425F8A8542}" srcOrd="0" destOrd="0" presId="urn:microsoft.com/office/officeart/2005/8/layout/orgChart1"/>
    <dgm:cxn modelId="{46A8F044-F6FC-4BBE-90DB-91FAD917643A}" type="presOf" srcId="{11F9DD20-357E-4616-8DBB-9BC30746B45F}" destId="{65716D30-E688-40E2-8901-36703FCC1D91}" srcOrd="0" destOrd="0" presId="urn:microsoft.com/office/officeart/2005/8/layout/orgChart1"/>
    <dgm:cxn modelId="{27274869-BEC3-41FE-ACB9-14344BB43D27}" type="presOf" srcId="{9259DE1A-C22F-40BE-924C-0CB97AA51876}" destId="{06FF9ED9-366C-44FD-AE98-9CDF5FD5525B}" srcOrd="0" destOrd="0" presId="urn:microsoft.com/office/officeart/2005/8/layout/orgChart1"/>
    <dgm:cxn modelId="{ADC4F76A-81C2-451A-93D2-E4FDFE6BAA0A}" type="presOf" srcId="{0F33ACFC-F5CF-4AC8-B555-DFEEFAE1191E}" destId="{51F71A43-C339-4060-8F0D-91DD8E70454C}" srcOrd="1" destOrd="0" presId="urn:microsoft.com/office/officeart/2005/8/layout/orgChart1"/>
    <dgm:cxn modelId="{B853BB6E-6088-47E8-877C-80A6E79E79F7}" type="presOf" srcId="{9839B01E-84D2-472D-B519-918D15E321D9}" destId="{D8997B19-BCA0-42E1-9C42-F6BEE13C99C5}" srcOrd="0" destOrd="0" presId="urn:microsoft.com/office/officeart/2005/8/layout/orgChart1"/>
    <dgm:cxn modelId="{61906E6F-1055-4231-9B71-BB71D13B18A9}" type="presOf" srcId="{387DBEB9-C789-42AD-8DDB-42BFE864DAE1}" destId="{838DB908-65DF-42BE-A457-22040772A416}" srcOrd="1" destOrd="0" presId="urn:microsoft.com/office/officeart/2005/8/layout/orgChart1"/>
    <dgm:cxn modelId="{51BBE070-AB26-48A6-B645-E17A81EB2663}" type="presOf" srcId="{22BE88D0-AD2B-465D-A593-DB20311E939D}" destId="{FEB02FA8-1BBB-4C3E-8A06-1108092BB7B4}" srcOrd="0" destOrd="0" presId="urn:microsoft.com/office/officeart/2005/8/layout/orgChart1"/>
    <dgm:cxn modelId="{B43DBE51-9EB6-4127-841F-0B9C86E10B34}" srcId="{0F33ACFC-F5CF-4AC8-B555-DFEEFAE1191E}" destId="{4AA913B8-E18A-4B3C-90E7-EFB8F1746264}" srcOrd="1" destOrd="0" parTransId="{036D7945-CB03-44A8-A9B3-E92A56A9500D}" sibTransId="{7EE45ADC-9D78-4CC9-B191-3D00112E5400}"/>
    <dgm:cxn modelId="{2427BE73-B804-4DA7-A791-5B792676254F}" type="presOf" srcId="{036D7945-CB03-44A8-A9B3-E92A56A9500D}" destId="{CC99B956-668C-42E1-BBC2-BD6A18BD0B31}" srcOrd="0" destOrd="0" presId="urn:microsoft.com/office/officeart/2005/8/layout/orgChart1"/>
    <dgm:cxn modelId="{7818F054-4258-49E8-B40C-2A7A850B1F01}" srcId="{6C00621D-1950-4EAB-80DB-54061F77461B}" destId="{4665CA92-5E6A-403D-B9F9-4B71B47069ED}" srcOrd="1" destOrd="0" parTransId="{1A757EB7-2D55-41BD-BC66-11A9B416024C}" sibTransId="{5C5EBD23-37AB-448F-AC18-5BB433B58572}"/>
    <dgm:cxn modelId="{498AFB56-4ACF-4483-8D87-953987DC97AB}" type="presOf" srcId="{6C00621D-1950-4EAB-80DB-54061F77461B}" destId="{D6057BA8-3F50-4ECA-B3BB-77EC8F592CA6}" srcOrd="0" destOrd="0" presId="urn:microsoft.com/office/officeart/2005/8/layout/orgChart1"/>
    <dgm:cxn modelId="{7793E889-33D4-49CF-A1EF-AF9052FE823E}" type="presOf" srcId="{22BE88D0-AD2B-465D-A593-DB20311E939D}" destId="{BA9D67F5-FF35-4AE4-8D04-3090B27D5C2E}" srcOrd="1" destOrd="0" presId="urn:microsoft.com/office/officeart/2005/8/layout/orgChart1"/>
    <dgm:cxn modelId="{BF97168D-6D42-4464-A369-33849465BAE8}" type="presOf" srcId="{4AA913B8-E18A-4B3C-90E7-EFB8F1746264}" destId="{AF35E673-10E8-4A99-9B7F-552F20681680}" srcOrd="0" destOrd="0" presId="urn:microsoft.com/office/officeart/2005/8/layout/orgChart1"/>
    <dgm:cxn modelId="{70849B93-B3FF-4952-A592-BAFA45DDA255}" type="presOf" srcId="{06DA7240-7636-4F34-BF01-AB5742EB31BA}" destId="{C7F631F7-002D-4990-B975-2B96F04956A7}" srcOrd="1" destOrd="0" presId="urn:microsoft.com/office/officeart/2005/8/layout/orgChart1"/>
    <dgm:cxn modelId="{87536C9C-AE43-49CE-B5E4-646AF9130C57}" type="presOf" srcId="{0F33ACFC-F5CF-4AC8-B555-DFEEFAE1191E}" destId="{02AB4F2E-E227-48A1-8F34-F65C20EF8D7B}" srcOrd="0" destOrd="0" presId="urn:microsoft.com/office/officeart/2005/8/layout/orgChart1"/>
    <dgm:cxn modelId="{2272DE9D-D77F-4449-927D-13A100899F0C}" type="presOf" srcId="{4665CA92-5E6A-403D-B9F9-4B71B47069ED}" destId="{4B0C9230-CBED-469F-B965-FF2F32E9A96D}" srcOrd="1" destOrd="0" presId="urn:microsoft.com/office/officeart/2005/8/layout/orgChart1"/>
    <dgm:cxn modelId="{66C1A8A4-DD55-4ACA-A3D8-BD8FBBE8D4C8}" type="presOf" srcId="{4AA913B8-E18A-4B3C-90E7-EFB8F1746264}" destId="{360AED7E-CFFA-4923-AC70-D25C9A65186E}" srcOrd="1" destOrd="0" presId="urn:microsoft.com/office/officeart/2005/8/layout/orgChart1"/>
    <dgm:cxn modelId="{F2B293A6-EB8B-4B4E-AE70-B1CA278D5419}" srcId="{0F33ACFC-F5CF-4AC8-B555-DFEEFAE1191E}" destId="{06DA7240-7636-4F34-BF01-AB5742EB31BA}" srcOrd="2" destOrd="0" parTransId="{11F9DD20-357E-4616-8DBB-9BC30746B45F}" sibTransId="{A2421325-45C3-45BD-BD89-D555B3C40730}"/>
    <dgm:cxn modelId="{24EBB9AA-163D-4466-9A84-16B20AC94E85}" type="presOf" srcId="{9B3B0433-D7A6-4CF8-94F4-E7807125909B}" destId="{D8B57711-414F-44A4-BD48-26389A5555D8}" srcOrd="0" destOrd="0" presId="urn:microsoft.com/office/officeart/2005/8/layout/orgChart1"/>
    <dgm:cxn modelId="{E77DA1AD-C58D-4831-80EA-E7C78FC50AA6}" srcId="{387DBEB9-C789-42AD-8DDB-42BFE864DAE1}" destId="{6C00621D-1950-4EAB-80DB-54061F77461B}" srcOrd="1" destOrd="0" parTransId="{9B3B0433-D7A6-4CF8-94F4-E7807125909B}" sibTransId="{6B192D50-CB9F-46CB-B35D-8F3E638F1063}"/>
    <dgm:cxn modelId="{A6F7FFB8-8528-4B25-A63D-88EA9F2C7D45}" type="presOf" srcId="{1E195644-76C0-43F0-B19E-E74A86679398}" destId="{AE54D230-9FAA-4E52-A4D1-DCA51D3DD11A}" srcOrd="0" destOrd="0" presId="urn:microsoft.com/office/officeart/2005/8/layout/orgChart1"/>
    <dgm:cxn modelId="{179A2FBE-5F6A-494B-9E0C-846DAE6924C3}" type="presOf" srcId="{8464E8A2-0D05-4590-9B9A-AFBD65985EC8}" destId="{947B2DE1-CEA6-490A-B73A-2EE546CCC8F8}" srcOrd="0" destOrd="0" presId="urn:microsoft.com/office/officeart/2005/8/layout/orgChart1"/>
    <dgm:cxn modelId="{BC1B89C7-76A9-4E76-B1D7-44E3B701DB10}" type="presOf" srcId="{9C61BEAF-1CBA-4058-9F45-EB0751E0BAD4}" destId="{951925B4-3DF4-483E-A907-02784D42C011}" srcOrd="0" destOrd="0" presId="urn:microsoft.com/office/officeart/2005/8/layout/orgChart1"/>
    <dgm:cxn modelId="{B2A943CA-3328-430D-8588-260ADD89F60F}" srcId="{EDFDE04D-3E5C-49A7-9BF0-466042C00A77}" destId="{387DBEB9-C789-42AD-8DDB-42BFE864DAE1}" srcOrd="0" destOrd="0" parTransId="{8A88CB86-C632-49FF-AB3F-D4AEBAAEC0ED}" sibTransId="{8AB7F7F9-EC27-46A4-B9F8-B2C21B264ED8}"/>
    <dgm:cxn modelId="{6B38DFCF-9049-4DEB-A155-579187982DCA}" srcId="{6C00621D-1950-4EAB-80DB-54061F77461B}" destId="{22BE88D0-AD2B-465D-A593-DB20311E939D}" srcOrd="0" destOrd="0" parTransId="{8464E8A2-0D05-4590-9B9A-AFBD65985EC8}" sibTransId="{4F93D3EB-65D8-43B1-9415-8AE0F739C50A}"/>
    <dgm:cxn modelId="{027243DB-D80E-431A-8188-B884CD514B43}" type="presOf" srcId="{ADBC956A-6EC9-4CBA-8B8C-D35080758DDB}" destId="{F2964640-0E1B-4606-B1D2-6D6ADD8347D7}" srcOrd="0" destOrd="0" presId="urn:microsoft.com/office/officeart/2005/8/layout/orgChart1"/>
    <dgm:cxn modelId="{726FE2E1-9653-450D-B2C8-18289218942C}" srcId="{0F33ACFC-F5CF-4AC8-B555-DFEEFAE1191E}" destId="{ADBC956A-6EC9-4CBA-8B8C-D35080758DDB}" srcOrd="3" destOrd="0" parTransId="{1E195644-76C0-43F0-B19E-E74A86679398}" sibTransId="{E05F6097-9A00-43AE-BEEA-AF7D59F00E4C}"/>
    <dgm:cxn modelId="{4464B8FA-0793-47B0-9028-9C5E545760AC}" type="presOf" srcId="{EDFDE04D-3E5C-49A7-9BF0-466042C00A77}" destId="{FC779A2B-B9A0-43EF-A383-64A11869EEDC}" srcOrd="0" destOrd="0" presId="urn:microsoft.com/office/officeart/2005/8/layout/orgChart1"/>
    <dgm:cxn modelId="{7D8F46FE-F456-4FD1-9DF5-F12E4D949379}" type="presOf" srcId="{9259DE1A-C22F-40BE-924C-0CB97AA51876}" destId="{D0FCC8F4-4133-4ADE-A6B4-D027D0D91154}" srcOrd="1" destOrd="0" presId="urn:microsoft.com/office/officeart/2005/8/layout/orgChart1"/>
    <dgm:cxn modelId="{0B455789-71DC-4B69-AC1B-9FF9E78FBAA0}" type="presParOf" srcId="{FC779A2B-B9A0-43EF-A383-64A11869EEDC}" destId="{07D01142-9162-41AB-BF88-BDF0484340E7}" srcOrd="0" destOrd="0" presId="urn:microsoft.com/office/officeart/2005/8/layout/orgChart1"/>
    <dgm:cxn modelId="{BA2DCC95-ED9B-4BD3-BE39-7A8B35555D37}" type="presParOf" srcId="{07D01142-9162-41AB-BF88-BDF0484340E7}" destId="{D110C80C-3014-43BD-BBCC-6E3E46E12D76}" srcOrd="0" destOrd="0" presId="urn:microsoft.com/office/officeart/2005/8/layout/orgChart1"/>
    <dgm:cxn modelId="{E813F176-7F30-4AA9-8139-14786B1185AC}" type="presParOf" srcId="{D110C80C-3014-43BD-BBCC-6E3E46E12D76}" destId="{804C2DCE-F496-4F2F-B967-3F425F8A8542}" srcOrd="0" destOrd="0" presId="urn:microsoft.com/office/officeart/2005/8/layout/orgChart1"/>
    <dgm:cxn modelId="{9937EE1E-A069-47D7-89CD-3316987E1EFF}" type="presParOf" srcId="{D110C80C-3014-43BD-BBCC-6E3E46E12D76}" destId="{838DB908-65DF-42BE-A457-22040772A416}" srcOrd="1" destOrd="0" presId="urn:microsoft.com/office/officeart/2005/8/layout/orgChart1"/>
    <dgm:cxn modelId="{0A5BF5E2-C4EB-4274-AD66-A4B713EF6445}" type="presParOf" srcId="{07D01142-9162-41AB-BF88-BDF0484340E7}" destId="{75F59508-3FFE-4098-8978-2F9721CDA9B9}" srcOrd="1" destOrd="0" presId="urn:microsoft.com/office/officeart/2005/8/layout/orgChart1"/>
    <dgm:cxn modelId="{46961AD9-F905-406D-B034-714A982D76C6}" type="presParOf" srcId="{75F59508-3FFE-4098-8978-2F9721CDA9B9}" destId="{951925B4-3DF4-483E-A907-02784D42C011}" srcOrd="0" destOrd="0" presId="urn:microsoft.com/office/officeart/2005/8/layout/orgChart1"/>
    <dgm:cxn modelId="{B2BFEC6F-F18D-4DDA-BB01-C107BE89291A}" type="presParOf" srcId="{75F59508-3FFE-4098-8978-2F9721CDA9B9}" destId="{F3A7A261-D25E-4513-B193-ABF9FD2E793A}" srcOrd="1" destOrd="0" presId="urn:microsoft.com/office/officeart/2005/8/layout/orgChart1"/>
    <dgm:cxn modelId="{C2F54445-AF72-4A58-9AA2-510F119C8518}" type="presParOf" srcId="{F3A7A261-D25E-4513-B193-ABF9FD2E793A}" destId="{81335B4C-52D0-478B-B414-67A1B8055095}" srcOrd="0" destOrd="0" presId="urn:microsoft.com/office/officeart/2005/8/layout/orgChart1"/>
    <dgm:cxn modelId="{E483D348-63B6-40CB-B6B2-F49ADC7BFDD8}" type="presParOf" srcId="{81335B4C-52D0-478B-B414-67A1B8055095}" destId="{02AB4F2E-E227-48A1-8F34-F65C20EF8D7B}" srcOrd="0" destOrd="0" presId="urn:microsoft.com/office/officeart/2005/8/layout/orgChart1"/>
    <dgm:cxn modelId="{964979E8-7766-44D2-BEA4-CB271EB64517}" type="presParOf" srcId="{81335B4C-52D0-478B-B414-67A1B8055095}" destId="{51F71A43-C339-4060-8F0D-91DD8E70454C}" srcOrd="1" destOrd="0" presId="urn:microsoft.com/office/officeart/2005/8/layout/orgChart1"/>
    <dgm:cxn modelId="{C6CFC938-CE24-4C5F-A21D-ACD91CF71A55}" type="presParOf" srcId="{F3A7A261-D25E-4513-B193-ABF9FD2E793A}" destId="{DFD66C68-D04F-462F-B525-88F5AC2B55BE}" srcOrd="1" destOrd="0" presId="urn:microsoft.com/office/officeart/2005/8/layout/orgChart1"/>
    <dgm:cxn modelId="{E9532166-0063-4D83-A089-106C043CB52A}" type="presParOf" srcId="{DFD66C68-D04F-462F-B525-88F5AC2B55BE}" destId="{D8997B19-BCA0-42E1-9C42-F6BEE13C99C5}" srcOrd="0" destOrd="0" presId="urn:microsoft.com/office/officeart/2005/8/layout/orgChart1"/>
    <dgm:cxn modelId="{D3A2C8BE-13E0-42FC-A2CF-AB1E08EED1BF}" type="presParOf" srcId="{DFD66C68-D04F-462F-B525-88F5AC2B55BE}" destId="{62CE2C57-67DB-4430-85F3-0BCFB42E1A1B}" srcOrd="1" destOrd="0" presId="urn:microsoft.com/office/officeart/2005/8/layout/orgChart1"/>
    <dgm:cxn modelId="{C2C33D4A-2A0F-4490-9F16-824DB9F69A8A}" type="presParOf" srcId="{62CE2C57-67DB-4430-85F3-0BCFB42E1A1B}" destId="{E17056F8-DDAA-4F61-A004-1516B9AC4605}" srcOrd="0" destOrd="0" presId="urn:microsoft.com/office/officeart/2005/8/layout/orgChart1"/>
    <dgm:cxn modelId="{3FD6D201-DF76-4D4A-B08D-306224FD84D9}" type="presParOf" srcId="{E17056F8-DDAA-4F61-A004-1516B9AC4605}" destId="{06FF9ED9-366C-44FD-AE98-9CDF5FD5525B}" srcOrd="0" destOrd="0" presId="urn:microsoft.com/office/officeart/2005/8/layout/orgChart1"/>
    <dgm:cxn modelId="{0B9B9CAE-5BBB-4530-A58D-9047C5DD5260}" type="presParOf" srcId="{E17056F8-DDAA-4F61-A004-1516B9AC4605}" destId="{D0FCC8F4-4133-4ADE-A6B4-D027D0D91154}" srcOrd="1" destOrd="0" presId="urn:microsoft.com/office/officeart/2005/8/layout/orgChart1"/>
    <dgm:cxn modelId="{3B4415E0-78AF-480C-BB4F-1D197F6AFEFA}" type="presParOf" srcId="{62CE2C57-67DB-4430-85F3-0BCFB42E1A1B}" destId="{E524616C-76F9-4214-8A86-B652EC20552E}" srcOrd="1" destOrd="0" presId="urn:microsoft.com/office/officeart/2005/8/layout/orgChart1"/>
    <dgm:cxn modelId="{03F2383C-00FD-4D3A-834A-41BA38F31F68}" type="presParOf" srcId="{62CE2C57-67DB-4430-85F3-0BCFB42E1A1B}" destId="{AE1E5B86-1C45-441A-ACFA-660487F59BD0}" srcOrd="2" destOrd="0" presId="urn:microsoft.com/office/officeart/2005/8/layout/orgChart1"/>
    <dgm:cxn modelId="{C74DDC44-E3E8-4EC3-BC87-0D08F62A5D63}" type="presParOf" srcId="{DFD66C68-D04F-462F-B525-88F5AC2B55BE}" destId="{CC99B956-668C-42E1-BBC2-BD6A18BD0B31}" srcOrd="2" destOrd="0" presId="urn:microsoft.com/office/officeart/2005/8/layout/orgChart1"/>
    <dgm:cxn modelId="{64936D87-FE64-4953-A42C-40A72740F57D}" type="presParOf" srcId="{DFD66C68-D04F-462F-B525-88F5AC2B55BE}" destId="{B3B53185-5CB5-4D82-A7D6-797F7AC00DCB}" srcOrd="3" destOrd="0" presId="urn:microsoft.com/office/officeart/2005/8/layout/orgChart1"/>
    <dgm:cxn modelId="{9B720A3C-D259-4FD0-9F29-B5F6D90C2889}" type="presParOf" srcId="{B3B53185-5CB5-4D82-A7D6-797F7AC00DCB}" destId="{59416473-AC8F-4CF3-A276-A03723DC7D06}" srcOrd="0" destOrd="0" presId="urn:microsoft.com/office/officeart/2005/8/layout/orgChart1"/>
    <dgm:cxn modelId="{66C0E6A5-2F6A-49EA-9575-D07964615893}" type="presParOf" srcId="{59416473-AC8F-4CF3-A276-A03723DC7D06}" destId="{AF35E673-10E8-4A99-9B7F-552F20681680}" srcOrd="0" destOrd="0" presId="urn:microsoft.com/office/officeart/2005/8/layout/orgChart1"/>
    <dgm:cxn modelId="{ACE6593C-79F0-42B9-81B3-AD8D971C6BEB}" type="presParOf" srcId="{59416473-AC8F-4CF3-A276-A03723DC7D06}" destId="{360AED7E-CFFA-4923-AC70-D25C9A65186E}" srcOrd="1" destOrd="0" presId="urn:microsoft.com/office/officeart/2005/8/layout/orgChart1"/>
    <dgm:cxn modelId="{AAABC51E-5D02-48E6-B953-726F65EDA103}" type="presParOf" srcId="{B3B53185-5CB5-4D82-A7D6-797F7AC00DCB}" destId="{03665780-BF49-4CCD-9049-CD988B90D455}" srcOrd="1" destOrd="0" presId="urn:microsoft.com/office/officeart/2005/8/layout/orgChart1"/>
    <dgm:cxn modelId="{4F3831D1-3972-416D-80EE-8486876A4599}" type="presParOf" srcId="{B3B53185-5CB5-4D82-A7D6-797F7AC00DCB}" destId="{69304F07-9262-43F8-BF0B-8F941CB2B2FE}" srcOrd="2" destOrd="0" presId="urn:microsoft.com/office/officeart/2005/8/layout/orgChart1"/>
    <dgm:cxn modelId="{525B70C4-B03E-4A85-8623-7A4FA5912A01}" type="presParOf" srcId="{DFD66C68-D04F-462F-B525-88F5AC2B55BE}" destId="{65716D30-E688-40E2-8901-36703FCC1D91}" srcOrd="4" destOrd="0" presId="urn:microsoft.com/office/officeart/2005/8/layout/orgChart1"/>
    <dgm:cxn modelId="{9791A6ED-9ABB-4CD6-ADAC-163BB08BA5F8}" type="presParOf" srcId="{DFD66C68-D04F-462F-B525-88F5AC2B55BE}" destId="{EE09D00B-10D2-4F5B-B05A-AA9565C69D87}" srcOrd="5" destOrd="0" presId="urn:microsoft.com/office/officeart/2005/8/layout/orgChart1"/>
    <dgm:cxn modelId="{6A1BE938-BB89-4104-A669-C34C7ED63E92}" type="presParOf" srcId="{EE09D00B-10D2-4F5B-B05A-AA9565C69D87}" destId="{EE012DA4-4BBD-42CF-89F8-AADCEB3B7112}" srcOrd="0" destOrd="0" presId="urn:microsoft.com/office/officeart/2005/8/layout/orgChart1"/>
    <dgm:cxn modelId="{362761C7-39E8-4AFE-A4B1-28118FCA8C8B}" type="presParOf" srcId="{EE012DA4-4BBD-42CF-89F8-AADCEB3B7112}" destId="{0D4F1C4F-D38F-4E7A-8B37-DE8F1C001097}" srcOrd="0" destOrd="0" presId="urn:microsoft.com/office/officeart/2005/8/layout/orgChart1"/>
    <dgm:cxn modelId="{5B5D08D9-9471-4388-A8D1-95034100FAEC}" type="presParOf" srcId="{EE012DA4-4BBD-42CF-89F8-AADCEB3B7112}" destId="{C7F631F7-002D-4990-B975-2B96F04956A7}" srcOrd="1" destOrd="0" presId="urn:microsoft.com/office/officeart/2005/8/layout/orgChart1"/>
    <dgm:cxn modelId="{1C4B45EF-FDB3-4E0A-AA9C-7D4490D560D5}" type="presParOf" srcId="{EE09D00B-10D2-4F5B-B05A-AA9565C69D87}" destId="{9D77E3D0-0019-4A9B-B935-C34CE2CCA4BE}" srcOrd="1" destOrd="0" presId="urn:microsoft.com/office/officeart/2005/8/layout/orgChart1"/>
    <dgm:cxn modelId="{BFBC9488-0F5A-4134-B4B7-C2115378EBA0}" type="presParOf" srcId="{EE09D00B-10D2-4F5B-B05A-AA9565C69D87}" destId="{0D2ABFB8-90EA-4CAA-A2B8-0D84F0BDB912}" srcOrd="2" destOrd="0" presId="urn:microsoft.com/office/officeart/2005/8/layout/orgChart1"/>
    <dgm:cxn modelId="{AB48AF6E-4C25-4EA5-B5BD-745925351B2B}" type="presParOf" srcId="{DFD66C68-D04F-462F-B525-88F5AC2B55BE}" destId="{AE54D230-9FAA-4E52-A4D1-DCA51D3DD11A}" srcOrd="6" destOrd="0" presId="urn:microsoft.com/office/officeart/2005/8/layout/orgChart1"/>
    <dgm:cxn modelId="{B2C3E912-40F4-4C02-86EE-84A16D57BAAA}" type="presParOf" srcId="{DFD66C68-D04F-462F-B525-88F5AC2B55BE}" destId="{74BA5B1B-DAF3-49DB-A15F-0D64EBF81A0E}" srcOrd="7" destOrd="0" presId="urn:microsoft.com/office/officeart/2005/8/layout/orgChart1"/>
    <dgm:cxn modelId="{9430A37B-432D-4B17-9753-2174D0061529}" type="presParOf" srcId="{74BA5B1B-DAF3-49DB-A15F-0D64EBF81A0E}" destId="{39FF17C6-A376-4140-9368-A9CB5EF713E3}" srcOrd="0" destOrd="0" presId="urn:microsoft.com/office/officeart/2005/8/layout/orgChart1"/>
    <dgm:cxn modelId="{13A17C80-D351-475E-A1EA-86E76F4F8D67}" type="presParOf" srcId="{39FF17C6-A376-4140-9368-A9CB5EF713E3}" destId="{F2964640-0E1B-4606-B1D2-6D6ADD8347D7}" srcOrd="0" destOrd="0" presId="urn:microsoft.com/office/officeart/2005/8/layout/orgChart1"/>
    <dgm:cxn modelId="{0A0643E6-3E25-4F89-A89B-8DC02E77F4C1}" type="presParOf" srcId="{39FF17C6-A376-4140-9368-A9CB5EF713E3}" destId="{9DA92AB5-E1B8-44A2-98BF-49D88184F6B4}" srcOrd="1" destOrd="0" presId="urn:microsoft.com/office/officeart/2005/8/layout/orgChart1"/>
    <dgm:cxn modelId="{DDB3B4A7-FE6C-48C4-BACE-6241160A7974}" type="presParOf" srcId="{74BA5B1B-DAF3-49DB-A15F-0D64EBF81A0E}" destId="{F9CAA559-BF53-463A-BFA2-6F4D16DA0546}" srcOrd="1" destOrd="0" presId="urn:microsoft.com/office/officeart/2005/8/layout/orgChart1"/>
    <dgm:cxn modelId="{51FB7F85-8C50-4648-B9F4-BBB4CD8B3723}" type="presParOf" srcId="{74BA5B1B-DAF3-49DB-A15F-0D64EBF81A0E}" destId="{94D63113-B32C-4D08-AD4B-384C5EECB3DB}" srcOrd="2" destOrd="0" presId="urn:microsoft.com/office/officeart/2005/8/layout/orgChart1"/>
    <dgm:cxn modelId="{5CC1E1F6-E844-40BA-8FC2-CF4FACFCB879}" type="presParOf" srcId="{F3A7A261-D25E-4513-B193-ABF9FD2E793A}" destId="{7C009799-D604-4886-8A92-C0BDB77E19BC}" srcOrd="2" destOrd="0" presId="urn:microsoft.com/office/officeart/2005/8/layout/orgChart1"/>
    <dgm:cxn modelId="{55B2634C-8B9A-4373-A9CB-8A09FA3AE342}" type="presParOf" srcId="{75F59508-3FFE-4098-8978-2F9721CDA9B9}" destId="{D8B57711-414F-44A4-BD48-26389A5555D8}" srcOrd="2" destOrd="0" presId="urn:microsoft.com/office/officeart/2005/8/layout/orgChart1"/>
    <dgm:cxn modelId="{1B4D4EC4-403E-4B54-ADD6-DBCD02F9EDFB}" type="presParOf" srcId="{75F59508-3FFE-4098-8978-2F9721CDA9B9}" destId="{E6890E5F-D4DF-4257-A3E3-11B86086EBA0}" srcOrd="3" destOrd="0" presId="urn:microsoft.com/office/officeart/2005/8/layout/orgChart1"/>
    <dgm:cxn modelId="{DB9CD6AE-B072-4868-9325-94075ED05C58}" type="presParOf" srcId="{E6890E5F-D4DF-4257-A3E3-11B86086EBA0}" destId="{A559EBA4-BCDC-4328-8024-4A0DD64D6B5E}" srcOrd="0" destOrd="0" presId="urn:microsoft.com/office/officeart/2005/8/layout/orgChart1"/>
    <dgm:cxn modelId="{C7552807-1030-4B52-B97D-D2FFBE9F5A0B}" type="presParOf" srcId="{A559EBA4-BCDC-4328-8024-4A0DD64D6B5E}" destId="{D6057BA8-3F50-4ECA-B3BB-77EC8F592CA6}" srcOrd="0" destOrd="0" presId="urn:microsoft.com/office/officeart/2005/8/layout/orgChart1"/>
    <dgm:cxn modelId="{98E8EB75-64C1-43DC-8957-E5CF3C86BA07}" type="presParOf" srcId="{A559EBA4-BCDC-4328-8024-4A0DD64D6B5E}" destId="{A33F586F-DA43-4EB9-8102-725D39DC2D97}" srcOrd="1" destOrd="0" presId="urn:microsoft.com/office/officeart/2005/8/layout/orgChart1"/>
    <dgm:cxn modelId="{6D72196E-20CC-4A87-BCAC-22F5124BC45F}" type="presParOf" srcId="{E6890E5F-D4DF-4257-A3E3-11B86086EBA0}" destId="{03494978-69A1-49D8-966A-DD936829553F}" srcOrd="1" destOrd="0" presId="urn:microsoft.com/office/officeart/2005/8/layout/orgChart1"/>
    <dgm:cxn modelId="{72547F12-9348-46F2-999A-741F94EA7364}" type="presParOf" srcId="{03494978-69A1-49D8-966A-DD936829553F}" destId="{947B2DE1-CEA6-490A-B73A-2EE546CCC8F8}" srcOrd="0" destOrd="0" presId="urn:microsoft.com/office/officeart/2005/8/layout/orgChart1"/>
    <dgm:cxn modelId="{663BC2AF-A8D1-42CD-83A4-6E0D71652F24}" type="presParOf" srcId="{03494978-69A1-49D8-966A-DD936829553F}" destId="{2BE110ED-E26E-48AC-AE22-1A77A4389E02}" srcOrd="1" destOrd="0" presId="urn:microsoft.com/office/officeart/2005/8/layout/orgChart1"/>
    <dgm:cxn modelId="{562367CA-AACF-4975-B26B-90475CFA58D2}" type="presParOf" srcId="{2BE110ED-E26E-48AC-AE22-1A77A4389E02}" destId="{9511CE1D-EFB2-4829-A700-63D9C5B28358}" srcOrd="0" destOrd="0" presId="urn:microsoft.com/office/officeart/2005/8/layout/orgChart1"/>
    <dgm:cxn modelId="{BE952620-9B2E-4B0E-A3D9-0DDC7C2DF4D7}" type="presParOf" srcId="{9511CE1D-EFB2-4829-A700-63D9C5B28358}" destId="{FEB02FA8-1BBB-4C3E-8A06-1108092BB7B4}" srcOrd="0" destOrd="0" presId="urn:microsoft.com/office/officeart/2005/8/layout/orgChart1"/>
    <dgm:cxn modelId="{A734090E-06F9-4C54-A673-3F88AD57E72D}" type="presParOf" srcId="{9511CE1D-EFB2-4829-A700-63D9C5B28358}" destId="{BA9D67F5-FF35-4AE4-8D04-3090B27D5C2E}" srcOrd="1" destOrd="0" presId="urn:microsoft.com/office/officeart/2005/8/layout/orgChart1"/>
    <dgm:cxn modelId="{E311562C-F128-4EEF-8954-104F186B8DDB}" type="presParOf" srcId="{2BE110ED-E26E-48AC-AE22-1A77A4389E02}" destId="{C403E5E5-1DFE-47D3-8664-AA5B8CD48BE9}" srcOrd="1" destOrd="0" presId="urn:microsoft.com/office/officeart/2005/8/layout/orgChart1"/>
    <dgm:cxn modelId="{BF8AF96A-9ABE-4046-974F-C7500A9ABBA1}" type="presParOf" srcId="{2BE110ED-E26E-48AC-AE22-1A77A4389E02}" destId="{B8004CC0-E550-47CD-9DA8-6148E3FF5105}" srcOrd="2" destOrd="0" presId="urn:microsoft.com/office/officeart/2005/8/layout/orgChart1"/>
    <dgm:cxn modelId="{BDE33C65-168D-4BC6-8057-AE261AA34691}" type="presParOf" srcId="{03494978-69A1-49D8-966A-DD936829553F}" destId="{606F836E-B64C-4871-B146-59BBB34C9C55}" srcOrd="2" destOrd="0" presId="urn:microsoft.com/office/officeart/2005/8/layout/orgChart1"/>
    <dgm:cxn modelId="{1A87509E-BD15-4817-841A-00C4A505CFE9}" type="presParOf" srcId="{03494978-69A1-49D8-966A-DD936829553F}" destId="{155D58D4-D07E-4E5A-8C84-A1FD2F72B63E}" srcOrd="3" destOrd="0" presId="urn:microsoft.com/office/officeart/2005/8/layout/orgChart1"/>
    <dgm:cxn modelId="{9C315AAF-575F-4B20-97F7-EE7AA47AFFE8}" type="presParOf" srcId="{155D58D4-D07E-4E5A-8C84-A1FD2F72B63E}" destId="{AE3FB597-96CE-4B0A-A396-11E65165214F}" srcOrd="0" destOrd="0" presId="urn:microsoft.com/office/officeart/2005/8/layout/orgChart1"/>
    <dgm:cxn modelId="{CE3B1C4B-182B-4BC9-BB9C-F2855CD0216A}" type="presParOf" srcId="{AE3FB597-96CE-4B0A-A396-11E65165214F}" destId="{7DFBF488-829E-48A0-BC05-D82014738D6D}" srcOrd="0" destOrd="0" presId="urn:microsoft.com/office/officeart/2005/8/layout/orgChart1"/>
    <dgm:cxn modelId="{75E9E659-92E9-419B-8D6E-DA701B9A3097}" type="presParOf" srcId="{AE3FB597-96CE-4B0A-A396-11E65165214F}" destId="{4B0C9230-CBED-469F-B965-FF2F32E9A96D}" srcOrd="1" destOrd="0" presId="urn:microsoft.com/office/officeart/2005/8/layout/orgChart1"/>
    <dgm:cxn modelId="{5155EA69-760A-4E82-9D37-338A736BA7C5}" type="presParOf" srcId="{155D58D4-D07E-4E5A-8C84-A1FD2F72B63E}" destId="{4CA61FFE-1D99-44F3-91DF-37C8DBCB8A34}" srcOrd="1" destOrd="0" presId="urn:microsoft.com/office/officeart/2005/8/layout/orgChart1"/>
    <dgm:cxn modelId="{1403E86E-82BA-4188-9E50-14D5823338F2}" type="presParOf" srcId="{155D58D4-D07E-4E5A-8C84-A1FD2F72B63E}" destId="{23CE1073-6180-464C-9094-F9ED36A03CDA}" srcOrd="2" destOrd="0" presId="urn:microsoft.com/office/officeart/2005/8/layout/orgChart1"/>
    <dgm:cxn modelId="{6BA90E56-E6C9-4982-BCB8-996FE9810631}" type="presParOf" srcId="{E6890E5F-D4DF-4257-A3E3-11B86086EBA0}" destId="{510BF805-C1AB-450B-89EF-4D069CF5484E}" srcOrd="2" destOrd="0" presId="urn:microsoft.com/office/officeart/2005/8/layout/orgChart1"/>
    <dgm:cxn modelId="{CE98935D-A7C1-403F-8CC1-B9C5204FD8EB}" type="presParOf" srcId="{07D01142-9162-41AB-BF88-BDF0484340E7}" destId="{2C87E25B-56A0-4371-851B-852A1ED46A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38C3-C8C1-46CF-9348-2573BF97E04D}">
      <dsp:nvSpPr>
        <dsp:cNvPr id="0" name=""/>
        <dsp:cNvSpPr/>
      </dsp:nvSpPr>
      <dsp:spPr>
        <a:xfrm>
          <a:off x="51" y="193396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Primary Data</a:t>
          </a:r>
        </a:p>
      </dsp:txBody>
      <dsp:txXfrm>
        <a:off x="51" y="193396"/>
        <a:ext cx="4913783" cy="777600"/>
      </dsp:txXfrm>
    </dsp:sp>
    <dsp:sp modelId="{A5DB93CB-A019-40EB-8399-0A7474990ED2}">
      <dsp:nvSpPr>
        <dsp:cNvPr id="0" name=""/>
        <dsp:cNvSpPr/>
      </dsp:nvSpPr>
      <dsp:spPr>
        <a:xfrm>
          <a:off x="51" y="970996"/>
          <a:ext cx="4913783" cy="31869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Methods: Surveys, Experiments, Observations, Interviews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Advantages: Relevant, up-to-date, tailored to objectives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Limitations: Time-consuming, costly</a:t>
          </a:r>
        </a:p>
      </dsp:txBody>
      <dsp:txXfrm>
        <a:off x="51" y="970996"/>
        <a:ext cx="4913783" cy="3186945"/>
      </dsp:txXfrm>
    </dsp:sp>
    <dsp:sp modelId="{3B910B55-8EBD-4D82-97E1-DA38782C7124}">
      <dsp:nvSpPr>
        <dsp:cNvPr id="0" name=""/>
        <dsp:cNvSpPr/>
      </dsp:nvSpPr>
      <dsp:spPr>
        <a:xfrm>
          <a:off x="5601764" y="193396"/>
          <a:ext cx="4913783" cy="777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Secondary Data</a:t>
          </a:r>
        </a:p>
      </dsp:txBody>
      <dsp:txXfrm>
        <a:off x="5601764" y="193396"/>
        <a:ext cx="4913783" cy="777600"/>
      </dsp:txXfrm>
    </dsp:sp>
    <dsp:sp modelId="{60B4B035-D0D2-4D23-BF2B-F9AF70C1F424}">
      <dsp:nvSpPr>
        <dsp:cNvPr id="0" name=""/>
        <dsp:cNvSpPr/>
      </dsp:nvSpPr>
      <dsp:spPr>
        <a:xfrm>
          <a:off x="5601764" y="970996"/>
          <a:ext cx="4913783" cy="318694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Sources: Databases, Research Reports, Journals, Government Records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Advantages: Quick, inexpensive, wide coverage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Limitations: May be outdated or less specific</a:t>
          </a:r>
          <a:endParaRPr lang="en-US" sz="2700" kern="1200" dirty="0"/>
        </a:p>
      </dsp:txBody>
      <dsp:txXfrm>
        <a:off x="5601764" y="970996"/>
        <a:ext cx="4913783" cy="31869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4BB0C-ADE7-4076-93B5-529583E03668}">
      <dsp:nvSpPr>
        <dsp:cNvPr id="0" name=""/>
        <dsp:cNvSpPr/>
      </dsp:nvSpPr>
      <dsp:spPr>
        <a:xfrm>
          <a:off x="7491095" y="2446527"/>
          <a:ext cx="190897" cy="23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576"/>
              </a:lnTo>
              <a:lnTo>
                <a:pt x="190897" y="239257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F8053-D7C3-48E0-936A-CA1AA7081DFF}">
      <dsp:nvSpPr>
        <dsp:cNvPr id="0" name=""/>
        <dsp:cNvSpPr/>
      </dsp:nvSpPr>
      <dsp:spPr>
        <a:xfrm>
          <a:off x="7491095" y="2446527"/>
          <a:ext cx="190897" cy="148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997"/>
              </a:lnTo>
              <a:lnTo>
                <a:pt x="190897" y="148899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CE2E3-DBAB-44C6-866E-6E7C4CE71A58}">
      <dsp:nvSpPr>
        <dsp:cNvPr id="0" name=""/>
        <dsp:cNvSpPr/>
      </dsp:nvSpPr>
      <dsp:spPr>
        <a:xfrm>
          <a:off x="7491095" y="2446527"/>
          <a:ext cx="190897" cy="58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417"/>
              </a:lnTo>
              <a:lnTo>
                <a:pt x="190897" y="5854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F8B78-4867-4010-8B8D-B494805FD6DD}">
      <dsp:nvSpPr>
        <dsp:cNvPr id="0" name=""/>
        <dsp:cNvSpPr/>
      </dsp:nvSpPr>
      <dsp:spPr>
        <a:xfrm>
          <a:off x="6460250" y="1542947"/>
          <a:ext cx="1539903" cy="26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7"/>
              </a:lnTo>
              <a:lnTo>
                <a:pt x="1539903" y="133627"/>
              </a:lnTo>
              <a:lnTo>
                <a:pt x="1539903" y="2672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86CEE-26FA-4567-A221-EB21E3F65C0F}">
      <dsp:nvSpPr>
        <dsp:cNvPr id="0" name=""/>
        <dsp:cNvSpPr/>
      </dsp:nvSpPr>
      <dsp:spPr>
        <a:xfrm>
          <a:off x="5951191" y="2446527"/>
          <a:ext cx="190897" cy="148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997"/>
              </a:lnTo>
              <a:lnTo>
                <a:pt x="190897" y="148899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97CFB8-5E38-4BF1-9CD6-E421E4C7EABD}">
      <dsp:nvSpPr>
        <dsp:cNvPr id="0" name=""/>
        <dsp:cNvSpPr/>
      </dsp:nvSpPr>
      <dsp:spPr>
        <a:xfrm>
          <a:off x="5951191" y="2446527"/>
          <a:ext cx="190897" cy="58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417"/>
              </a:lnTo>
              <a:lnTo>
                <a:pt x="190897" y="5854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49893-63FD-41A7-ABE4-F0C2EC3D33B0}">
      <dsp:nvSpPr>
        <dsp:cNvPr id="0" name=""/>
        <dsp:cNvSpPr/>
      </dsp:nvSpPr>
      <dsp:spPr>
        <a:xfrm>
          <a:off x="6414530" y="1542947"/>
          <a:ext cx="91440" cy="2672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72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0365A-AE7A-4BC7-BB08-ECD877D28AAC}">
      <dsp:nvSpPr>
        <dsp:cNvPr id="0" name=""/>
        <dsp:cNvSpPr/>
      </dsp:nvSpPr>
      <dsp:spPr>
        <a:xfrm>
          <a:off x="4411288" y="2446527"/>
          <a:ext cx="190897" cy="58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417"/>
              </a:lnTo>
              <a:lnTo>
                <a:pt x="190897" y="5854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52632D-4B97-4FBB-9843-497E020D1031}">
      <dsp:nvSpPr>
        <dsp:cNvPr id="0" name=""/>
        <dsp:cNvSpPr/>
      </dsp:nvSpPr>
      <dsp:spPr>
        <a:xfrm>
          <a:off x="4920347" y="1542947"/>
          <a:ext cx="1539903" cy="267255"/>
        </a:xfrm>
        <a:custGeom>
          <a:avLst/>
          <a:gdLst/>
          <a:ahLst/>
          <a:cxnLst/>
          <a:rect l="0" t="0" r="0" b="0"/>
          <a:pathLst>
            <a:path>
              <a:moveTo>
                <a:pt x="1539903" y="0"/>
              </a:moveTo>
              <a:lnTo>
                <a:pt x="1539903" y="133627"/>
              </a:lnTo>
              <a:lnTo>
                <a:pt x="0" y="133627"/>
              </a:lnTo>
              <a:lnTo>
                <a:pt x="0" y="2672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B65A6C-1BE3-434D-9206-D6E1BB094045}">
      <dsp:nvSpPr>
        <dsp:cNvPr id="0" name=""/>
        <dsp:cNvSpPr/>
      </dsp:nvSpPr>
      <dsp:spPr>
        <a:xfrm>
          <a:off x="4535371" y="639367"/>
          <a:ext cx="1924879" cy="26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7"/>
              </a:lnTo>
              <a:lnTo>
                <a:pt x="1924879" y="133627"/>
              </a:lnTo>
              <a:lnTo>
                <a:pt x="1924879" y="2672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C5CAB-B83B-43FB-91E2-58E3B856EE09}">
      <dsp:nvSpPr>
        <dsp:cNvPr id="0" name=""/>
        <dsp:cNvSpPr/>
      </dsp:nvSpPr>
      <dsp:spPr>
        <a:xfrm>
          <a:off x="2871385" y="2446527"/>
          <a:ext cx="190897" cy="23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576"/>
              </a:lnTo>
              <a:lnTo>
                <a:pt x="190897" y="239257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61313A-7DF2-4C68-AFE0-E68BEFB9CD7D}">
      <dsp:nvSpPr>
        <dsp:cNvPr id="0" name=""/>
        <dsp:cNvSpPr/>
      </dsp:nvSpPr>
      <dsp:spPr>
        <a:xfrm>
          <a:off x="2871385" y="2446527"/>
          <a:ext cx="190897" cy="148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997"/>
              </a:lnTo>
              <a:lnTo>
                <a:pt x="190897" y="148899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69D96-E0D1-4482-A3A6-1AF10BA7A7F3}">
      <dsp:nvSpPr>
        <dsp:cNvPr id="0" name=""/>
        <dsp:cNvSpPr/>
      </dsp:nvSpPr>
      <dsp:spPr>
        <a:xfrm>
          <a:off x="2871385" y="2446527"/>
          <a:ext cx="190897" cy="58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417"/>
              </a:lnTo>
              <a:lnTo>
                <a:pt x="190897" y="5854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DDF9C-5767-4D2A-BD5E-2CE8B4042F64}">
      <dsp:nvSpPr>
        <dsp:cNvPr id="0" name=""/>
        <dsp:cNvSpPr/>
      </dsp:nvSpPr>
      <dsp:spPr>
        <a:xfrm>
          <a:off x="2610492" y="1542947"/>
          <a:ext cx="769951" cy="267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627"/>
              </a:lnTo>
              <a:lnTo>
                <a:pt x="769951" y="133627"/>
              </a:lnTo>
              <a:lnTo>
                <a:pt x="769951" y="2672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F1385-B1E5-435C-B7DA-60215CE3E809}">
      <dsp:nvSpPr>
        <dsp:cNvPr id="0" name=""/>
        <dsp:cNvSpPr/>
      </dsp:nvSpPr>
      <dsp:spPr>
        <a:xfrm>
          <a:off x="1331482" y="2446527"/>
          <a:ext cx="190897" cy="23925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2576"/>
              </a:lnTo>
              <a:lnTo>
                <a:pt x="190897" y="239257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D84F64-3128-492C-BA79-C2B09DDD5855}">
      <dsp:nvSpPr>
        <dsp:cNvPr id="0" name=""/>
        <dsp:cNvSpPr/>
      </dsp:nvSpPr>
      <dsp:spPr>
        <a:xfrm>
          <a:off x="1331482" y="2446527"/>
          <a:ext cx="190897" cy="1488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8997"/>
              </a:lnTo>
              <a:lnTo>
                <a:pt x="190897" y="148899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CDB9A-7445-422F-9D8D-46FC7C8BA482}">
      <dsp:nvSpPr>
        <dsp:cNvPr id="0" name=""/>
        <dsp:cNvSpPr/>
      </dsp:nvSpPr>
      <dsp:spPr>
        <a:xfrm>
          <a:off x="1331482" y="2446527"/>
          <a:ext cx="190897" cy="585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417"/>
              </a:lnTo>
              <a:lnTo>
                <a:pt x="190897" y="5854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722061-42F1-4E7D-84E7-BF3FE1BC91D8}">
      <dsp:nvSpPr>
        <dsp:cNvPr id="0" name=""/>
        <dsp:cNvSpPr/>
      </dsp:nvSpPr>
      <dsp:spPr>
        <a:xfrm>
          <a:off x="1840541" y="1542947"/>
          <a:ext cx="769951" cy="267255"/>
        </a:xfrm>
        <a:custGeom>
          <a:avLst/>
          <a:gdLst/>
          <a:ahLst/>
          <a:cxnLst/>
          <a:rect l="0" t="0" r="0" b="0"/>
          <a:pathLst>
            <a:path>
              <a:moveTo>
                <a:pt x="769951" y="0"/>
              </a:moveTo>
              <a:lnTo>
                <a:pt x="769951" y="133627"/>
              </a:lnTo>
              <a:lnTo>
                <a:pt x="0" y="133627"/>
              </a:lnTo>
              <a:lnTo>
                <a:pt x="0" y="2672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48920B-E46C-48B9-8102-C5BC9EE4AEEC}">
      <dsp:nvSpPr>
        <dsp:cNvPr id="0" name=""/>
        <dsp:cNvSpPr/>
      </dsp:nvSpPr>
      <dsp:spPr>
        <a:xfrm>
          <a:off x="2610492" y="639367"/>
          <a:ext cx="1924879" cy="267255"/>
        </a:xfrm>
        <a:custGeom>
          <a:avLst/>
          <a:gdLst/>
          <a:ahLst/>
          <a:cxnLst/>
          <a:rect l="0" t="0" r="0" b="0"/>
          <a:pathLst>
            <a:path>
              <a:moveTo>
                <a:pt x="1924879" y="0"/>
              </a:moveTo>
              <a:lnTo>
                <a:pt x="1924879" y="133627"/>
              </a:lnTo>
              <a:lnTo>
                <a:pt x="0" y="133627"/>
              </a:lnTo>
              <a:lnTo>
                <a:pt x="0" y="2672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13392-1AFA-43FE-9A3E-B3A6FE64994C}">
      <dsp:nvSpPr>
        <dsp:cNvPr id="0" name=""/>
        <dsp:cNvSpPr/>
      </dsp:nvSpPr>
      <dsp:spPr>
        <a:xfrm>
          <a:off x="3899048" y="3044"/>
          <a:ext cx="1272647" cy="6363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Data/Variable</a:t>
          </a:r>
          <a:endParaRPr lang="en-US" sz="1400" b="0" kern="1200" dirty="0"/>
        </a:p>
      </dsp:txBody>
      <dsp:txXfrm>
        <a:off x="3899048" y="3044"/>
        <a:ext cx="1272647" cy="636323"/>
      </dsp:txXfrm>
    </dsp:sp>
    <dsp:sp modelId="{10CC79F5-999E-4F91-87CB-2A868FBE7207}">
      <dsp:nvSpPr>
        <dsp:cNvPr id="0" name=""/>
        <dsp:cNvSpPr/>
      </dsp:nvSpPr>
      <dsp:spPr>
        <a:xfrm>
          <a:off x="1974168" y="906623"/>
          <a:ext cx="1272647" cy="6363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Categorical (Qualitative)</a:t>
          </a:r>
          <a:endParaRPr lang="en-US" sz="1400" b="0" kern="1200" dirty="0"/>
        </a:p>
      </dsp:txBody>
      <dsp:txXfrm>
        <a:off x="1974168" y="906623"/>
        <a:ext cx="1272647" cy="636323"/>
      </dsp:txXfrm>
    </dsp:sp>
    <dsp:sp modelId="{8441CE7F-130C-48FA-9E77-020320E88953}">
      <dsp:nvSpPr>
        <dsp:cNvPr id="0" name=""/>
        <dsp:cNvSpPr/>
      </dsp:nvSpPr>
      <dsp:spPr>
        <a:xfrm>
          <a:off x="1204217" y="1810203"/>
          <a:ext cx="1272647" cy="636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Nominal (defined Category)</a:t>
          </a:r>
          <a:endParaRPr lang="en-US" sz="1400" b="0" kern="1200" dirty="0"/>
        </a:p>
      </dsp:txBody>
      <dsp:txXfrm>
        <a:off x="1204217" y="1810203"/>
        <a:ext cx="1272647" cy="636323"/>
      </dsp:txXfrm>
    </dsp:sp>
    <dsp:sp modelId="{DA960C67-9FD7-44DD-AEE1-CEC069961C9C}">
      <dsp:nvSpPr>
        <dsp:cNvPr id="0" name=""/>
        <dsp:cNvSpPr/>
      </dsp:nvSpPr>
      <dsp:spPr>
        <a:xfrm>
          <a:off x="1522379" y="271378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Marital Status</a:t>
          </a:r>
          <a:endParaRPr lang="en-US" sz="1400" b="0" kern="1200" dirty="0"/>
        </a:p>
      </dsp:txBody>
      <dsp:txXfrm>
        <a:off x="1522379" y="2713782"/>
        <a:ext cx="1272647" cy="636323"/>
      </dsp:txXfrm>
    </dsp:sp>
    <dsp:sp modelId="{BC5CA262-68AA-42BD-B0A6-31D842520FE0}">
      <dsp:nvSpPr>
        <dsp:cNvPr id="0" name=""/>
        <dsp:cNvSpPr/>
      </dsp:nvSpPr>
      <dsp:spPr>
        <a:xfrm>
          <a:off x="1522379" y="361736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Supporter of Football club</a:t>
          </a:r>
          <a:endParaRPr lang="en-US" sz="1400" b="0" kern="1200" dirty="0"/>
        </a:p>
      </dsp:txBody>
      <dsp:txXfrm>
        <a:off x="1522379" y="3617362"/>
        <a:ext cx="1272647" cy="636323"/>
      </dsp:txXfrm>
    </dsp:sp>
    <dsp:sp modelId="{D1A75997-A52C-47DB-9FF1-A4EED184CCBC}">
      <dsp:nvSpPr>
        <dsp:cNvPr id="0" name=""/>
        <dsp:cNvSpPr/>
      </dsp:nvSpPr>
      <dsp:spPr>
        <a:xfrm>
          <a:off x="1522379" y="452094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Eye Color</a:t>
          </a:r>
          <a:endParaRPr lang="en-US" sz="1400" b="0" kern="1200" dirty="0"/>
        </a:p>
      </dsp:txBody>
      <dsp:txXfrm>
        <a:off x="1522379" y="4520942"/>
        <a:ext cx="1272647" cy="636323"/>
      </dsp:txXfrm>
    </dsp:sp>
    <dsp:sp modelId="{2247EF0C-DCF0-40AF-BF42-A6E8FD4D9BD8}">
      <dsp:nvSpPr>
        <dsp:cNvPr id="0" name=""/>
        <dsp:cNvSpPr/>
      </dsp:nvSpPr>
      <dsp:spPr>
        <a:xfrm>
          <a:off x="2744120" y="1810203"/>
          <a:ext cx="1272647" cy="636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Ordinal (Ordered Category)</a:t>
          </a:r>
          <a:endParaRPr lang="en-US" sz="1400" b="0" kern="1200" dirty="0"/>
        </a:p>
      </dsp:txBody>
      <dsp:txXfrm>
        <a:off x="2744120" y="1810203"/>
        <a:ext cx="1272647" cy="636323"/>
      </dsp:txXfrm>
    </dsp:sp>
    <dsp:sp modelId="{FE18B836-7E32-4DD1-A877-92BFA8BE1988}">
      <dsp:nvSpPr>
        <dsp:cNvPr id="0" name=""/>
        <dsp:cNvSpPr/>
      </dsp:nvSpPr>
      <dsp:spPr>
        <a:xfrm>
          <a:off x="3062282" y="271378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Ratings (1 to 5 star)</a:t>
          </a:r>
          <a:endParaRPr lang="en-US" sz="1400" b="0" kern="1200" dirty="0"/>
        </a:p>
      </dsp:txBody>
      <dsp:txXfrm>
        <a:off x="3062282" y="2713782"/>
        <a:ext cx="1272647" cy="636323"/>
      </dsp:txXfrm>
    </dsp:sp>
    <dsp:sp modelId="{F99CC48F-5666-4266-80C4-B74292920D01}">
      <dsp:nvSpPr>
        <dsp:cNvPr id="0" name=""/>
        <dsp:cNvSpPr/>
      </dsp:nvSpPr>
      <dsp:spPr>
        <a:xfrm>
          <a:off x="3062282" y="361736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Good, Better, Best</a:t>
          </a:r>
          <a:endParaRPr lang="en-US" sz="1400" b="0" kern="1200" dirty="0"/>
        </a:p>
      </dsp:txBody>
      <dsp:txXfrm>
        <a:off x="3062282" y="3617362"/>
        <a:ext cx="1272647" cy="636323"/>
      </dsp:txXfrm>
    </dsp:sp>
    <dsp:sp modelId="{9D6541C5-AA9C-42C6-A452-5958B38F1F29}">
      <dsp:nvSpPr>
        <dsp:cNvPr id="0" name=""/>
        <dsp:cNvSpPr/>
      </dsp:nvSpPr>
      <dsp:spPr>
        <a:xfrm>
          <a:off x="3062282" y="452094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Low, Med, High</a:t>
          </a:r>
          <a:endParaRPr lang="en-US" sz="1400" b="0" kern="1200" dirty="0"/>
        </a:p>
      </dsp:txBody>
      <dsp:txXfrm>
        <a:off x="3062282" y="4520942"/>
        <a:ext cx="1272647" cy="636323"/>
      </dsp:txXfrm>
    </dsp:sp>
    <dsp:sp modelId="{1BC00592-FE8A-4918-B850-028076702D52}">
      <dsp:nvSpPr>
        <dsp:cNvPr id="0" name=""/>
        <dsp:cNvSpPr/>
      </dsp:nvSpPr>
      <dsp:spPr>
        <a:xfrm>
          <a:off x="5823927" y="906623"/>
          <a:ext cx="1272647" cy="63632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Numerical (Quantitative)</a:t>
          </a:r>
          <a:endParaRPr lang="en-US" sz="1400" b="0" kern="1200" dirty="0"/>
        </a:p>
      </dsp:txBody>
      <dsp:txXfrm>
        <a:off x="5823927" y="906623"/>
        <a:ext cx="1272647" cy="636323"/>
      </dsp:txXfrm>
    </dsp:sp>
    <dsp:sp modelId="{24DF35CA-15F5-4E0E-B60B-9DA5CC067F06}">
      <dsp:nvSpPr>
        <dsp:cNvPr id="0" name=""/>
        <dsp:cNvSpPr/>
      </dsp:nvSpPr>
      <dsp:spPr>
        <a:xfrm>
          <a:off x="4284023" y="1810203"/>
          <a:ext cx="1272647" cy="636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Binary</a:t>
          </a:r>
          <a:endParaRPr lang="en-US" sz="1400" b="0" kern="1200" dirty="0"/>
        </a:p>
      </dsp:txBody>
      <dsp:txXfrm>
        <a:off x="4284023" y="1810203"/>
        <a:ext cx="1272647" cy="636323"/>
      </dsp:txXfrm>
    </dsp:sp>
    <dsp:sp modelId="{23E0C65D-7E40-4A5D-BF0A-170041EB4F84}">
      <dsp:nvSpPr>
        <dsp:cNvPr id="0" name=""/>
        <dsp:cNvSpPr/>
      </dsp:nvSpPr>
      <dsp:spPr>
        <a:xfrm>
          <a:off x="4602185" y="271378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Yes/ No; A/B; 0/1</a:t>
          </a:r>
          <a:endParaRPr lang="en-US" sz="1400" b="0" kern="1200" dirty="0"/>
        </a:p>
      </dsp:txBody>
      <dsp:txXfrm>
        <a:off x="4602185" y="2713782"/>
        <a:ext cx="1272647" cy="636323"/>
      </dsp:txXfrm>
    </dsp:sp>
    <dsp:sp modelId="{A34A1A26-5D41-44FC-9D9A-B5CE9F77D22F}">
      <dsp:nvSpPr>
        <dsp:cNvPr id="0" name=""/>
        <dsp:cNvSpPr/>
      </dsp:nvSpPr>
      <dsp:spPr>
        <a:xfrm>
          <a:off x="5823927" y="1810203"/>
          <a:ext cx="1272647" cy="636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Discrete (Counted Items)</a:t>
          </a:r>
          <a:endParaRPr lang="en-US" sz="1400" b="0" kern="1200" dirty="0"/>
        </a:p>
      </dsp:txBody>
      <dsp:txXfrm>
        <a:off x="5823927" y="1810203"/>
        <a:ext cx="1272647" cy="636323"/>
      </dsp:txXfrm>
    </dsp:sp>
    <dsp:sp modelId="{868B6282-39F9-4A7E-8053-1C185015E01B}">
      <dsp:nvSpPr>
        <dsp:cNvPr id="0" name=""/>
        <dsp:cNvSpPr/>
      </dsp:nvSpPr>
      <dsp:spPr>
        <a:xfrm>
          <a:off x="6142089" y="271378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Number of Child</a:t>
          </a:r>
          <a:endParaRPr lang="en-US" sz="1400" b="0" kern="1200" dirty="0"/>
        </a:p>
      </dsp:txBody>
      <dsp:txXfrm>
        <a:off x="6142089" y="2713782"/>
        <a:ext cx="1272647" cy="636323"/>
      </dsp:txXfrm>
    </dsp:sp>
    <dsp:sp modelId="{8EA43D1C-881E-4A67-8073-8CE0FB4C8D94}">
      <dsp:nvSpPr>
        <dsp:cNvPr id="0" name=""/>
        <dsp:cNvSpPr/>
      </dsp:nvSpPr>
      <dsp:spPr>
        <a:xfrm>
          <a:off x="6142089" y="361736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Count per hour</a:t>
          </a:r>
          <a:endParaRPr lang="en-US" sz="1400" b="0" kern="1200" dirty="0"/>
        </a:p>
      </dsp:txBody>
      <dsp:txXfrm>
        <a:off x="6142089" y="3617362"/>
        <a:ext cx="1272647" cy="636323"/>
      </dsp:txXfrm>
    </dsp:sp>
    <dsp:sp modelId="{CC3CA7C3-ED46-4451-BA99-82AC77ACB5F3}">
      <dsp:nvSpPr>
        <dsp:cNvPr id="0" name=""/>
        <dsp:cNvSpPr/>
      </dsp:nvSpPr>
      <dsp:spPr>
        <a:xfrm>
          <a:off x="7363830" y="1810203"/>
          <a:ext cx="1272647" cy="6363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Continuous (Measured Characteristics)</a:t>
          </a:r>
          <a:endParaRPr lang="en-US" sz="1400" b="0" kern="1200" dirty="0"/>
        </a:p>
      </dsp:txBody>
      <dsp:txXfrm>
        <a:off x="7363830" y="1810203"/>
        <a:ext cx="1272647" cy="636323"/>
      </dsp:txXfrm>
    </dsp:sp>
    <dsp:sp modelId="{0D70861A-C40B-473A-AB08-094E8E6E7AB8}">
      <dsp:nvSpPr>
        <dsp:cNvPr id="0" name=""/>
        <dsp:cNvSpPr/>
      </dsp:nvSpPr>
      <dsp:spPr>
        <a:xfrm>
          <a:off x="7681992" y="271378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Weight</a:t>
          </a:r>
          <a:endParaRPr lang="en-US" sz="1400" b="0" kern="1200" dirty="0"/>
        </a:p>
      </dsp:txBody>
      <dsp:txXfrm>
        <a:off x="7681992" y="2713782"/>
        <a:ext cx="1272647" cy="636323"/>
      </dsp:txXfrm>
    </dsp:sp>
    <dsp:sp modelId="{E8E89799-2C83-46D8-8ECE-764869894243}">
      <dsp:nvSpPr>
        <dsp:cNvPr id="0" name=""/>
        <dsp:cNvSpPr/>
      </dsp:nvSpPr>
      <dsp:spPr>
        <a:xfrm>
          <a:off x="7681992" y="361736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/>
            <a:t>Voltage</a:t>
          </a:r>
          <a:endParaRPr lang="en-US" sz="1400" b="0" kern="1200" dirty="0"/>
        </a:p>
      </dsp:txBody>
      <dsp:txXfrm>
        <a:off x="7681992" y="3617362"/>
        <a:ext cx="1272647" cy="636323"/>
      </dsp:txXfrm>
    </dsp:sp>
    <dsp:sp modelId="{47FB4201-79E2-4E57-BC5D-92D46D49B286}">
      <dsp:nvSpPr>
        <dsp:cNvPr id="0" name=""/>
        <dsp:cNvSpPr/>
      </dsp:nvSpPr>
      <dsp:spPr>
        <a:xfrm>
          <a:off x="7681992" y="4520942"/>
          <a:ext cx="1272647" cy="63632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Temperature</a:t>
          </a:r>
          <a:endParaRPr lang="en-US" sz="1400" b="0" kern="1200" dirty="0"/>
        </a:p>
      </dsp:txBody>
      <dsp:txXfrm>
        <a:off x="7681992" y="4520942"/>
        <a:ext cx="1272647" cy="636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F836E-B64C-4871-B146-59BBB34C9C55}">
      <dsp:nvSpPr>
        <dsp:cNvPr id="0" name=""/>
        <dsp:cNvSpPr/>
      </dsp:nvSpPr>
      <dsp:spPr>
        <a:xfrm>
          <a:off x="3097191" y="1701997"/>
          <a:ext cx="210690" cy="164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383"/>
              </a:lnTo>
              <a:lnTo>
                <a:pt x="210690" y="16433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B2DE1-CEA6-490A-B73A-2EE546CCC8F8}">
      <dsp:nvSpPr>
        <dsp:cNvPr id="0" name=""/>
        <dsp:cNvSpPr/>
      </dsp:nvSpPr>
      <dsp:spPr>
        <a:xfrm>
          <a:off x="3097191" y="1701997"/>
          <a:ext cx="210690" cy="64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16"/>
              </a:lnTo>
              <a:lnTo>
                <a:pt x="210690" y="64611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57711-414F-44A4-BD48-26389A5555D8}">
      <dsp:nvSpPr>
        <dsp:cNvPr id="0" name=""/>
        <dsp:cNvSpPr/>
      </dsp:nvSpPr>
      <dsp:spPr>
        <a:xfrm>
          <a:off x="2809248" y="704730"/>
          <a:ext cx="849783" cy="294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83"/>
              </a:lnTo>
              <a:lnTo>
                <a:pt x="849783" y="147483"/>
              </a:lnTo>
              <a:lnTo>
                <a:pt x="849783" y="29496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4D230-9FAA-4E52-A4D1-DCA51D3DD11A}">
      <dsp:nvSpPr>
        <dsp:cNvPr id="0" name=""/>
        <dsp:cNvSpPr/>
      </dsp:nvSpPr>
      <dsp:spPr>
        <a:xfrm>
          <a:off x="1397623" y="1701997"/>
          <a:ext cx="210690" cy="3637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37917"/>
              </a:lnTo>
              <a:lnTo>
                <a:pt x="210690" y="363791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716D30-E688-40E2-8901-36703FCC1D91}">
      <dsp:nvSpPr>
        <dsp:cNvPr id="0" name=""/>
        <dsp:cNvSpPr/>
      </dsp:nvSpPr>
      <dsp:spPr>
        <a:xfrm>
          <a:off x="1397623" y="1701997"/>
          <a:ext cx="210690" cy="26406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0650"/>
              </a:lnTo>
              <a:lnTo>
                <a:pt x="210690" y="264065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9B956-668C-42E1-BBC2-BD6A18BD0B31}">
      <dsp:nvSpPr>
        <dsp:cNvPr id="0" name=""/>
        <dsp:cNvSpPr/>
      </dsp:nvSpPr>
      <dsp:spPr>
        <a:xfrm>
          <a:off x="1397623" y="1701997"/>
          <a:ext cx="210690" cy="1643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3383"/>
              </a:lnTo>
              <a:lnTo>
                <a:pt x="210690" y="164338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97B19-BCA0-42E1-9C42-F6BEE13C99C5}">
      <dsp:nvSpPr>
        <dsp:cNvPr id="0" name=""/>
        <dsp:cNvSpPr/>
      </dsp:nvSpPr>
      <dsp:spPr>
        <a:xfrm>
          <a:off x="1397623" y="1701997"/>
          <a:ext cx="210690" cy="646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16"/>
              </a:lnTo>
              <a:lnTo>
                <a:pt x="210690" y="64611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925B4-3DF4-483E-A907-02784D42C011}">
      <dsp:nvSpPr>
        <dsp:cNvPr id="0" name=""/>
        <dsp:cNvSpPr/>
      </dsp:nvSpPr>
      <dsp:spPr>
        <a:xfrm>
          <a:off x="1959464" y="704730"/>
          <a:ext cx="849783" cy="294966"/>
        </a:xfrm>
        <a:custGeom>
          <a:avLst/>
          <a:gdLst/>
          <a:ahLst/>
          <a:cxnLst/>
          <a:rect l="0" t="0" r="0" b="0"/>
          <a:pathLst>
            <a:path>
              <a:moveTo>
                <a:pt x="849783" y="0"/>
              </a:moveTo>
              <a:lnTo>
                <a:pt x="849783" y="147483"/>
              </a:lnTo>
              <a:lnTo>
                <a:pt x="0" y="147483"/>
              </a:lnTo>
              <a:lnTo>
                <a:pt x="0" y="29496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C2DCE-F496-4F2F-B967-3F425F8A8542}">
      <dsp:nvSpPr>
        <dsp:cNvPr id="0" name=""/>
        <dsp:cNvSpPr/>
      </dsp:nvSpPr>
      <dsp:spPr>
        <a:xfrm>
          <a:off x="2106947" y="2429"/>
          <a:ext cx="1404601" cy="7023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Methods Used</a:t>
          </a:r>
          <a:endParaRPr lang="en-US" sz="1400" b="1" kern="1200" dirty="0"/>
        </a:p>
      </dsp:txBody>
      <dsp:txXfrm>
        <a:off x="2106947" y="2429"/>
        <a:ext cx="1404601" cy="702300"/>
      </dsp:txXfrm>
    </dsp:sp>
    <dsp:sp modelId="{02AB4F2E-E227-48A1-8F34-F65C20EF8D7B}">
      <dsp:nvSpPr>
        <dsp:cNvPr id="0" name=""/>
        <dsp:cNvSpPr/>
      </dsp:nvSpPr>
      <dsp:spPr>
        <a:xfrm>
          <a:off x="1257163" y="999696"/>
          <a:ext cx="1404601" cy="7023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Sampling Techniques</a:t>
          </a:r>
        </a:p>
      </dsp:txBody>
      <dsp:txXfrm>
        <a:off x="1257163" y="999696"/>
        <a:ext cx="1404601" cy="702300"/>
      </dsp:txXfrm>
    </dsp:sp>
    <dsp:sp modelId="{06FF9ED9-366C-44FD-AE98-9CDF5FD5525B}">
      <dsp:nvSpPr>
        <dsp:cNvPr id="0" name=""/>
        <dsp:cNvSpPr/>
      </dsp:nvSpPr>
      <dsp:spPr>
        <a:xfrm>
          <a:off x="1608314" y="1996963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1" kern="1200" dirty="0"/>
            <a:t>Simple Random Sampling: </a:t>
          </a:r>
          <a:r>
            <a:rPr lang="en-GB" sz="1200" i="1" kern="1200" dirty="0"/>
            <a:t>each subject has equal chance</a:t>
          </a:r>
          <a:endParaRPr lang="en-US" sz="1200" kern="1200" dirty="0"/>
        </a:p>
      </dsp:txBody>
      <dsp:txXfrm>
        <a:off x="1608314" y="1996963"/>
        <a:ext cx="1404601" cy="702300"/>
      </dsp:txXfrm>
    </dsp:sp>
    <dsp:sp modelId="{AF35E673-10E8-4A99-9B7F-552F20681680}">
      <dsp:nvSpPr>
        <dsp:cNvPr id="0" name=""/>
        <dsp:cNvSpPr/>
      </dsp:nvSpPr>
      <dsp:spPr>
        <a:xfrm>
          <a:off x="1608314" y="2994230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Stratified Sampling: </a:t>
          </a:r>
          <a:r>
            <a:rPr lang="en-US" sz="1200" kern="1200" dirty="0"/>
            <a:t>ensures subgroup representation</a:t>
          </a:r>
        </a:p>
      </dsp:txBody>
      <dsp:txXfrm>
        <a:off x="1608314" y="2994230"/>
        <a:ext cx="1404601" cy="702300"/>
      </dsp:txXfrm>
    </dsp:sp>
    <dsp:sp modelId="{0D4F1C4F-D38F-4E7A-8B37-DE8F1C001097}">
      <dsp:nvSpPr>
        <dsp:cNvPr id="0" name=""/>
        <dsp:cNvSpPr/>
      </dsp:nvSpPr>
      <dsp:spPr>
        <a:xfrm>
          <a:off x="1608314" y="3991497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Systematic Sampling:</a:t>
          </a:r>
          <a:r>
            <a:rPr lang="en-GB" sz="1200" kern="1200" dirty="0"/>
            <a:t> every kth observation</a:t>
          </a:r>
          <a:endParaRPr lang="en-US" sz="1200" kern="1200" dirty="0"/>
        </a:p>
      </dsp:txBody>
      <dsp:txXfrm>
        <a:off x="1608314" y="3991497"/>
        <a:ext cx="1404601" cy="702300"/>
      </dsp:txXfrm>
    </dsp:sp>
    <dsp:sp modelId="{F2964640-0E1B-4606-B1D2-6D6ADD8347D7}">
      <dsp:nvSpPr>
        <dsp:cNvPr id="0" name=""/>
        <dsp:cNvSpPr/>
      </dsp:nvSpPr>
      <dsp:spPr>
        <a:xfrm>
          <a:off x="1608314" y="4988764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Cluster Sampling: </a:t>
          </a:r>
          <a:r>
            <a:rPr lang="en-GB" sz="1200" kern="1200" dirty="0"/>
            <a:t>used for geographically dispersed data</a:t>
          </a:r>
          <a:endParaRPr lang="en-US" sz="1200" kern="1200" dirty="0"/>
        </a:p>
      </dsp:txBody>
      <dsp:txXfrm>
        <a:off x="1608314" y="4988764"/>
        <a:ext cx="1404601" cy="702300"/>
      </dsp:txXfrm>
    </dsp:sp>
    <dsp:sp modelId="{D6057BA8-3F50-4ECA-B3BB-77EC8F592CA6}">
      <dsp:nvSpPr>
        <dsp:cNvPr id="0" name=""/>
        <dsp:cNvSpPr/>
      </dsp:nvSpPr>
      <dsp:spPr>
        <a:xfrm>
          <a:off x="2956731" y="999696"/>
          <a:ext cx="1404601" cy="7023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Survey Design &amp; Experimentation</a:t>
          </a:r>
        </a:p>
      </dsp:txBody>
      <dsp:txXfrm>
        <a:off x="2956731" y="999696"/>
        <a:ext cx="1404601" cy="702300"/>
      </dsp:txXfrm>
    </dsp:sp>
    <dsp:sp modelId="{FEB02FA8-1BBB-4C3E-8A06-1108092BB7B4}">
      <dsp:nvSpPr>
        <dsp:cNvPr id="0" name=""/>
        <dsp:cNvSpPr/>
      </dsp:nvSpPr>
      <dsp:spPr>
        <a:xfrm>
          <a:off x="3307881" y="1996963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Use questionnaire reliability and pilot testing</a:t>
          </a:r>
          <a:endParaRPr lang="en-US" sz="1200" kern="1200" dirty="0"/>
        </a:p>
      </dsp:txBody>
      <dsp:txXfrm>
        <a:off x="3307881" y="1996963"/>
        <a:ext cx="1404601" cy="702300"/>
      </dsp:txXfrm>
    </dsp:sp>
    <dsp:sp modelId="{7DFBF488-829E-48A0-BC05-D82014738D6D}">
      <dsp:nvSpPr>
        <dsp:cNvPr id="0" name=""/>
        <dsp:cNvSpPr/>
      </dsp:nvSpPr>
      <dsp:spPr>
        <a:xfrm>
          <a:off x="3307881" y="2994230"/>
          <a:ext cx="1404601" cy="70230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Randomization and control groups </a:t>
          </a:r>
          <a:r>
            <a:rPr lang="en-GB" sz="1200" kern="1200"/>
            <a:t>reduce bias</a:t>
          </a:r>
          <a:endParaRPr lang="en-US" sz="1200" kern="1200" dirty="0"/>
        </a:p>
      </dsp:txBody>
      <dsp:txXfrm>
        <a:off x="3307881" y="2994230"/>
        <a:ext cx="1404601" cy="70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66B1B-CF04-449F-B8A4-6E577C5AB0F2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502B-0F5E-44B5-B8D7-04CC439146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8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79A8-CE03-0A68-9EA8-0D9224AE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F0E3C-99DE-A362-AD1A-DFFF51B04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6052-C1FF-E527-AB32-56A458DB9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A2F1-5119-4423-B2C3-1FD19B35907B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FE68-B733-C95A-2EDC-D0E8DA88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AA7F-2F50-CBBB-CAC7-183806ED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5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9D5-ED9B-2943-E027-BD505EDB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F63B1-821A-76B6-53CD-382CF3A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E656-E5A9-982E-D840-EE867EC0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F8ABA-D043-4E07-9A71-EB64C3066681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AF3D-B939-7F80-FBCC-0812ABE3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16AA-1DAE-E842-666D-C0C188BC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9A032-28FC-C12D-5C0D-AF468FDFE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00111-391D-91DF-29FC-2B113889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7A3E6-67AA-072A-76FE-2CBDCF51E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58AC-6897-4194-AD7E-527288E13274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6E53-CBE0-A81C-1048-7A44B7CB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B691-9BFC-1339-C523-4452F3B8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A78F-B3D0-1EBC-50C0-195E1A29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92D3A-8C3F-214F-ABDE-73A8110CD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DC40D-010B-9E7B-BF17-7731131F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AF820-76CF-4965-93C4-4A1B3EFB47FE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B323-0958-2113-FBC6-F0FF2B0C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BA33-F9F9-F080-05B1-193BD1A75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D7E0-7098-689A-34FD-003C15FC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52640-0364-5849-D340-1064CE59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909A9-E458-13F5-5474-F4D3209D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62F4-7274-45C6-9106-5BE40F2F3A8D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8639-BBA8-C9D7-795E-A15B0657B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4529-F490-5D14-4B33-389F5207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1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BAE7-3854-9A10-38D8-3C42D5FB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6333-1A0F-AED6-6994-AE38EB579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717EF-48ED-5371-D7E2-D032A507A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2A54-4201-E884-F833-E03BA639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5749-7069-4943-971C-9D9EF9CF992A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D4B04-228D-DFFC-7310-A89F9F72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F5953-F594-A8AF-E005-CE7CCA1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59B6-58AF-BAC9-1B8E-46B645B9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315B-C7E8-F997-DC54-186EFF8F4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0D0DC-CF08-89E2-439B-3BDD5F65A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9CE0F-A809-1B93-19E6-1D6E3E51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B6B05-E778-254F-2380-ECECF8699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C8CAC-C2DD-580D-442A-A92386ED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AFDC4-2C13-439B-9CAC-1B17DD2C847C}" type="datetime1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6747B-E383-2825-5EB6-F3B39F92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B2326-9D21-DA3E-41CC-A13F460A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13B6-20BD-6610-4EA5-E50CC30A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5C065-64D6-70CC-C7FE-AEBB94F9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AE852-32D6-4109-A8BD-728B02897578}" type="datetime1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E14B-6B29-814C-F936-CED43B9A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C19C1-DF66-9FC1-ED3E-7E5770AF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732C3-E19C-AF78-3C4B-417CFB53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3F6-3EB9-4310-9158-28664C821C9A}" type="datetime1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2EFDD-8733-FA84-56CB-092D6EBE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8C58-6633-7CAB-C634-17DC46DF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B1C9-4923-B360-860E-55616C9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7C37-3E9E-7F20-24AC-C1ECB24C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05EF3-8E33-BCF0-9C7E-A47282F10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D270B-B710-D100-6617-5FCF84F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641C-5761-423D-9D67-CEB7610C0796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44CA8-D06F-D8D9-17FF-AE3FB17E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CB45B-B73D-088F-AB02-FF3FD39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B8D5-FA04-CDAE-81EB-E571913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66C66-F9CF-A201-FE3A-C9EB487F7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67021-7A8D-3517-0BF5-88AC15A43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CF321-4510-70ED-1464-808ACD7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8A112-BF01-4076-AC97-05E7162978C0}" type="datetime1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F79D6-9C16-D972-5596-ED93B0B6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CE2F-3329-13A2-361E-545E9662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D5395-5B2E-8F42-BFF0-4EB6F829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36229-321F-9C80-834C-97B1F756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902C-C090-E5A3-B2D6-819181B50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628BA-5C16-45C3-A222-FF7A4F385549}" type="datetime1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2727-7868-B707-D179-CB20E86C8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877" y="6613237"/>
            <a:ext cx="7315200" cy="232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3FE86-EDCE-1E09-35D4-1588D864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7220" y="64487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9CA8-071C-47C7-9A92-12FE5D58DB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flag on a beach&#10;&#10;AI-generated content may be incorrect.">
            <a:extLst>
              <a:ext uri="{FF2B5EF4-FFF2-40B4-BE49-F238E27FC236}">
                <a16:creationId xmlns:a16="http://schemas.microsoft.com/office/drawing/2014/main" id="{2F3EC793-1131-1945-CF58-0A48A9E6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" b="693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AD0116-76A6-B403-035E-6566E8C75FB1}"/>
              </a:ext>
            </a:extLst>
          </p:cNvPr>
          <p:cNvSpPr/>
          <p:nvPr/>
        </p:nvSpPr>
        <p:spPr>
          <a:xfrm>
            <a:off x="3049" y="1196986"/>
            <a:ext cx="12185902" cy="1637862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97984-06B0-0762-C898-59C4DE1E3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6215190" cy="2147535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4000" dirty="0"/>
              <a:t>Usage of Statistical Methods in Data Handling: from Collection to Analysis 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F1FE76-7856-C0EE-BA1F-1337EE88C034}"/>
              </a:ext>
            </a:extLst>
          </p:cNvPr>
          <p:cNvSpPr/>
          <p:nvPr/>
        </p:nvSpPr>
        <p:spPr>
          <a:xfrm>
            <a:off x="0" y="3620656"/>
            <a:ext cx="12188951" cy="1637862"/>
          </a:xfrm>
          <a:prstGeom prst="rec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EC9FD-5ECA-5D09-EA72-EE50FE45F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8" y="3736255"/>
            <a:ext cx="5516666" cy="1485319"/>
          </a:xfrm>
          <a:noFill/>
        </p:spPr>
        <p:txBody>
          <a:bodyPr>
            <a:normAutofit fontScale="92500" lnSpcReduction="20000"/>
          </a:bodyPr>
          <a:lstStyle/>
          <a:p>
            <a:pPr algn="l"/>
            <a:r>
              <a:rPr lang="en-GB" sz="2200" b="1" dirty="0"/>
              <a:t>Dr. Md Saef Ullah Miah</a:t>
            </a:r>
          </a:p>
          <a:p>
            <a:pPr algn="l"/>
            <a:r>
              <a:rPr lang="en-GB" sz="1500" dirty="0"/>
              <a:t>Associate Professor, Department of Computer Science</a:t>
            </a:r>
          </a:p>
          <a:p>
            <a:pPr algn="l"/>
            <a:r>
              <a:rPr lang="en-GB" sz="1500" dirty="0"/>
              <a:t>Faculty of Science and Technology</a:t>
            </a:r>
          </a:p>
          <a:p>
            <a:pPr algn="l"/>
            <a:r>
              <a:rPr lang="en-GB" sz="1500" dirty="0"/>
              <a:t>Additional Director, Institutional Quality Assurance Cell (IQAC)</a:t>
            </a:r>
          </a:p>
          <a:p>
            <a:pPr algn="l"/>
            <a:r>
              <a:rPr lang="en-GB" sz="1500" dirty="0"/>
              <a:t>American International University-Bangladesh</a:t>
            </a: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93448-FB55-F691-32C3-F90FC53E4168}"/>
              </a:ext>
            </a:extLst>
          </p:cNvPr>
          <p:cNvSpPr txBox="1"/>
          <p:nvPr/>
        </p:nvSpPr>
        <p:spPr>
          <a:xfrm>
            <a:off x="9679867" y="6396325"/>
            <a:ext cx="2509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Laboni Point, Cox’s Bazar, Bangladesh</a:t>
            </a:r>
          </a:p>
          <a:p>
            <a:pPr algn="r"/>
            <a:r>
              <a:rPr lang="en-GB" sz="1200" dirty="0">
                <a:solidFill>
                  <a:schemeClr val="bg1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24</a:t>
            </a:r>
            <a:r>
              <a:rPr lang="en-GB" sz="1200" baseline="30000" dirty="0">
                <a:solidFill>
                  <a:schemeClr val="bg1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th</a:t>
            </a:r>
            <a:r>
              <a:rPr lang="en-GB" sz="1200" dirty="0">
                <a:solidFill>
                  <a:schemeClr val="bg1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 August 2025, 10:00 am.</a:t>
            </a:r>
            <a:endParaRPr lang="en-US" sz="1200" dirty="0">
              <a:solidFill>
                <a:schemeClr val="bg1"/>
              </a:solidFill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5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A7F781-32AE-7282-1281-9C68828E1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378577"/>
              </p:ext>
            </p:extLst>
          </p:nvPr>
        </p:nvGraphicFramePr>
        <p:xfrm>
          <a:off x="838200" y="1554480"/>
          <a:ext cx="10515600" cy="492021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26309">
                  <a:extLst>
                    <a:ext uri="{9D8B030D-6E8A-4147-A177-3AD203B41FA5}">
                      <a16:colId xmlns:a16="http://schemas.microsoft.com/office/drawing/2014/main" val="2754230760"/>
                    </a:ext>
                  </a:extLst>
                </a:gridCol>
                <a:gridCol w="2854036">
                  <a:extLst>
                    <a:ext uri="{9D8B030D-6E8A-4147-A177-3AD203B41FA5}">
                      <a16:colId xmlns:a16="http://schemas.microsoft.com/office/drawing/2014/main" val="116346483"/>
                    </a:ext>
                  </a:extLst>
                </a:gridCol>
                <a:gridCol w="4199776">
                  <a:extLst>
                    <a:ext uri="{9D8B030D-6E8A-4147-A177-3AD203B41FA5}">
                      <a16:colId xmlns:a16="http://schemas.microsoft.com/office/drawing/2014/main" val="1403033458"/>
                    </a:ext>
                  </a:extLst>
                </a:gridCol>
                <a:gridCol w="1935479">
                  <a:extLst>
                    <a:ext uri="{9D8B030D-6E8A-4147-A177-3AD203B41FA5}">
                      <a16:colId xmlns:a16="http://schemas.microsoft.com/office/drawing/2014/main" val="576829722"/>
                    </a:ext>
                  </a:extLst>
                </a:gridCol>
              </a:tblGrid>
              <a:tr h="3670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Category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Purpose</a:t>
                      </a:r>
                      <a:endParaRPr lang="en-US" sz="1600" dirty="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Common Statistical Methods / Tests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Typical Data Type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601680043"/>
                  </a:ext>
                </a:extLst>
              </a:tr>
              <a:tr h="10984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Reproducibility Tests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Assess consistency when measurements or samples are repeated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• Test–retest reliability • Bland–Altman analysis • Intraclass Correlation Coefficient (ICC)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• Coefficient of Variation (CV) • Paired t-test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Continuous / Interval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1030908948"/>
                  </a:ext>
                </a:extLst>
              </a:tr>
              <a:tr h="9962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Correlation Analysis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Measure strength and direction of association between variables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• Pearson correlation (r) • Spearman’s rank correlation (</a:t>
                      </a:r>
                      <a:r>
                        <a:rPr lang="el-GR" sz="1600"/>
                        <a:t>ρ) • </a:t>
                      </a:r>
                      <a:r>
                        <a:rPr lang="en-US" sz="1600"/>
                        <a:t>Kendall’s Tau (</a:t>
                      </a:r>
                      <a:r>
                        <a:rPr lang="el-GR" sz="1600"/>
                        <a:t>τ) • </a:t>
                      </a:r>
                      <a:r>
                        <a:rPr lang="en-US" sz="1600"/>
                        <a:t>Partial correlation • Canonical correlation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Continuous / Ordinal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422712825"/>
                  </a:ext>
                </a:extLst>
              </a:tr>
              <a:tr h="10984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Inter-rater Reliability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Evaluate agreement between raters or instruments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• Cohen’s Kappa (</a:t>
                      </a:r>
                      <a:r>
                        <a:rPr lang="el-GR" sz="1600" dirty="0"/>
                        <a:t>κ) • </a:t>
                      </a:r>
                      <a:r>
                        <a:rPr lang="en-US" sz="1600" dirty="0"/>
                        <a:t>Fleiss’ Kappa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• Cronbach’s Alpha (</a:t>
                      </a:r>
                      <a:r>
                        <a:rPr lang="el-GR" sz="1600" dirty="0"/>
                        <a:t>α) • </a:t>
                      </a:r>
                      <a:r>
                        <a:rPr lang="en-US" sz="1600" dirty="0"/>
                        <a:t>Intraclass Correlation Coefficient (ICC) • </a:t>
                      </a:r>
                      <a:r>
                        <a:rPr lang="en-US" sz="1600" dirty="0" err="1"/>
                        <a:t>Krippendorff’s</a:t>
                      </a:r>
                      <a:r>
                        <a:rPr lang="en-US" sz="1600" dirty="0"/>
                        <a:t> Alpha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Categorical / Ordinal / Continuous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3764297949"/>
                  </a:ext>
                </a:extLst>
              </a:tr>
              <a:tr h="1359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Data Audits</a:t>
                      </a:r>
                      <a:endParaRPr lang="en-US" sz="1600"/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Verify accuracy, completeness, and authenticity of data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• Random record sampling and cross-verification • Benford’s Law analysis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• Descriptive summary comparison • Error rate analysis • Chi-square goodness-of-fit test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Numeric / Categorical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25824611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D1CC9B2-F066-4C87-5DF3-34BF5ABCF64B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446A6-859E-FD45-8F97-209DA3EF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" y="49980"/>
            <a:ext cx="10058400" cy="812854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Statistical Methods for Data Verification and Reliability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606D48A-30FC-9398-6FDF-9F9DB1FF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E95033-C330-28B4-5314-82A9886D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349767-B0BA-8AF7-3039-BD5B9577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827A-F977-9329-5925-512FE3E1F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03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Purpose:</a:t>
            </a:r>
            <a:r>
              <a:rPr lang="en-GB" sz="2800" dirty="0"/>
              <a:t> Extract patterns, relationships, and insights.</a:t>
            </a:r>
          </a:p>
          <a:p>
            <a:pPr marL="0" indent="0">
              <a:buNone/>
            </a:pPr>
            <a:r>
              <a:rPr lang="en-GB" sz="2800" b="1" dirty="0"/>
              <a:t>Guidelines:</a:t>
            </a:r>
            <a:br>
              <a:rPr lang="en-GB" sz="2800" dirty="0"/>
            </a:br>
            <a:r>
              <a:rPr lang="en-GB" sz="2800" dirty="0"/>
              <a:t>✔ Choose test based on data type (categorical vs continuous)</a:t>
            </a:r>
            <a:br>
              <a:rPr lang="en-GB" sz="2800" dirty="0"/>
            </a:br>
            <a:r>
              <a:rPr lang="en-GB" sz="2800" dirty="0"/>
              <a:t>✔ Check assumptions (normality, independence)</a:t>
            </a:r>
            <a:br>
              <a:rPr lang="en-GB" sz="2800" dirty="0"/>
            </a:br>
            <a:r>
              <a:rPr lang="en-GB" sz="2800" dirty="0"/>
              <a:t>✔ Report effect sizes and confidence intervals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F42EB-9E67-0B5D-44BC-98CEB0879173}"/>
              </a:ext>
            </a:extLst>
          </p:cNvPr>
          <p:cNvSpPr txBox="1"/>
          <p:nvPr/>
        </p:nvSpPr>
        <p:spPr>
          <a:xfrm>
            <a:off x="5867400" y="1478153"/>
            <a:ext cx="60983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Statistical Methods Used</a:t>
            </a:r>
          </a:p>
          <a:p>
            <a:pPr algn="ctr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Descriptive Analysis:</a:t>
            </a:r>
            <a:r>
              <a:rPr lang="en-US" sz="2400" dirty="0"/>
              <a:t> Mean, Median, Variance,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Inferential Analysis: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t-tests, ANOVA, Chi-square tests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Regression, Correlation, Factor Analysis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Predictive/Exploratory Methods: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Machine Learning (e.g., Logistic Regression, Decision Trees)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i="1" dirty="0"/>
              <a:t>Time Series &amp; Trend Analysis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6FA734-5963-2ADF-F29D-9FB55C6253EE}"/>
              </a:ext>
            </a:extLst>
          </p:cNvPr>
          <p:cNvCxnSpPr/>
          <p:nvPr/>
        </p:nvCxnSpPr>
        <p:spPr>
          <a:xfrm>
            <a:off x="5634181" y="1320875"/>
            <a:ext cx="0" cy="48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3988C36-56FE-1DB1-D1C8-A4504478F1E6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7F1B9-CD44-A3A6-2481-09E27306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7" y="85855"/>
            <a:ext cx="10058400" cy="6934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BB890CC-2EDC-D4C2-C240-B327A81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1EC958-A7E2-34B5-5A32-4F18B9FE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4366F0-B69B-B381-1E1D-C19C0213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ACFB-D96B-E403-2ECE-326B30D4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050"/>
            <a:ext cx="10515600" cy="7420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Hypothesis Testing Methods</a:t>
            </a:r>
          </a:p>
          <a:p>
            <a:pPr marL="0" indent="0">
              <a:buNone/>
            </a:pPr>
            <a:r>
              <a:rPr lang="en-GB" dirty="0"/>
              <a:t>Used to determine if observed differences or relationships are statistically significant.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220258-E733-D54D-ABFA-4B0664B31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43580"/>
              </p:ext>
            </p:extLst>
          </p:nvPr>
        </p:nvGraphicFramePr>
        <p:xfrm>
          <a:off x="838200" y="2166693"/>
          <a:ext cx="10515600" cy="2926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541070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01168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04891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Method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 Use Case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1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t-test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Compares means between </a:t>
                      </a:r>
                      <a:r>
                        <a:rPr lang="en-GB" b="1" dirty="0"/>
                        <a:t>two groups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Compare average blood pressure between men and women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854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Paired t-test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Compares means from </a:t>
                      </a:r>
                      <a:r>
                        <a:rPr lang="en-GB" b="1" dirty="0"/>
                        <a:t>same group at two times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Before-and-after treatment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396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ANOVA (Analysis of Variance)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Compares means among </a:t>
                      </a:r>
                      <a:r>
                        <a:rPr lang="en-GB" b="1"/>
                        <a:t>three or more groups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Compare student performance across multiple schools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224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Chi-square test (</a:t>
                      </a:r>
                      <a:r>
                        <a:rPr lang="el-GR" b="1"/>
                        <a:t>χ²)</a:t>
                      </a:r>
                      <a:endParaRPr lang="el-G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Tests </a:t>
                      </a:r>
                      <a:r>
                        <a:rPr lang="en-GB" b="1"/>
                        <a:t>association between categorical variables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Relationship between gender and smoking habits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3605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1671FF-A701-3B8A-1861-33C9B5631B0F}"/>
              </a:ext>
            </a:extLst>
          </p:cNvPr>
          <p:cNvSpPr txBox="1"/>
          <p:nvPr/>
        </p:nvSpPr>
        <p:spPr>
          <a:xfrm>
            <a:off x="774192" y="5357484"/>
            <a:ext cx="10579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** Key Output:</a:t>
            </a:r>
            <a:r>
              <a:rPr lang="en-GB" dirty="0"/>
              <a:t> p-value (probability of observing results by chance).</a:t>
            </a:r>
            <a:br>
              <a:rPr lang="en-GB" dirty="0"/>
            </a:br>
            <a:r>
              <a:rPr lang="en-GB" dirty="0"/>
              <a:t>If </a:t>
            </a:r>
            <a:r>
              <a:rPr lang="en-GB" i="1" dirty="0"/>
              <a:t>p &lt; 0.05</a:t>
            </a:r>
            <a:r>
              <a:rPr lang="en-GB" dirty="0"/>
              <a:t>, the result is considered statistically significant.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ABC8A-A38F-FC82-F368-B1B7CA084DCD}"/>
              </a:ext>
            </a:extLst>
          </p:cNvPr>
          <p:cNvSpPr/>
          <p:nvPr/>
        </p:nvSpPr>
        <p:spPr>
          <a:xfrm>
            <a:off x="-1" y="-1"/>
            <a:ext cx="12192000" cy="9882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A0B32-49EB-558A-7E26-17BFEE97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6" y="0"/>
            <a:ext cx="10826602" cy="98829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Inferential Analysis (</a:t>
            </a:r>
            <a:r>
              <a:rPr lang="en-GB" sz="3200" dirty="0">
                <a:solidFill>
                  <a:schemeClr val="bg1"/>
                </a:solidFill>
              </a:rPr>
              <a:t>Draw conclusions about a population based on a sample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D4CFD0-80A7-512B-4F45-B8355D09A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231216-4A52-CA4A-E2B8-41C9CE41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731B42-495A-F93C-57A5-4B6176C9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2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4CE1-F460-4BF4-ABDD-41A4FBC4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3"/>
            <a:ext cx="10515600" cy="789524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/>
              <a:t>Relationship and Dependence Methods</a:t>
            </a:r>
          </a:p>
          <a:p>
            <a:pPr marL="0" indent="0">
              <a:buNone/>
            </a:pPr>
            <a:r>
              <a:rPr lang="en-GB" sz="2000" dirty="0"/>
              <a:t>Used to </a:t>
            </a:r>
            <a:r>
              <a:rPr lang="en-GB" sz="2000" dirty="0" err="1"/>
              <a:t>analyze</a:t>
            </a:r>
            <a:r>
              <a:rPr lang="en-GB" sz="2000" dirty="0"/>
              <a:t> how variables relate or influence each other.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517C3-752F-C297-B9B3-D01EE2E6A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06123"/>
              </p:ext>
            </p:extLst>
          </p:nvPr>
        </p:nvGraphicFramePr>
        <p:xfrm>
          <a:off x="838200" y="2418317"/>
          <a:ext cx="10515600" cy="32004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663045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027890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592967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Method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 Use Case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6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Correlation analysis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Measures strength &amp; direction of relationship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Relationship between income and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206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Regression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Predicts value of one variable based on another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sales from advertising spend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132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Multiple Regression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Examines influence of multiple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house prices using area, location, and number of rooms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212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Factor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Reduces many correlated variables into fewer underlying “factors”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 err="1"/>
                        <a:t>Identify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psychological</a:t>
                      </a:r>
                      <a:r>
                        <a:rPr lang="fr-FR" dirty="0"/>
                        <a:t> traits </a:t>
                      </a:r>
                      <a:r>
                        <a:rPr lang="fr-FR" dirty="0" err="1"/>
                        <a:t>from</a:t>
                      </a:r>
                      <a:r>
                        <a:rPr lang="fr-FR" dirty="0"/>
                        <a:t> questionnaire 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37224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DE370DF-7DE8-F4BE-DED2-310643002819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AF32E-AC73-7BBF-0180-C37C4A7E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0" y="44134"/>
            <a:ext cx="10058400" cy="78713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Inferential Analysis (</a:t>
            </a:r>
            <a:r>
              <a:rPr lang="en-US" sz="3600" dirty="0" err="1">
                <a:solidFill>
                  <a:schemeClr val="bg1"/>
                </a:solidFill>
              </a:rPr>
              <a:t>Contd</a:t>
            </a:r>
            <a:r>
              <a:rPr lang="en-US" sz="3600" dirty="0">
                <a:solidFill>
                  <a:schemeClr val="bg1"/>
                </a:solidFill>
              </a:rPr>
              <a:t>…)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D5FFD9C-BB72-8911-1326-885C39D17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CE8F79-9901-7E5A-2645-A15A3626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D9334B-C134-2D40-AB50-00DAC045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9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7B78-C30C-F36A-BA06-5D6060278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257"/>
            <a:ext cx="10515600" cy="716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b="1" dirty="0"/>
              <a:t>Machine Learning Methods (Predictive Analytics)</a:t>
            </a:r>
          </a:p>
          <a:p>
            <a:pPr marL="0" indent="0">
              <a:buNone/>
            </a:pPr>
            <a:r>
              <a:rPr lang="en-GB" sz="2000" dirty="0"/>
              <a:t>Used when the focus is on prediction and pattern discovery rather than classical inference.</a:t>
            </a: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E8332-C370-BB4C-0ADE-3B4D1754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105765"/>
              </p:ext>
            </p:extLst>
          </p:nvPr>
        </p:nvGraphicFramePr>
        <p:xfrm>
          <a:off x="838200" y="1949585"/>
          <a:ext cx="10515600" cy="35661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234557644"/>
                    </a:ext>
                  </a:extLst>
                </a:gridCol>
                <a:gridCol w="3145536">
                  <a:extLst>
                    <a:ext uri="{9D8B030D-6E8A-4147-A177-3AD203B41FA5}">
                      <a16:colId xmlns:a16="http://schemas.microsoft.com/office/drawing/2014/main" val="1416875080"/>
                    </a:ext>
                  </a:extLst>
                </a:gridCol>
                <a:gridCol w="4002024">
                  <a:extLst>
                    <a:ext uri="{9D8B030D-6E8A-4147-A177-3AD203B41FA5}">
                      <a16:colId xmlns:a16="http://schemas.microsoft.com/office/drawing/2014/main" val="4252471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Algorithm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Typical Use Case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427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Logistic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Predict whether a patient has a disease (yes/no)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54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Decision Trees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Classification /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customer churn based on demographics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749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Random Forests / Gradient Boosting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Ensemble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Improve accuracy over single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43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K-Means Clustering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Unsupervised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Group customers by purchasing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09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Support Vector Machines (SVM)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Image recognition or anomaly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44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B2DE1D-98BA-5DAD-EF1C-E967D397F371}"/>
              </a:ext>
            </a:extLst>
          </p:cNvPr>
          <p:cNvSpPr txBox="1"/>
          <p:nvPr/>
        </p:nvSpPr>
        <p:spPr>
          <a:xfrm>
            <a:off x="838200" y="5690553"/>
            <a:ext cx="9147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** Key Evaluation Metrics:</a:t>
            </a:r>
            <a:r>
              <a:rPr lang="en-GB" dirty="0"/>
              <a:t> Accuracy, Precision, Recall, F1-score, AUC-ROC.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ECCE9-B395-6F8C-5BF4-21D24A8FB8BC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C105-BDF1-A5A7-E933-4BC59DB6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" y="0"/>
            <a:ext cx="10910454" cy="912814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Predictive / Exploratory Methods (</a:t>
            </a:r>
            <a:r>
              <a:rPr lang="en-GB" sz="3000" dirty="0">
                <a:solidFill>
                  <a:schemeClr val="bg1"/>
                </a:solidFill>
              </a:rPr>
              <a:t>Go beyond inference: to predict future outcomes or uncover hidden structures</a:t>
            </a:r>
            <a:r>
              <a:rPr lang="en-US" sz="30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1B16486-202F-7EC7-E128-CBADCCEC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4C138D-6C10-92B0-9B7A-2CFC0228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04758F-C8D4-383C-2B0C-24504CD1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A5B4-A2C2-C22A-1E31-575A0E71F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425"/>
            <a:ext cx="10515600" cy="83316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b="1" dirty="0"/>
              <a:t>Time Series &amp; Trend Analysis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Used for data collected over time to identify trends, patterns, or seasonality.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3611DD-7EF1-36FC-BE66-49E07A5FC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683859"/>
              </p:ext>
            </p:extLst>
          </p:nvPr>
        </p:nvGraphicFramePr>
        <p:xfrm>
          <a:off x="838200" y="1987293"/>
          <a:ext cx="10515600" cy="2926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63754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738698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36979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Method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 Use Case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428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Moving Average / Exponential Smoothing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Smooth short-term fluctuations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Sales forecasting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ARIMA (AutoRegressive Integrated Moving Average)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Model and forecast time-dependent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stock prices or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489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Seasonal Decomposition (STL)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Separate trend, seasonality, and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Monthly temperature pattern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70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Trend Analysis / Linear Regression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Detect long-term upward or downward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GDP growth over years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0480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EDF59C-1D5E-D0E7-8491-20D81CB2A710}"/>
              </a:ext>
            </a:extLst>
          </p:cNvPr>
          <p:cNvSpPr txBox="1"/>
          <p:nvPr/>
        </p:nvSpPr>
        <p:spPr>
          <a:xfrm>
            <a:off x="755073" y="5089639"/>
            <a:ext cx="882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** Key Outputs:</a:t>
            </a:r>
            <a:r>
              <a:rPr lang="en-GB" dirty="0"/>
              <a:t> Trend line, forecast intervals, autocorrelation (ACF/PACF) plots.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BE77A-C4A8-5C3C-6DB8-A7D85DAAA75D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6E028-3BC0-801B-A128-03D93557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" y="79646"/>
            <a:ext cx="10058400" cy="7516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Predictive / Exploratory Methods (Contd..)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9E406C4-04F8-C94D-FD74-AD124CEB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DD80B6-752F-16AA-D9DE-4406D75E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234688-6F4B-B313-EB16-68BE93D4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FFBEE0-BE64-2D59-CC21-CD7BB3473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73652"/>
              </p:ext>
            </p:extLst>
          </p:nvPr>
        </p:nvGraphicFramePr>
        <p:xfrm>
          <a:off x="838200" y="2007902"/>
          <a:ext cx="10515600" cy="29260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71660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14209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04213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3080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Category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Main 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Common Techniques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Outcome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824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Inferential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Testing hypotheses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t-test, ANOVA, Chi-square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Statistical significance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89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Dependence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Exploring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Regression, Correlation, Factor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Quantified relationships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488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Predictive Analytics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Making predictions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Machine Learning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Future outcomes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3077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Time Series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Understanding trends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ARIMA, Exponential Smoothing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Forecasts and seasonality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09843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DBF6C06-33EA-67C3-847E-F22233DF50C5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5755B-906A-0DEC-161A-F2F9D53C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" y="116832"/>
            <a:ext cx="10058400" cy="67915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Summary Map: Analysis tasks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3F91083-BF3B-DCA1-87B6-5C6D96B6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4081FF-8AC9-2524-1710-2FBFADD3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E38590-1CA7-E466-80A5-DC0220E0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39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8F2D1B-5D04-1316-1EC8-7BB8C764F1B8}"/>
              </a:ext>
            </a:extLst>
          </p:cNvPr>
          <p:cNvGrpSpPr/>
          <p:nvPr/>
        </p:nvGrpSpPr>
        <p:grpSpPr>
          <a:xfrm>
            <a:off x="1543306" y="2361562"/>
            <a:ext cx="9105388" cy="3171020"/>
            <a:chOff x="2162976" y="2703307"/>
            <a:chExt cx="8040254" cy="25603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18AA1A-6503-4800-5DB6-74B35D940A63}"/>
                </a:ext>
              </a:extLst>
            </p:cNvPr>
            <p:cNvSpPr/>
            <p:nvPr/>
          </p:nvSpPr>
          <p:spPr>
            <a:xfrm>
              <a:off x="2162976" y="2703307"/>
              <a:ext cx="2286000" cy="2560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Statistical methods are vital from data collection to insight generation.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9D0EEA-1BDD-7005-C24A-52A9321EA357}"/>
                </a:ext>
              </a:extLst>
            </p:cNvPr>
            <p:cNvSpPr/>
            <p:nvPr/>
          </p:nvSpPr>
          <p:spPr>
            <a:xfrm>
              <a:off x="5040103" y="2703307"/>
              <a:ext cx="2286000" cy="25603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Focus on validity, reliability, and transparency at each step.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C2DCCD-5C11-2626-EFAF-759B9F84C568}"/>
                </a:ext>
              </a:extLst>
            </p:cNvPr>
            <p:cNvSpPr/>
            <p:nvPr/>
          </p:nvSpPr>
          <p:spPr>
            <a:xfrm>
              <a:off x="7917230" y="2703307"/>
              <a:ext cx="2286000" cy="25603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/>
                <a:t>Proper method selection ensures accuracy, reproducibility, and actionable results.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65FBB5-0EB1-2483-8808-D9EA8084C400}"/>
                </a:ext>
              </a:extLst>
            </p:cNvPr>
            <p:cNvSpPr txBox="1"/>
            <p:nvPr/>
          </p:nvSpPr>
          <p:spPr>
            <a:xfrm>
              <a:off x="2178499" y="2807854"/>
              <a:ext cx="599034" cy="521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01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8E275F-C6FA-D77A-B5F4-F6BA0BA6DC71}"/>
                </a:ext>
              </a:extLst>
            </p:cNvPr>
            <p:cNvSpPr txBox="1"/>
            <p:nvPr/>
          </p:nvSpPr>
          <p:spPr>
            <a:xfrm>
              <a:off x="5064486" y="2807853"/>
              <a:ext cx="599034" cy="521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02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96E8F-0CB0-96C7-B9DE-9FF13C7E8C99}"/>
                </a:ext>
              </a:extLst>
            </p:cNvPr>
            <p:cNvSpPr txBox="1"/>
            <p:nvPr/>
          </p:nvSpPr>
          <p:spPr>
            <a:xfrm>
              <a:off x="7932565" y="2807852"/>
              <a:ext cx="599034" cy="521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chemeClr val="bg1"/>
                  </a:solidFill>
                </a:rPr>
                <a:t>03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47C10-77E7-BBF1-93EE-D592358FF69C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D0FB8-7FF3-E899-699E-284A17C1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6832"/>
            <a:ext cx="10058400" cy="6791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Key Takeaways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8EDD5CA-F47A-59AA-41B2-ACA58EA4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D8D34D8-DDC1-6183-BBB1-39BF4A88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/>
              <a:t>Usage of Statistical Methods in Data Handling: from Collection to Analysis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7D200CE-2C3C-5109-8A41-E66A311C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0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20FBE56E-88CE-E0B5-FD1D-DFFCC3F44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253331"/>
            <a:ext cx="4351338" cy="4351338"/>
          </a:xfrm>
          <a:ln>
            <a:solidFill>
              <a:schemeClr val="accent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E2905-95DC-E3B7-E89B-4164CEA2F1BF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D8092-E5A5-B5FE-69A7-6C2052A2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018"/>
            <a:ext cx="10515600" cy="628074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Download the resource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9C308F6-A8DB-7A34-8A70-8304AE91E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5B54-11E0-D5F5-6C94-2E7EEB86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BC25-2E49-9DEC-AB1E-53854BE3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866DC-7939-7720-09E9-05DAFC465E5E}"/>
              </a:ext>
            </a:extLst>
          </p:cNvPr>
          <p:cNvSpPr txBox="1"/>
          <p:nvPr/>
        </p:nvSpPr>
        <p:spPr>
          <a:xfrm>
            <a:off x="3131820" y="5760520"/>
            <a:ext cx="613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https://ping543f.github.io/downloads_/stat-method.pdf</a:t>
            </a:r>
          </a:p>
        </p:txBody>
      </p:sp>
    </p:spTree>
    <p:extLst>
      <p:ext uri="{BB962C8B-B14F-4D97-AF65-F5344CB8AC3E}">
        <p14:creationId xmlns:p14="http://schemas.microsoft.com/office/powerpoint/2010/main" val="348656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70BB2E-1B16-99F7-80CF-C6F9A5DD0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092281"/>
              </p:ext>
            </p:extLst>
          </p:nvPr>
        </p:nvGraphicFramePr>
        <p:xfrm>
          <a:off x="914400" y="17097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134F38F-D3E8-CD33-D2B4-5DAD5212E8B2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5AE11-CF5A-E39B-1A6F-EABE400B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4" y="83127"/>
            <a:ext cx="10515600" cy="79692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Understanding Data: Primary and Secondary Sources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7F3364E-667E-CDF7-4249-880BF5F6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A318F7-EB1E-A054-88F5-2E5CDDFE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FC31A3D-D268-C351-C0E7-4DD8219B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94A19D-AA68-2A6B-0ECD-1BA7DAA2A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182575"/>
              </p:ext>
            </p:extLst>
          </p:nvPr>
        </p:nvGraphicFramePr>
        <p:xfrm>
          <a:off x="969391" y="1213058"/>
          <a:ext cx="10158857" cy="5160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0555277-3728-5E43-63A2-CCF56EB0E1A4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B67FE-CD94-5C21-8C1A-FF82490F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0" y="124414"/>
            <a:ext cx="10058400" cy="649224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Types of Data / Variable 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02FCC1F-7172-59C2-3AF0-C7CD1AC8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748517-05BD-092E-24F2-8A5B933B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50DF0D-DA39-81E2-8FA2-D78F1581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5A5-1BA8-1A06-624F-79FCD945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52778" cy="404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Purpose:</a:t>
            </a:r>
            <a:r>
              <a:rPr lang="en-GB" sz="2800" dirty="0"/>
              <a:t> Ensure data is representative, unbiased, and sufficient for analysis.</a:t>
            </a:r>
          </a:p>
          <a:p>
            <a:pPr marL="0" indent="0">
              <a:buNone/>
            </a:pPr>
            <a:r>
              <a:rPr lang="en-GB" sz="2800" b="1" dirty="0"/>
              <a:t>Guidelines:</a:t>
            </a:r>
            <a:br>
              <a:rPr lang="en-GB" sz="2800" dirty="0"/>
            </a:br>
            <a:r>
              <a:rPr lang="en-GB" sz="2800" dirty="0"/>
              <a:t>✔ Define population clearly</a:t>
            </a:r>
            <a:br>
              <a:rPr lang="en-GB" sz="2800" dirty="0"/>
            </a:br>
            <a:r>
              <a:rPr lang="en-GB" sz="2800" dirty="0"/>
              <a:t>✔ Use appropriate sample size (power analysis)</a:t>
            </a:r>
            <a:br>
              <a:rPr lang="en-GB" sz="2800" dirty="0"/>
            </a:br>
            <a:r>
              <a:rPr lang="en-GB" sz="2800" dirty="0"/>
              <a:t>✔ Minimize sampling bias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77577F5-50F5-9CCE-D95F-7167CDDBA1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130994"/>
              </p:ext>
            </p:extLst>
          </p:nvPr>
        </p:nvGraphicFramePr>
        <p:xfrm>
          <a:off x="5779008" y="1021619"/>
          <a:ext cx="5969647" cy="569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38BF98-7DAB-4AAC-466C-57E1B1B84FF7}"/>
              </a:ext>
            </a:extLst>
          </p:cNvPr>
          <p:cNvCxnSpPr/>
          <p:nvPr/>
        </p:nvCxnSpPr>
        <p:spPr>
          <a:xfrm>
            <a:off x="6096000" y="1252728"/>
            <a:ext cx="0" cy="48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310FFDE-85D0-65AC-0F28-59247E463769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73684-F610-898F-AE0C-126D15FA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" y="81595"/>
            <a:ext cx="5294376" cy="7680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Collection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33F1EF9-4F5D-9785-CE1F-9D376104D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375AE32-DE41-217E-BF68-B5AB5621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B3067F-6D6D-3F03-FFB5-BAB979E2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8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D23EFE-BB50-542F-D012-D9B496638BDE}"/>
              </a:ext>
            </a:extLst>
          </p:cNvPr>
          <p:cNvSpPr txBox="1"/>
          <p:nvPr/>
        </p:nvSpPr>
        <p:spPr>
          <a:xfrm>
            <a:off x="910882" y="1139223"/>
            <a:ext cx="5185118" cy="550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b="1" dirty="0"/>
              <a:t>Randomization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Randomization is the process of assigning subjects or experimental units to different groups (e.g., treatment or control) purely by chance rather than by choice or pattern.</a:t>
            </a:r>
            <a:endParaRPr lang="en-GB" b="1" dirty="0"/>
          </a:p>
          <a:p>
            <a:pPr>
              <a:buNone/>
            </a:pPr>
            <a:r>
              <a:rPr lang="en-GB" b="1" dirty="0"/>
              <a:t>Purpose:</a:t>
            </a:r>
            <a:br>
              <a:rPr lang="en-GB" dirty="0"/>
            </a:br>
            <a:r>
              <a:rPr lang="en-GB" dirty="0"/>
              <a:t>To eliminate selection bias and ensure that every participant has an equal chance of being assigned to any group.</a:t>
            </a:r>
          </a:p>
          <a:p>
            <a:endParaRPr lang="en-GB" b="1" dirty="0"/>
          </a:p>
          <a:p>
            <a:r>
              <a:rPr lang="en-GB" b="1" dirty="0"/>
              <a:t>Common Techniques:</a:t>
            </a:r>
            <a:endParaRPr lang="en-GB" dirty="0"/>
          </a:p>
          <a:p>
            <a:pPr algn="just"/>
            <a:r>
              <a:rPr lang="en-GB" b="1" dirty="0"/>
              <a:t>Simple randomization:</a:t>
            </a:r>
            <a:r>
              <a:rPr lang="en-GB" dirty="0"/>
              <a:t> Flip a coin or use a random number generator.</a:t>
            </a:r>
          </a:p>
          <a:p>
            <a:pPr algn="just"/>
            <a:r>
              <a:rPr lang="en-GB" b="1" dirty="0"/>
              <a:t>Block randomization:</a:t>
            </a:r>
            <a:r>
              <a:rPr lang="en-GB" dirty="0"/>
              <a:t> Ensures equal sample sizes in each group.</a:t>
            </a:r>
          </a:p>
          <a:p>
            <a:pPr algn="just"/>
            <a:r>
              <a:rPr lang="en-GB" b="1" dirty="0"/>
              <a:t>Stratified randomization:</a:t>
            </a:r>
            <a:r>
              <a:rPr lang="en-GB" dirty="0"/>
              <a:t> Randomize within subgroups (e.g., age, gender) to ensure balance.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EADEF-A48D-6118-DCC0-485D7F011E98}"/>
              </a:ext>
            </a:extLst>
          </p:cNvPr>
          <p:cNvSpPr txBox="1"/>
          <p:nvPr/>
        </p:nvSpPr>
        <p:spPr>
          <a:xfrm>
            <a:off x="6830384" y="1179561"/>
            <a:ext cx="4870936" cy="50167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800" b="1" dirty="0"/>
              <a:t>Control Group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A control group is a baseline group that does not receive the experimental treatment, used for comparison with the treated group.</a:t>
            </a:r>
          </a:p>
          <a:p>
            <a:pPr>
              <a:buNone/>
            </a:pPr>
            <a:r>
              <a:rPr lang="en-GB" b="1" dirty="0"/>
              <a:t>Purpose:</a:t>
            </a:r>
            <a:br>
              <a:rPr lang="en-GB" dirty="0"/>
            </a:br>
            <a:r>
              <a:rPr lang="en-GB" dirty="0"/>
              <a:t>To isolate the effect of the independent variable (the intervention or treatment).</a:t>
            </a:r>
          </a:p>
          <a:p>
            <a:endParaRPr lang="en-GB" b="1" dirty="0"/>
          </a:p>
          <a:p>
            <a:r>
              <a:rPr lang="en-GB" b="1" dirty="0"/>
              <a:t>Types of Control Groups:</a:t>
            </a:r>
            <a:endParaRPr lang="en-GB" dirty="0"/>
          </a:p>
          <a:p>
            <a:r>
              <a:rPr lang="en-GB" b="1" dirty="0"/>
              <a:t>Placebo Control:</a:t>
            </a:r>
            <a:r>
              <a:rPr lang="en-GB" dirty="0"/>
              <a:t> Receives an inactive treatment (e.g., sugar pill).</a:t>
            </a:r>
          </a:p>
          <a:p>
            <a:r>
              <a:rPr lang="en-GB" b="1" dirty="0"/>
              <a:t>Active Control:</a:t>
            </a:r>
            <a:r>
              <a:rPr lang="en-GB" dirty="0"/>
              <a:t> Receives a standard or existing treatment.</a:t>
            </a:r>
          </a:p>
          <a:p>
            <a:r>
              <a:rPr lang="en-GB" b="1" dirty="0"/>
              <a:t>No-treatment Control:</a:t>
            </a:r>
            <a:r>
              <a:rPr lang="en-GB" dirty="0"/>
              <a:t> Receives nothing.</a:t>
            </a:r>
          </a:p>
          <a:p>
            <a:r>
              <a:rPr lang="en-GB" b="1" dirty="0"/>
              <a:t>Waitlist Control:</a:t>
            </a:r>
            <a:r>
              <a:rPr lang="en-GB" dirty="0"/>
              <a:t> Receives the treatment later (common in social studies).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B98DC6-C9F0-F2F4-CA45-9C505D0E7071}"/>
              </a:ext>
            </a:extLst>
          </p:cNvPr>
          <p:cNvCxnSpPr/>
          <p:nvPr/>
        </p:nvCxnSpPr>
        <p:spPr>
          <a:xfrm>
            <a:off x="6363852" y="1252728"/>
            <a:ext cx="0" cy="48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00DE90E-B3D4-2818-3BFE-C9A840D9A56C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76F21E-FA08-10AC-4053-9B7C7AB2E48F}"/>
              </a:ext>
            </a:extLst>
          </p:cNvPr>
          <p:cNvSpPr txBox="1">
            <a:spLocks/>
          </p:cNvSpPr>
          <p:nvPr/>
        </p:nvSpPr>
        <p:spPr>
          <a:xfrm>
            <a:off x="52072" y="81595"/>
            <a:ext cx="7918909" cy="7680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Randomization and Control Group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5287CBD-C154-90D6-16AB-E23F4AF30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0E40762-B315-2162-103E-B1975460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B8058F-0D67-0ABD-0797-7C64EDD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2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3F4C-91F7-F246-2E46-EBCE3110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79" y="2167300"/>
            <a:ext cx="4509655" cy="330055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Purpose:</a:t>
            </a:r>
            <a:r>
              <a:rPr lang="en-GB" sz="2400" dirty="0"/>
              <a:t> Confirm accuracy, completeness, and consistency of collected data.</a:t>
            </a:r>
          </a:p>
          <a:p>
            <a:pPr marL="0" indent="0">
              <a:buNone/>
            </a:pPr>
            <a:r>
              <a:rPr lang="en-US" sz="2400" b="1" dirty="0"/>
              <a:t>Guidelines:</a:t>
            </a:r>
            <a:br>
              <a:rPr lang="en-US" sz="2400" dirty="0"/>
            </a:br>
            <a:r>
              <a:rPr lang="en-US" sz="2400" dirty="0"/>
              <a:t>✔ Detect anomalies early</a:t>
            </a:r>
            <a:br>
              <a:rPr lang="en-US" sz="2400" dirty="0"/>
            </a:br>
            <a:r>
              <a:rPr lang="en-US" sz="2400" dirty="0"/>
              <a:t>✔ Standardize units and formats</a:t>
            </a:r>
            <a:br>
              <a:rPr lang="en-US" sz="2400" dirty="0"/>
            </a:br>
            <a:r>
              <a:rPr lang="en-US" sz="2400" dirty="0"/>
              <a:t>✔ Document validation criteria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CFB13-669C-B5F4-411A-1A0BB7333D7E}"/>
              </a:ext>
            </a:extLst>
          </p:cNvPr>
          <p:cNvSpPr txBox="1"/>
          <p:nvPr/>
        </p:nvSpPr>
        <p:spPr>
          <a:xfrm>
            <a:off x="5630593" y="1247645"/>
            <a:ext cx="6098344" cy="5139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dirty="0"/>
              <a:t>Statistical Methods Used</a:t>
            </a:r>
          </a:p>
          <a:p>
            <a:pPr algn="ctr">
              <a:buNone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Descriptive Statistics:</a:t>
            </a:r>
            <a:r>
              <a:rPr lang="en-US" sz="2000" dirty="0"/>
              <a:t> Mean, SD, Interquartile Range (IQR) for range checking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Outlier Detection: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Z-score</a:t>
            </a:r>
            <a:r>
              <a:rPr lang="en-US" sz="2000" dirty="0"/>
              <a:t> (&gt; ±3)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If </a:t>
            </a:r>
            <a:r>
              <a:rPr lang="en-GB" sz="2000" b="1" dirty="0"/>
              <a:t>Z &gt; +3</a:t>
            </a:r>
            <a:r>
              <a:rPr lang="en-GB" sz="2000" dirty="0"/>
              <a:t> or </a:t>
            </a:r>
            <a:r>
              <a:rPr lang="en-GB" sz="2000" b="1" dirty="0"/>
              <a:t>Z &lt; –3</a:t>
            </a:r>
            <a:r>
              <a:rPr lang="en-GB" sz="2000" dirty="0"/>
              <a:t>, the data point is considered an </a:t>
            </a:r>
            <a:r>
              <a:rPr lang="en-GB" sz="2000" b="1" dirty="0"/>
              <a:t>outlier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IQR Rule</a:t>
            </a:r>
            <a:r>
              <a:rPr lang="en-US" sz="20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Data Point &lt; Lower Bound:Q1 – 1.5×IQR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Data Point &gt; Upper Bound Q3 + 1.5×IQR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Missing Data Analysis: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Little’s MCAR test</a:t>
            </a:r>
            <a:r>
              <a:rPr lang="en-US" sz="2000" dirty="0"/>
              <a:t> to check randomness of missingness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Cross-validation Checks:</a:t>
            </a:r>
            <a:r>
              <a:rPr lang="en-US" sz="2000" dirty="0"/>
              <a:t> Compare data from multiple 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A2A8CF-A6FF-9906-7EFE-28DFFA48A8B4}"/>
              </a:ext>
            </a:extLst>
          </p:cNvPr>
          <p:cNvCxnSpPr/>
          <p:nvPr/>
        </p:nvCxnSpPr>
        <p:spPr>
          <a:xfrm>
            <a:off x="5375563" y="1335855"/>
            <a:ext cx="0" cy="48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0871C7C-56F7-F74B-521B-A1DF93DBF78A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37CD1-3F5B-16FF-DA85-BFC6323B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" y="108935"/>
            <a:ext cx="4652185" cy="6949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Validation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A2F5C60-516E-D590-A56C-34B1046E1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00EC08-5400-BDC7-79A1-86B56032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7C800C-2438-0D4C-A0D6-129D5C66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84D0E4-F3B4-521E-D36C-21A2C6A4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26001"/>
              </p:ext>
            </p:extLst>
          </p:nvPr>
        </p:nvGraphicFramePr>
        <p:xfrm>
          <a:off x="1008321" y="1257031"/>
          <a:ext cx="10515600" cy="24688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3000403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12063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744243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018827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148765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30342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Basis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Works 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Outlier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540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Z-Score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 &amp; 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Normal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Z &gt; ±3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Simple, standardized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Affected by skewed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832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IQR Rule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Quartiles (Q1–Q3)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Non-normal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Below Q1–1.5×IQR or above Q3+1.5×IQR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Robust, nonparametric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Less effective on small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909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6EA4C-707C-A2B5-5E6C-FA817B20C98F}"/>
              </a:ext>
            </a:extLst>
          </p:cNvPr>
          <p:cNvSpPr txBox="1"/>
          <p:nvPr/>
        </p:nvSpPr>
        <p:spPr>
          <a:xfrm>
            <a:off x="1008320" y="4358957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In short:</a:t>
            </a:r>
            <a:endParaRPr lang="en-GB" dirty="0"/>
          </a:p>
          <a:p>
            <a:pPr>
              <a:buNone/>
            </a:pPr>
            <a:r>
              <a:rPr lang="en-GB" dirty="0"/>
              <a:t>🔹 </a:t>
            </a:r>
            <a:r>
              <a:rPr lang="en-GB" b="1" dirty="0"/>
              <a:t>Z-score</a:t>
            </a:r>
            <a:r>
              <a:rPr lang="en-GB" dirty="0"/>
              <a:t> measures how far a value is from the mean in SD units.</a:t>
            </a:r>
            <a:br>
              <a:rPr lang="en-GB" dirty="0"/>
            </a:br>
            <a:r>
              <a:rPr lang="en-GB" dirty="0"/>
              <a:t>🔹 </a:t>
            </a:r>
            <a:r>
              <a:rPr lang="en-GB" b="1" dirty="0"/>
              <a:t>IQR rule</a:t>
            </a:r>
            <a:r>
              <a:rPr lang="en-GB" dirty="0"/>
              <a:t> measures how far a value is from the middle 50% of data.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dirty="0"/>
              <a:t>Both identify data points that don’t “fit” the expected pattern — crucial for ensuring data quality and valid analysis.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2A8-8535-99EB-B48F-2EE0D9E38591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7BC06B-C0D8-B46A-CCAA-39724382DC95}"/>
              </a:ext>
            </a:extLst>
          </p:cNvPr>
          <p:cNvSpPr txBox="1">
            <a:spLocks/>
          </p:cNvSpPr>
          <p:nvPr/>
        </p:nvSpPr>
        <p:spPr>
          <a:xfrm>
            <a:off x="53110" y="108935"/>
            <a:ext cx="6042890" cy="6949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Data Validation (Summary)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FBA6745-1D57-90D7-0490-F6714D0D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3AE550D-2E7D-CB92-ED93-FBAF1576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AC5FA3-6993-4700-9969-850B8103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9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63BD-0487-C300-9089-22576BDA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53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Purpose:</a:t>
            </a:r>
            <a:r>
              <a:rPr lang="en-GB" sz="2400" dirty="0"/>
              <a:t> Ensure data integrity, reliability, and authenticity.</a:t>
            </a:r>
          </a:p>
          <a:p>
            <a:pPr marL="0" indent="0">
              <a:buNone/>
            </a:pPr>
            <a:r>
              <a:rPr lang="en-GB" sz="2400" b="1" dirty="0"/>
              <a:t>Guidelines:</a:t>
            </a:r>
            <a:br>
              <a:rPr lang="en-GB" sz="2400" dirty="0"/>
            </a:br>
            <a:r>
              <a:rPr lang="en-GB" sz="2400" dirty="0"/>
              <a:t>✔ Recheck data entry or coding errors</a:t>
            </a:r>
            <a:br>
              <a:rPr lang="en-GB" sz="2400" dirty="0"/>
            </a:br>
            <a:r>
              <a:rPr lang="en-GB" sz="2400" dirty="0"/>
              <a:t>✔ Use control totals or benchmarks</a:t>
            </a:r>
            <a:br>
              <a:rPr lang="en-GB" sz="2400" dirty="0"/>
            </a:br>
            <a:r>
              <a:rPr lang="en-GB" sz="2400" dirty="0"/>
              <a:t>✔ Validate through replication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DAA11-F68C-F1F6-96D4-E66068B17303}"/>
              </a:ext>
            </a:extLst>
          </p:cNvPr>
          <p:cNvSpPr txBox="1"/>
          <p:nvPr/>
        </p:nvSpPr>
        <p:spPr>
          <a:xfrm>
            <a:off x="5255456" y="1295273"/>
            <a:ext cx="609834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Statistical Methods Used</a:t>
            </a:r>
          </a:p>
          <a:p>
            <a:pPr algn="ctr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Reproducibility Tests:</a:t>
            </a:r>
            <a:r>
              <a:rPr lang="en-US" sz="2400" dirty="0"/>
              <a:t> </a:t>
            </a:r>
            <a:r>
              <a:rPr lang="en-GB" sz="2400" dirty="0"/>
              <a:t>Used to ensure that repeated measurements or studies yield consistent results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Correlation Analysis:</a:t>
            </a:r>
            <a:r>
              <a:rPr lang="en-US" sz="2400" dirty="0"/>
              <a:t> </a:t>
            </a:r>
            <a:r>
              <a:rPr lang="en-GB" sz="2400" dirty="0"/>
              <a:t>Used to check internal consistency and relationships between variables.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Inter-rater Reliability:</a:t>
            </a:r>
            <a:r>
              <a:rPr lang="en-US" sz="2400" dirty="0"/>
              <a:t> </a:t>
            </a:r>
            <a:r>
              <a:rPr lang="en-GB" sz="2400" dirty="0"/>
              <a:t>Used to measure the agreement between observers, coders, or instruments.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Data Audits:</a:t>
            </a:r>
            <a:r>
              <a:rPr lang="en-US" sz="2400" dirty="0"/>
              <a:t> </a:t>
            </a:r>
            <a:r>
              <a:rPr lang="en-GB" sz="2400" dirty="0"/>
              <a:t>Used to verify data integrity and identify inconsistencies or errors.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5D8201-4B86-F742-5024-72FB24C47045}"/>
              </a:ext>
            </a:extLst>
          </p:cNvPr>
          <p:cNvCxnSpPr/>
          <p:nvPr/>
        </p:nvCxnSpPr>
        <p:spPr>
          <a:xfrm>
            <a:off x="4978402" y="1216152"/>
            <a:ext cx="0" cy="480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890D450-9F7D-1688-56F6-3E7F4E00E195}"/>
              </a:ext>
            </a:extLst>
          </p:cNvPr>
          <p:cNvSpPr/>
          <p:nvPr/>
        </p:nvSpPr>
        <p:spPr>
          <a:xfrm>
            <a:off x="-1" y="0"/>
            <a:ext cx="12192000" cy="9128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A7B7D-FB31-CF3D-8AB4-7B99D4A8D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10" y="109728"/>
            <a:ext cx="10058400" cy="7315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Verification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263715-96A2-63EE-A92E-DCF2CCB9B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7AC72E-DFC5-9181-4AA0-B8CF1E42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ADEA31-F558-FDFD-B918-C12890A1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4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722F0C-E457-614A-E8BB-F6C53B9F5739}"/>
              </a:ext>
            </a:extLst>
          </p:cNvPr>
          <p:cNvSpPr txBox="1"/>
          <p:nvPr/>
        </p:nvSpPr>
        <p:spPr>
          <a:xfrm>
            <a:off x="320039" y="146097"/>
            <a:ext cx="5574324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>
              <a:buAutoNum type="arabicPeriod"/>
            </a:pPr>
            <a:r>
              <a:rPr lang="en-GB" b="1" dirty="0"/>
              <a:t>Reproducibility Tests</a:t>
            </a:r>
            <a:br>
              <a:rPr lang="en-GB" dirty="0"/>
            </a:b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Test–retest reliability</a:t>
            </a:r>
            <a:r>
              <a:rPr lang="en-GB" dirty="0"/>
              <a:t> (correlation between repeated measurements)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Bland–Altman analysis</a:t>
            </a:r>
            <a:r>
              <a:rPr lang="en-GB" dirty="0"/>
              <a:t> (agreement between two measurements)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Intraclass Correlation Coefficient (ICC)</a:t>
            </a:r>
            <a:r>
              <a:rPr lang="en-GB" dirty="0"/>
              <a:t> (consistency of quantitative measures)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Coefficient of Variation (CV)</a:t>
            </a:r>
            <a:r>
              <a:rPr lang="en-GB" dirty="0"/>
              <a:t> (relative variability across trials)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Paired t-test</a:t>
            </a:r>
            <a:r>
              <a:rPr lang="en-GB" dirty="0"/>
              <a:t> (compare repeated measures for mean differences)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3FF57-BCCF-3703-097A-A4CA4F390CE2}"/>
              </a:ext>
            </a:extLst>
          </p:cNvPr>
          <p:cNvSpPr txBox="1"/>
          <p:nvPr/>
        </p:nvSpPr>
        <p:spPr>
          <a:xfrm>
            <a:off x="303039" y="3691939"/>
            <a:ext cx="5608323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2. Correlation Analysis</a:t>
            </a:r>
          </a:p>
          <a:p>
            <a:pPr algn="ctr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(r)</a:t>
            </a:r>
            <a:r>
              <a:rPr lang="en-US" dirty="0"/>
              <a:t> – for linear relationships between continuous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Spearman’s rank correlation (</a:t>
            </a:r>
            <a:r>
              <a:rPr lang="el-GR" b="1" dirty="0"/>
              <a:t>ρ)</a:t>
            </a:r>
            <a:r>
              <a:rPr lang="el-GR" dirty="0"/>
              <a:t> – </a:t>
            </a:r>
            <a:r>
              <a:rPr lang="en-US" dirty="0"/>
              <a:t>for nonparametric or ordinal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Kendall’s Tau (</a:t>
            </a:r>
            <a:r>
              <a:rPr lang="el-GR" b="1" dirty="0"/>
              <a:t>τ)</a:t>
            </a:r>
            <a:r>
              <a:rPr lang="el-GR" dirty="0"/>
              <a:t> – </a:t>
            </a:r>
            <a:r>
              <a:rPr lang="en-US" dirty="0"/>
              <a:t>for ordinal or small sample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Partial correlation</a:t>
            </a:r>
            <a:r>
              <a:rPr lang="en-US" dirty="0"/>
              <a:t> – controlling for other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Canonical correlation</a:t>
            </a:r>
            <a:r>
              <a:rPr lang="en-US" dirty="0"/>
              <a:t> – for multiple variable 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A0FF0D-2075-321F-0D90-40D434E1EEF6}"/>
              </a:ext>
            </a:extLst>
          </p:cNvPr>
          <p:cNvSpPr txBox="1"/>
          <p:nvPr/>
        </p:nvSpPr>
        <p:spPr>
          <a:xfrm>
            <a:off x="6263639" y="146097"/>
            <a:ext cx="544712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3. Inter-rater Reliability</a:t>
            </a:r>
          </a:p>
          <a:p>
            <a:pPr algn="ctr"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Cohen’s Kappa (</a:t>
            </a:r>
            <a:r>
              <a:rPr lang="el-GR" b="1" dirty="0"/>
              <a:t>κ)</a:t>
            </a:r>
            <a:r>
              <a:rPr lang="el-GR" dirty="0"/>
              <a:t> – </a:t>
            </a:r>
            <a:r>
              <a:rPr lang="en-US" dirty="0"/>
              <a:t>agreement between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raters (categorical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Fleiss’ Kappa</a:t>
            </a:r>
            <a:r>
              <a:rPr lang="en-US" dirty="0"/>
              <a:t> – agreement among more than two raters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Cronbach’s Alpha (</a:t>
            </a:r>
            <a:r>
              <a:rPr lang="el-GR" b="1" dirty="0"/>
              <a:t>α)</a:t>
            </a:r>
            <a:r>
              <a:rPr lang="el-GR" dirty="0"/>
              <a:t> – </a:t>
            </a:r>
            <a:r>
              <a:rPr lang="en-US" dirty="0"/>
              <a:t>internal consistency for scale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Intraclass Correlation Coefficient (ICC)</a:t>
            </a:r>
            <a:r>
              <a:rPr lang="en-US" dirty="0"/>
              <a:t> – reliability for continuous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Krippendorff’s</a:t>
            </a:r>
            <a:r>
              <a:rPr lang="en-US" b="1" dirty="0"/>
              <a:t> Alpha</a:t>
            </a:r>
            <a:r>
              <a:rPr lang="en-US" dirty="0"/>
              <a:t> – general-purpose reliability across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43F8A-B2D5-5494-BFE2-A058C798BA84}"/>
              </a:ext>
            </a:extLst>
          </p:cNvPr>
          <p:cNvSpPr txBox="1"/>
          <p:nvPr/>
        </p:nvSpPr>
        <p:spPr>
          <a:xfrm>
            <a:off x="6263639" y="3691939"/>
            <a:ext cx="5447128" cy="29661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GB" b="1" dirty="0"/>
              <a:t>4. Data Audits</a:t>
            </a:r>
          </a:p>
          <a:p>
            <a:pPr algn="ctr">
              <a:buNone/>
            </a:pPr>
            <a:endParaRPr lang="en-GB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75" b="1" dirty="0"/>
              <a:t>Random record sampling and cross-verification</a:t>
            </a:r>
            <a:endParaRPr lang="en-GB" sz="1675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75" b="1" dirty="0"/>
              <a:t>Benford’s Law analysis</a:t>
            </a:r>
            <a:r>
              <a:rPr lang="en-GB" sz="1675" dirty="0"/>
              <a:t> – detect anomalies in 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75" b="1" dirty="0"/>
              <a:t>Descriptive summary comparison</a:t>
            </a:r>
            <a:r>
              <a:rPr lang="en-GB" sz="1675" dirty="0"/>
              <a:t> (mean, median, totals across datasets)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75" b="1" dirty="0"/>
              <a:t>Error rate analysis</a:t>
            </a:r>
            <a:r>
              <a:rPr lang="en-GB" sz="1675" dirty="0"/>
              <a:t> – proportion of mismatched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75" b="1" dirty="0"/>
              <a:t>Chi-square goodness-of-fit test</a:t>
            </a:r>
            <a:r>
              <a:rPr lang="en-GB" sz="1675" dirty="0"/>
              <a:t> – compare expected vs observed distributions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827D4D3-6931-9837-27FC-7670524FB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478" y="0"/>
            <a:ext cx="1321522" cy="119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AC7D6ED-BE9B-AD10-0011-61877AC7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GB" dirty="0"/>
              <a:t>Usage of Statistical Methods in Data Handling: from Collection to Analysis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3E1576D-2008-E425-3CDE-C8685A5C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9CA8-071C-47C7-9A92-12FE5D58DB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6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2076</Words>
  <Application>Microsoft Office PowerPoint</Application>
  <PresentationFormat>Widescreen</PresentationFormat>
  <Paragraphs>320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Dreaming Outloud Script Pro</vt:lpstr>
      <vt:lpstr>Office Theme</vt:lpstr>
      <vt:lpstr>Usage of Statistical Methods in Data Handling: from Collection to Analysis </vt:lpstr>
      <vt:lpstr>Understanding Data: Primary and Secondary Sources</vt:lpstr>
      <vt:lpstr>Types of Data / Variable </vt:lpstr>
      <vt:lpstr>Data Collection</vt:lpstr>
      <vt:lpstr>PowerPoint Presentation</vt:lpstr>
      <vt:lpstr>Data Validation</vt:lpstr>
      <vt:lpstr>PowerPoint Presentation</vt:lpstr>
      <vt:lpstr>Data Verification</vt:lpstr>
      <vt:lpstr>PowerPoint Presentation</vt:lpstr>
      <vt:lpstr>Statistical Methods for Data Verification and Reliability</vt:lpstr>
      <vt:lpstr>Data Analysis</vt:lpstr>
      <vt:lpstr>Inferential Analysis (Draw conclusions about a population based on a sample)</vt:lpstr>
      <vt:lpstr>Inferential Analysis (Contd…)</vt:lpstr>
      <vt:lpstr>Predictive / Exploratory Methods (Go beyond inference: to predict future outcomes or uncover hidden structures)</vt:lpstr>
      <vt:lpstr>Predictive / Exploratory Methods (Contd..)</vt:lpstr>
      <vt:lpstr>Summary Map: Analysis tasks</vt:lpstr>
      <vt:lpstr>Key Takeaways</vt:lpstr>
      <vt:lpstr>Download the 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Mohammad Saef Ullah Miah</dc:creator>
  <cp:lastModifiedBy>Dr. Mohammad Saef Ullah Miah</cp:lastModifiedBy>
  <cp:revision>29</cp:revision>
  <dcterms:created xsi:type="dcterms:W3CDTF">2025-10-24T08:03:57Z</dcterms:created>
  <dcterms:modified xsi:type="dcterms:W3CDTF">2025-10-24T12:51:51Z</dcterms:modified>
</cp:coreProperties>
</file>