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3pPr>
    <a:lvl4pPr marL="1371352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4pPr>
    <a:lvl5pPr marL="1828469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5pPr>
    <a:lvl6pPr marL="2285587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6pPr>
    <a:lvl7pPr marL="2742704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7pPr>
    <a:lvl8pPr marL="3199821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8pPr>
    <a:lvl9pPr marL="3656939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5" autoAdjust="0"/>
    <p:restoredTop sz="94660"/>
  </p:normalViewPr>
  <p:slideViewPr>
    <p:cSldViewPr>
      <p:cViewPr varScale="1">
        <p:scale>
          <a:sx n="108" d="100"/>
          <a:sy n="108" d="100"/>
        </p:scale>
        <p:origin x="3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0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879477"/>
            <a:ext cx="9874251" cy="187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986" y="879477"/>
            <a:ext cx="29423783" cy="187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21">
                <a:solidFill>
                  <a:schemeClr val="tx1">
                    <a:tint val="75000"/>
                  </a:schemeClr>
                </a:solidFill>
              </a:defRPr>
            </a:lvl1pPr>
            <a:lvl2pPr marL="457117" indent="0">
              <a:buNone/>
              <a:defRPr sz="1812">
                <a:solidFill>
                  <a:schemeClr val="tx1">
                    <a:tint val="75000"/>
                  </a:schemeClr>
                </a:solidFill>
              </a:defRPr>
            </a:lvl2pPr>
            <a:lvl3pPr marL="914235" indent="0">
              <a:buNone/>
              <a:defRPr sz="1604">
                <a:solidFill>
                  <a:schemeClr val="tx1">
                    <a:tint val="75000"/>
                  </a:schemeClr>
                </a:solidFill>
              </a:defRPr>
            </a:lvl3pPr>
            <a:lvl4pPr marL="1371352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82846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2285587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74270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3199821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65693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984" y="5121277"/>
            <a:ext cx="19649016" cy="14482763"/>
          </a:xfrm>
        </p:spPr>
        <p:txBody>
          <a:bodyPr/>
          <a:lstStyle>
            <a:lvl1pPr>
              <a:defRPr sz="2791"/>
            </a:lvl1pPr>
            <a:lvl2pPr>
              <a:defRPr sz="2395"/>
            </a:lvl2pPr>
            <a:lvl3pPr>
              <a:defRPr sz="2021"/>
            </a:lvl3pPr>
            <a:lvl4pPr>
              <a:defRPr sz="1812"/>
            </a:lvl4pPr>
            <a:lvl5pPr>
              <a:defRPr sz="1812"/>
            </a:lvl5pPr>
            <a:lvl6pPr>
              <a:defRPr sz="1812"/>
            </a:lvl6pPr>
            <a:lvl7pPr>
              <a:defRPr sz="1812"/>
            </a:lvl7pPr>
            <a:lvl8pPr>
              <a:defRPr sz="1812"/>
            </a:lvl8pPr>
            <a:lvl9pPr>
              <a:defRPr sz="1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2" y="5121277"/>
            <a:ext cx="19649017" cy="14482763"/>
          </a:xfrm>
        </p:spPr>
        <p:txBody>
          <a:bodyPr/>
          <a:lstStyle>
            <a:lvl1pPr>
              <a:defRPr sz="2791"/>
            </a:lvl1pPr>
            <a:lvl2pPr>
              <a:defRPr sz="2395"/>
            </a:lvl2pPr>
            <a:lvl3pPr>
              <a:defRPr sz="2021"/>
            </a:lvl3pPr>
            <a:lvl4pPr>
              <a:defRPr sz="1812"/>
            </a:lvl4pPr>
            <a:lvl5pPr>
              <a:defRPr sz="1812"/>
            </a:lvl5pPr>
            <a:lvl6pPr>
              <a:defRPr sz="1812"/>
            </a:lvl6pPr>
            <a:lvl7pPr>
              <a:defRPr sz="1812"/>
            </a:lvl7pPr>
            <a:lvl8pPr>
              <a:defRPr sz="1812"/>
            </a:lvl8pPr>
            <a:lvl9pPr>
              <a:defRPr sz="1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7117" indent="0">
              <a:buNone/>
              <a:defRPr sz="2021" b="1"/>
            </a:lvl2pPr>
            <a:lvl3pPr marL="914235" indent="0">
              <a:buNone/>
              <a:defRPr sz="1812" b="1"/>
            </a:lvl3pPr>
            <a:lvl4pPr marL="1371352" indent="0">
              <a:buNone/>
              <a:defRPr sz="1604" b="1"/>
            </a:lvl4pPr>
            <a:lvl5pPr marL="1828469" indent="0">
              <a:buNone/>
              <a:defRPr sz="1604" b="1"/>
            </a:lvl5pPr>
            <a:lvl6pPr marL="2285587" indent="0">
              <a:buNone/>
              <a:defRPr sz="1604" b="1"/>
            </a:lvl6pPr>
            <a:lvl7pPr marL="2742704" indent="0">
              <a:buNone/>
              <a:defRPr sz="1604" b="1"/>
            </a:lvl7pPr>
            <a:lvl8pPr marL="3199821" indent="0">
              <a:buNone/>
              <a:defRPr sz="1604" b="1"/>
            </a:lvl8pPr>
            <a:lvl9pPr marL="3656939" indent="0">
              <a:buNone/>
              <a:defRPr sz="16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5"/>
            </a:lvl1pPr>
            <a:lvl2pPr>
              <a:defRPr sz="2021"/>
            </a:lvl2pPr>
            <a:lvl3pPr>
              <a:defRPr sz="1812"/>
            </a:lvl3pPr>
            <a:lvl4pPr>
              <a:defRPr sz="1604"/>
            </a:lvl4pPr>
            <a:lvl5pPr>
              <a:defRPr sz="1604"/>
            </a:lvl5pPr>
            <a:lvl6pPr>
              <a:defRPr sz="1604"/>
            </a:lvl6pPr>
            <a:lvl7pPr>
              <a:defRPr sz="1604"/>
            </a:lvl7pPr>
            <a:lvl8pPr>
              <a:defRPr sz="1604"/>
            </a:lvl8pPr>
            <a:lvl9pPr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7117" indent="0">
              <a:buNone/>
              <a:defRPr sz="2021" b="1"/>
            </a:lvl2pPr>
            <a:lvl3pPr marL="914235" indent="0">
              <a:buNone/>
              <a:defRPr sz="1812" b="1"/>
            </a:lvl3pPr>
            <a:lvl4pPr marL="1371352" indent="0">
              <a:buNone/>
              <a:defRPr sz="1604" b="1"/>
            </a:lvl4pPr>
            <a:lvl5pPr marL="1828469" indent="0">
              <a:buNone/>
              <a:defRPr sz="1604" b="1"/>
            </a:lvl5pPr>
            <a:lvl6pPr marL="2285587" indent="0">
              <a:buNone/>
              <a:defRPr sz="1604" b="1"/>
            </a:lvl6pPr>
            <a:lvl7pPr marL="2742704" indent="0">
              <a:buNone/>
              <a:defRPr sz="1604" b="1"/>
            </a:lvl7pPr>
            <a:lvl8pPr marL="3199821" indent="0">
              <a:buNone/>
              <a:defRPr sz="1604" b="1"/>
            </a:lvl8pPr>
            <a:lvl9pPr marL="3656939" indent="0">
              <a:buNone/>
              <a:defRPr sz="16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395"/>
            </a:lvl1pPr>
            <a:lvl2pPr>
              <a:defRPr sz="2021"/>
            </a:lvl2pPr>
            <a:lvl3pPr>
              <a:defRPr sz="1812"/>
            </a:lvl3pPr>
            <a:lvl4pPr>
              <a:defRPr sz="1604"/>
            </a:lvl4pPr>
            <a:lvl5pPr>
              <a:defRPr sz="1604"/>
            </a:lvl5pPr>
            <a:lvl6pPr>
              <a:defRPr sz="1604"/>
            </a:lvl6pPr>
            <a:lvl7pPr>
              <a:defRPr sz="1604"/>
            </a:lvl7pPr>
            <a:lvl8pPr>
              <a:defRPr sz="1604"/>
            </a:lvl8pPr>
            <a:lvl9pPr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2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8"/>
            </a:lvl1pPr>
            <a:lvl2pPr>
              <a:defRPr sz="2791"/>
            </a:lvl2pPr>
            <a:lvl3pPr>
              <a:defRPr sz="2395"/>
            </a:lvl3pPr>
            <a:lvl4pPr>
              <a:defRPr sz="2021"/>
            </a:lvl4pPr>
            <a:lvl5pPr>
              <a:defRPr sz="2021"/>
            </a:lvl5pPr>
            <a:lvl6pPr>
              <a:defRPr sz="2021"/>
            </a:lvl6pPr>
            <a:lvl7pPr>
              <a:defRPr sz="2021"/>
            </a:lvl7pPr>
            <a:lvl8pPr>
              <a:defRPr sz="2021"/>
            </a:lvl8pPr>
            <a:lvl9pPr>
              <a:defRPr sz="20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96"/>
            </a:lvl1pPr>
            <a:lvl2pPr marL="457117" indent="0">
              <a:buNone/>
              <a:defRPr sz="1187"/>
            </a:lvl2pPr>
            <a:lvl3pPr marL="914235" indent="0">
              <a:buNone/>
              <a:defRPr sz="1000"/>
            </a:lvl3pPr>
            <a:lvl4pPr marL="1371352" indent="0">
              <a:buNone/>
              <a:defRPr sz="896"/>
            </a:lvl4pPr>
            <a:lvl5pPr marL="1828469" indent="0">
              <a:buNone/>
              <a:defRPr sz="896"/>
            </a:lvl5pPr>
            <a:lvl6pPr marL="2285587" indent="0">
              <a:buNone/>
              <a:defRPr sz="896"/>
            </a:lvl6pPr>
            <a:lvl7pPr marL="2742704" indent="0">
              <a:buNone/>
              <a:defRPr sz="896"/>
            </a:lvl7pPr>
            <a:lvl8pPr marL="3199821" indent="0">
              <a:buNone/>
              <a:defRPr sz="896"/>
            </a:lvl8pPr>
            <a:lvl9pPr marL="3656939" indent="0">
              <a:buNone/>
              <a:defRPr sz="8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2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8"/>
            </a:lvl1pPr>
            <a:lvl2pPr marL="457117" indent="0">
              <a:buNone/>
              <a:defRPr sz="2791"/>
            </a:lvl2pPr>
            <a:lvl3pPr marL="914235" indent="0">
              <a:buNone/>
              <a:defRPr sz="2395"/>
            </a:lvl3pPr>
            <a:lvl4pPr marL="1371352" indent="0">
              <a:buNone/>
              <a:defRPr sz="2021"/>
            </a:lvl4pPr>
            <a:lvl5pPr marL="1828469" indent="0">
              <a:buNone/>
              <a:defRPr sz="2021"/>
            </a:lvl5pPr>
            <a:lvl6pPr marL="2285587" indent="0">
              <a:buNone/>
              <a:defRPr sz="2021"/>
            </a:lvl6pPr>
            <a:lvl7pPr marL="2742704" indent="0">
              <a:buNone/>
              <a:defRPr sz="2021"/>
            </a:lvl7pPr>
            <a:lvl8pPr marL="3199821" indent="0">
              <a:buNone/>
              <a:defRPr sz="2021"/>
            </a:lvl8pPr>
            <a:lvl9pPr marL="3656939" indent="0">
              <a:buNone/>
              <a:defRPr sz="202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396"/>
            </a:lvl1pPr>
            <a:lvl2pPr marL="457117" indent="0">
              <a:buNone/>
              <a:defRPr sz="1187"/>
            </a:lvl2pPr>
            <a:lvl3pPr marL="914235" indent="0">
              <a:buNone/>
              <a:defRPr sz="1000"/>
            </a:lvl3pPr>
            <a:lvl4pPr marL="1371352" indent="0">
              <a:buNone/>
              <a:defRPr sz="896"/>
            </a:lvl4pPr>
            <a:lvl5pPr marL="1828469" indent="0">
              <a:buNone/>
              <a:defRPr sz="896"/>
            </a:lvl5pPr>
            <a:lvl6pPr marL="2285587" indent="0">
              <a:buNone/>
              <a:defRPr sz="896"/>
            </a:lvl6pPr>
            <a:lvl7pPr marL="2742704" indent="0">
              <a:buNone/>
              <a:defRPr sz="896"/>
            </a:lvl7pPr>
            <a:lvl8pPr marL="3199821" indent="0">
              <a:buNone/>
              <a:defRPr sz="896"/>
            </a:lvl8pPr>
            <a:lvl9pPr marL="3656939" indent="0">
              <a:buNone/>
              <a:defRPr sz="8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3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l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E3F0-474B-48C1-A75D-112A32C809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ctr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r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35" rtl="0" eaLnBrk="1" latinLnBrk="0" hangingPunct="1"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8" indent="-342838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42816" indent="-285698" algn="l" defTabSz="9142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1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3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5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1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21" kern="1200">
          <a:solidFill>
            <a:schemeClr val="tx1"/>
          </a:solidFill>
          <a:latin typeface="+mn-lt"/>
          <a:ea typeface="+mn-ea"/>
          <a:cs typeface="+mn-cs"/>
        </a:defRPr>
      </a:lvl4pPr>
      <a:lvl5pPr marL="2057028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»"/>
        <a:defRPr sz="2021" kern="1200">
          <a:solidFill>
            <a:schemeClr val="tx1"/>
          </a:solidFill>
          <a:latin typeface="+mn-lt"/>
          <a:ea typeface="+mn-ea"/>
          <a:cs typeface="+mn-cs"/>
        </a:defRPr>
      </a:lvl5pPr>
      <a:lvl6pPr marL="2514145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1" kern="1200">
          <a:solidFill>
            <a:schemeClr val="tx1"/>
          </a:solidFill>
          <a:latin typeface="+mn-lt"/>
          <a:ea typeface="+mn-ea"/>
          <a:cs typeface="+mn-cs"/>
        </a:defRPr>
      </a:lvl6pPr>
      <a:lvl7pPr marL="2971262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1" kern="1200">
          <a:solidFill>
            <a:schemeClr val="tx1"/>
          </a:solidFill>
          <a:latin typeface="+mn-lt"/>
          <a:ea typeface="+mn-ea"/>
          <a:cs typeface="+mn-cs"/>
        </a:defRPr>
      </a:lvl7pPr>
      <a:lvl8pPr marL="3428380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1" kern="1200">
          <a:solidFill>
            <a:schemeClr val="tx1"/>
          </a:solidFill>
          <a:latin typeface="+mn-lt"/>
          <a:ea typeface="+mn-ea"/>
          <a:cs typeface="+mn-cs"/>
        </a:defRPr>
      </a:lvl8pPr>
      <a:lvl9pPr marL="3885497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2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9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7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4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1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9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76200" y="51956"/>
            <a:ext cx="12039600" cy="12000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6675" tIns="66675" rIns="66675" bIns="66675" anchor="ctr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Student’s Name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6199" y="1381125"/>
            <a:ext cx="2381355" cy="54249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3350" tIns="66675" rIns="133350" bIns="133350"/>
          <a:lstStyle>
            <a:lvl1pPr marL="457200" indent="-457200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Aft>
                <a:spcPts val="175"/>
              </a:spcAft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Column 1</a:t>
            </a:r>
          </a:p>
          <a:p>
            <a:pPr marL="171450" indent="-171450" eaLnBrk="1" hangingPunct="1">
              <a:spcAft>
                <a:spcPts val="175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48877" y="1378958"/>
            <a:ext cx="2378395" cy="54249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3350" tIns="66675" rIns="133350" bIns="133350"/>
          <a:lstStyle>
            <a:lvl1pPr marL="457200" indent="-457200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Aft>
                <a:spcPts val="175"/>
              </a:spcAft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Column 2</a:t>
            </a:r>
          </a:p>
          <a:p>
            <a:pPr marL="171450" indent="-171450" eaLnBrk="1" hangingPunct="1">
              <a:spcAft>
                <a:spcPts val="175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Text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47758" y="1381124"/>
            <a:ext cx="2334496" cy="54227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3350" tIns="66675" rIns="133350" bIns="133350"/>
          <a:lstStyle>
            <a:lvl1pPr marL="457200" indent="-457200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Aft>
                <a:spcPts val="175"/>
              </a:spcAft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Column 4</a:t>
            </a:r>
          </a:p>
          <a:p>
            <a:pPr marL="171450" indent="-171450" eaLnBrk="1" hangingPunct="1">
              <a:spcAft>
                <a:spcPts val="175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Text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18596" y="1378958"/>
            <a:ext cx="2334496" cy="54249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3350" tIns="66675" rIns="133350" bIns="133350"/>
          <a:lstStyle>
            <a:lvl1pPr marL="457200" indent="-457200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Aft>
                <a:spcPts val="175"/>
              </a:spcAft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Column 3</a:t>
            </a:r>
          </a:p>
          <a:p>
            <a:pPr marL="171450" indent="-171450" eaLnBrk="1" hangingPunct="1">
              <a:spcAft>
                <a:spcPts val="175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Text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43390" y="1383289"/>
            <a:ext cx="2272410" cy="54227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3350" tIns="66675" rIns="133350" bIns="133350"/>
          <a:lstStyle>
            <a:lvl1pPr marL="457200" indent="-457200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Aft>
                <a:spcPts val="175"/>
              </a:spcAft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0" indent="0" eaLnBrk="1" hangingPunct="1">
              <a:spcAft>
                <a:spcPts val="175"/>
              </a:spcAft>
            </a:pPr>
            <a:r>
              <a:rPr lang="en-US" altLang="en-US" sz="10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5807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58862"/>
          </a:xfrm>
        </p:spPr>
        <p:txBody>
          <a:bodyPr>
            <a:noAutofit/>
          </a:bodyPr>
          <a:lstStyle/>
          <a:p>
            <a:r>
              <a:rPr lang="en-US" sz="3645" dirty="0"/>
              <a:t>Information for completing the poster using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02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drawing tools to change the shape and color of the columns.</a:t>
            </a:r>
          </a:p>
          <a:p>
            <a:r>
              <a:rPr lang="en-US" dirty="0"/>
              <a:t>Use the font tools to change the font, including size and color.</a:t>
            </a:r>
          </a:p>
          <a:p>
            <a:r>
              <a:rPr lang="en-US" dirty="0"/>
              <a:t>Copy and paste maps, charts, and other images and place where desired. </a:t>
            </a:r>
          </a:p>
          <a:p>
            <a:r>
              <a:rPr lang="en-US"/>
              <a:t>Use the Format Background tool to change the background color.</a:t>
            </a:r>
          </a:p>
        </p:txBody>
      </p:sp>
    </p:spTree>
    <p:extLst>
      <p:ext uri="{BB962C8B-B14F-4D97-AF65-F5344CB8AC3E}">
        <p14:creationId xmlns:p14="http://schemas.microsoft.com/office/powerpoint/2010/main" val="313887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Information for completing the poster using the template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 Kreutzer</dc:creator>
  <cp:lastModifiedBy>Daniel Kreutzer</cp:lastModifiedBy>
  <cp:revision>11</cp:revision>
  <dcterms:created xsi:type="dcterms:W3CDTF">2014-11-25T07:20:29Z</dcterms:created>
  <dcterms:modified xsi:type="dcterms:W3CDTF">2019-12-06T04:04:46Z</dcterms:modified>
</cp:coreProperties>
</file>