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10" kern="1200">
        <a:solidFill>
          <a:schemeClr val="tx1"/>
        </a:solidFill>
        <a:latin typeface="+mn-lt"/>
        <a:ea typeface="+mn-ea"/>
        <a:cs typeface="+mn-cs"/>
      </a:defRPr>
    </a:lvl1pPr>
    <a:lvl2pPr marL="457200" algn="l" defTabSz="914400" rtl="0" eaLnBrk="1" latinLnBrk="0" hangingPunct="1">
      <a:defRPr sz="1810" kern="1200">
        <a:solidFill>
          <a:schemeClr val="tx1"/>
        </a:solidFill>
        <a:latin typeface="+mn-lt"/>
        <a:ea typeface="+mn-ea"/>
        <a:cs typeface="+mn-cs"/>
      </a:defRPr>
    </a:lvl2pPr>
    <a:lvl3pPr marL="914400" algn="l" defTabSz="914400" rtl="0" eaLnBrk="1" latinLnBrk="0" hangingPunct="1">
      <a:defRPr sz="1810" kern="1200">
        <a:solidFill>
          <a:schemeClr val="tx1"/>
        </a:solidFill>
        <a:latin typeface="+mn-lt"/>
        <a:ea typeface="+mn-ea"/>
        <a:cs typeface="+mn-cs"/>
      </a:defRPr>
    </a:lvl3pPr>
    <a:lvl4pPr marL="1371600" algn="l" defTabSz="914400" rtl="0" eaLnBrk="1" latinLnBrk="0" hangingPunct="1">
      <a:defRPr sz="1810" kern="1200">
        <a:solidFill>
          <a:schemeClr val="tx1"/>
        </a:solidFill>
        <a:latin typeface="+mn-lt"/>
        <a:ea typeface="+mn-ea"/>
        <a:cs typeface="+mn-cs"/>
      </a:defRPr>
    </a:lvl4pPr>
    <a:lvl5pPr marL="1828165" algn="l" defTabSz="914400" rtl="0" eaLnBrk="1" latinLnBrk="0" hangingPunct="1">
      <a:defRPr sz="1810" kern="1200">
        <a:solidFill>
          <a:schemeClr val="tx1"/>
        </a:solidFill>
        <a:latin typeface="+mn-lt"/>
        <a:ea typeface="+mn-ea"/>
        <a:cs typeface="+mn-cs"/>
      </a:defRPr>
    </a:lvl5pPr>
    <a:lvl6pPr marL="2285365" algn="l" defTabSz="914400" rtl="0" eaLnBrk="1" latinLnBrk="0" hangingPunct="1">
      <a:defRPr sz="1810" kern="1200">
        <a:solidFill>
          <a:schemeClr val="tx1"/>
        </a:solidFill>
        <a:latin typeface="+mn-lt"/>
        <a:ea typeface="+mn-ea"/>
        <a:cs typeface="+mn-cs"/>
      </a:defRPr>
    </a:lvl6pPr>
    <a:lvl7pPr marL="2742565" algn="l" defTabSz="914400" rtl="0" eaLnBrk="1" latinLnBrk="0" hangingPunct="1">
      <a:defRPr sz="1810" kern="1200">
        <a:solidFill>
          <a:schemeClr val="tx1"/>
        </a:solidFill>
        <a:latin typeface="+mn-lt"/>
        <a:ea typeface="+mn-ea"/>
        <a:cs typeface="+mn-cs"/>
      </a:defRPr>
    </a:lvl7pPr>
    <a:lvl8pPr marL="3199765" algn="l" defTabSz="914400" rtl="0" eaLnBrk="1" latinLnBrk="0" hangingPunct="1">
      <a:defRPr sz="1810" kern="1200">
        <a:solidFill>
          <a:schemeClr val="tx1"/>
        </a:solidFill>
        <a:latin typeface="+mn-lt"/>
        <a:ea typeface="+mn-ea"/>
        <a:cs typeface="+mn-cs"/>
      </a:defRPr>
    </a:lvl8pPr>
    <a:lvl9pPr marL="3656965" algn="l" defTabSz="914400" rtl="0" eaLnBrk="1" latinLnBrk="0" hangingPunct="1">
      <a:defRPr sz="181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5" autoAdjust="0"/>
    <p:restoredTop sz="94660"/>
  </p:normalViewPr>
  <p:slideViewPr>
    <p:cSldViewPr>
      <p:cViewPr varScale="1">
        <p:scale>
          <a:sx n="108" d="100"/>
          <a:sy n="108" d="100"/>
        </p:scale>
        <p:origin x="330" y="108"/>
      </p:cViewPr>
      <p:guideLst>
        <p:guide orient="horz" pos="2161"/>
        <p:guide pos="38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E7EE3F0-474B-48C1-A75D-112A32C8096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7EE3F0-474B-48C1-A75D-112A32C8096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7" y="879477"/>
            <a:ext cx="9874251" cy="18724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194986" y="879477"/>
            <a:ext cx="29423783" cy="187245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7EE3F0-474B-48C1-A75D-112A32C8096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7EE3F0-474B-48C1-A75D-112A32C8096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20">
                <a:solidFill>
                  <a:schemeClr val="tx1">
                    <a:tint val="75000"/>
                  </a:schemeClr>
                </a:solidFill>
              </a:defRPr>
            </a:lvl1pPr>
            <a:lvl2pPr marL="457200" indent="0">
              <a:buNone/>
              <a:defRPr sz="1810">
                <a:solidFill>
                  <a:schemeClr val="tx1">
                    <a:tint val="75000"/>
                  </a:schemeClr>
                </a:solidFill>
              </a:defRPr>
            </a:lvl2pPr>
            <a:lvl3pPr marL="914400" indent="0">
              <a:buNone/>
              <a:defRPr sz="1605">
                <a:solidFill>
                  <a:schemeClr val="tx1">
                    <a:tint val="75000"/>
                  </a:schemeClr>
                </a:solidFill>
              </a:defRPr>
            </a:lvl3pPr>
            <a:lvl4pPr marL="1371600" indent="0">
              <a:buNone/>
              <a:defRPr sz="1395">
                <a:solidFill>
                  <a:schemeClr val="tx1">
                    <a:tint val="75000"/>
                  </a:schemeClr>
                </a:solidFill>
              </a:defRPr>
            </a:lvl4pPr>
            <a:lvl5pPr marL="1828165" indent="0">
              <a:buNone/>
              <a:defRPr sz="1395">
                <a:solidFill>
                  <a:schemeClr val="tx1">
                    <a:tint val="75000"/>
                  </a:schemeClr>
                </a:solidFill>
              </a:defRPr>
            </a:lvl5pPr>
            <a:lvl6pPr marL="2285365" indent="0">
              <a:buNone/>
              <a:defRPr sz="1395">
                <a:solidFill>
                  <a:schemeClr val="tx1">
                    <a:tint val="75000"/>
                  </a:schemeClr>
                </a:solidFill>
              </a:defRPr>
            </a:lvl6pPr>
            <a:lvl7pPr marL="2742565" indent="0">
              <a:buNone/>
              <a:defRPr sz="1395">
                <a:solidFill>
                  <a:schemeClr val="tx1">
                    <a:tint val="75000"/>
                  </a:schemeClr>
                </a:solidFill>
              </a:defRPr>
            </a:lvl7pPr>
            <a:lvl8pPr marL="3199765" indent="0">
              <a:buNone/>
              <a:defRPr sz="1395">
                <a:solidFill>
                  <a:schemeClr val="tx1">
                    <a:tint val="75000"/>
                  </a:schemeClr>
                </a:solidFill>
              </a:defRPr>
            </a:lvl8pPr>
            <a:lvl9pPr marL="3656965" indent="0">
              <a:buNone/>
              <a:defRPr sz="13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7EE3F0-474B-48C1-A75D-112A32C8096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194984" y="5121277"/>
            <a:ext cx="19649016" cy="14482763"/>
          </a:xfrm>
        </p:spPr>
        <p:txBody>
          <a:bodyPr/>
          <a:lstStyle>
            <a:lvl1pPr>
              <a:defRPr sz="2790"/>
            </a:lvl1pPr>
            <a:lvl2pPr>
              <a:defRPr sz="2395"/>
            </a:lvl2pPr>
            <a:lvl3pPr>
              <a:defRPr sz="202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22047202" y="5121277"/>
            <a:ext cx="19649017" cy="14482763"/>
          </a:xfrm>
        </p:spPr>
        <p:txBody>
          <a:bodyPr/>
          <a:lstStyle>
            <a:lvl1pPr>
              <a:defRPr sz="2790"/>
            </a:lvl1pPr>
            <a:lvl2pPr>
              <a:defRPr sz="2395"/>
            </a:lvl2pPr>
            <a:lvl3pPr>
              <a:defRPr sz="2020"/>
            </a:lvl3pPr>
            <a:lvl4pPr>
              <a:defRPr sz="1810"/>
            </a:lvl4pPr>
            <a:lvl5pPr>
              <a:defRPr sz="1810"/>
            </a:lvl5pPr>
            <a:lvl6pPr>
              <a:defRPr sz="1810"/>
            </a:lvl6pPr>
            <a:lvl7pPr>
              <a:defRPr sz="1810"/>
            </a:lvl7pPr>
            <a:lvl8pPr>
              <a:defRPr sz="1810"/>
            </a:lvl8pPr>
            <a:lvl9pPr>
              <a:defRPr sz="181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E7EE3F0-474B-48C1-A75D-112A32C8096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5" b="1"/>
            </a:lvl1pPr>
            <a:lvl2pPr marL="457200" indent="0">
              <a:buNone/>
              <a:defRPr sz="2020" b="1"/>
            </a:lvl2pPr>
            <a:lvl3pPr marL="914400" indent="0">
              <a:buNone/>
              <a:defRPr sz="1810" b="1"/>
            </a:lvl3pPr>
            <a:lvl4pPr marL="1371600" indent="0">
              <a:buNone/>
              <a:defRPr sz="1605" b="1"/>
            </a:lvl4pPr>
            <a:lvl5pPr marL="1828165" indent="0">
              <a:buNone/>
              <a:defRPr sz="1605" b="1"/>
            </a:lvl5pPr>
            <a:lvl6pPr marL="2285365" indent="0">
              <a:buNone/>
              <a:defRPr sz="1605" b="1"/>
            </a:lvl6pPr>
            <a:lvl7pPr marL="2742565" indent="0">
              <a:buNone/>
              <a:defRPr sz="1605" b="1"/>
            </a:lvl7pPr>
            <a:lvl8pPr marL="3199765" indent="0">
              <a:buNone/>
              <a:defRPr sz="1605" b="1"/>
            </a:lvl8pPr>
            <a:lvl9pPr marL="3656965" indent="0">
              <a:buNone/>
              <a:defRPr sz="160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395"/>
            </a:lvl1pPr>
            <a:lvl2pPr>
              <a:defRPr sz="2020"/>
            </a:lvl2pPr>
            <a:lvl3pPr>
              <a:defRPr sz="1810"/>
            </a:lvl3pPr>
            <a:lvl4pPr>
              <a:defRPr sz="1605"/>
            </a:lvl4pPr>
            <a:lvl5pPr>
              <a:defRPr sz="1605"/>
            </a:lvl5pPr>
            <a:lvl6pPr>
              <a:defRPr sz="1605"/>
            </a:lvl6pPr>
            <a:lvl7pPr>
              <a:defRPr sz="1605"/>
            </a:lvl7pPr>
            <a:lvl8pPr>
              <a:defRPr sz="1605"/>
            </a:lvl8pPr>
            <a:lvl9pPr>
              <a:defRPr sz="160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395" b="1"/>
            </a:lvl1pPr>
            <a:lvl2pPr marL="457200" indent="0">
              <a:buNone/>
              <a:defRPr sz="2020" b="1"/>
            </a:lvl2pPr>
            <a:lvl3pPr marL="914400" indent="0">
              <a:buNone/>
              <a:defRPr sz="1810" b="1"/>
            </a:lvl3pPr>
            <a:lvl4pPr marL="1371600" indent="0">
              <a:buNone/>
              <a:defRPr sz="1605" b="1"/>
            </a:lvl4pPr>
            <a:lvl5pPr marL="1828165" indent="0">
              <a:buNone/>
              <a:defRPr sz="1605" b="1"/>
            </a:lvl5pPr>
            <a:lvl6pPr marL="2285365" indent="0">
              <a:buNone/>
              <a:defRPr sz="1605" b="1"/>
            </a:lvl6pPr>
            <a:lvl7pPr marL="2742565" indent="0">
              <a:buNone/>
              <a:defRPr sz="1605" b="1"/>
            </a:lvl7pPr>
            <a:lvl8pPr marL="3199765" indent="0">
              <a:buNone/>
              <a:defRPr sz="1605" b="1"/>
            </a:lvl8pPr>
            <a:lvl9pPr marL="3656965" indent="0">
              <a:buNone/>
              <a:defRPr sz="1605"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395"/>
            </a:lvl1pPr>
            <a:lvl2pPr>
              <a:defRPr sz="2020"/>
            </a:lvl2pPr>
            <a:lvl3pPr>
              <a:defRPr sz="1810"/>
            </a:lvl3pPr>
            <a:lvl4pPr>
              <a:defRPr sz="1605"/>
            </a:lvl4pPr>
            <a:lvl5pPr>
              <a:defRPr sz="1605"/>
            </a:lvl5pPr>
            <a:lvl6pPr>
              <a:defRPr sz="1605"/>
            </a:lvl6pPr>
            <a:lvl7pPr>
              <a:defRPr sz="1605"/>
            </a:lvl7pPr>
            <a:lvl8pPr>
              <a:defRPr sz="1605"/>
            </a:lvl8pPr>
            <a:lvl9pPr>
              <a:defRPr sz="160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E7EE3F0-474B-48C1-A75D-112A32C8096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E7EE3F0-474B-48C1-A75D-112A32C8096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EE3F0-474B-48C1-A75D-112A32C8096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20" b="1"/>
            </a:lvl1pPr>
          </a:lstStyle>
          <a:p>
            <a:r>
              <a:rPr lang="en-US"/>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10"/>
            </a:lvl1pPr>
            <a:lvl2pPr>
              <a:defRPr sz="2790"/>
            </a:lvl2pPr>
            <a:lvl3pPr>
              <a:defRPr sz="2395"/>
            </a:lvl3pPr>
            <a:lvl4pPr>
              <a:defRPr sz="2020"/>
            </a:lvl4pPr>
            <a:lvl5pPr>
              <a:defRPr sz="2020"/>
            </a:lvl5pPr>
            <a:lvl6pPr>
              <a:defRPr sz="2020"/>
            </a:lvl6pPr>
            <a:lvl7pPr>
              <a:defRPr sz="2020"/>
            </a:lvl7pPr>
            <a:lvl8pPr>
              <a:defRPr sz="2020"/>
            </a:lvl8pPr>
            <a:lvl9pPr>
              <a:defRPr sz="20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395"/>
            </a:lvl1pPr>
            <a:lvl2pPr marL="457200" indent="0">
              <a:buNone/>
              <a:defRPr sz="1185"/>
            </a:lvl2pPr>
            <a:lvl3pPr marL="914400" indent="0">
              <a:buNone/>
              <a:defRPr sz="1000"/>
            </a:lvl3pPr>
            <a:lvl4pPr marL="1371600" indent="0">
              <a:buNone/>
              <a:defRPr sz="895"/>
            </a:lvl4pPr>
            <a:lvl5pPr marL="1828165" indent="0">
              <a:buNone/>
              <a:defRPr sz="895"/>
            </a:lvl5pPr>
            <a:lvl6pPr marL="2285365" indent="0">
              <a:buNone/>
              <a:defRPr sz="895"/>
            </a:lvl6pPr>
            <a:lvl7pPr marL="2742565" indent="0">
              <a:buNone/>
              <a:defRPr sz="895"/>
            </a:lvl7pPr>
            <a:lvl8pPr marL="3199765" indent="0">
              <a:buNone/>
              <a:defRPr sz="895"/>
            </a:lvl8pPr>
            <a:lvl9pPr marL="3656965" indent="0">
              <a:buNone/>
              <a:defRPr sz="89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7EE3F0-474B-48C1-A75D-112A32C8096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2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10"/>
            </a:lvl1pPr>
            <a:lvl2pPr marL="457200" indent="0">
              <a:buNone/>
              <a:defRPr sz="2790"/>
            </a:lvl2pPr>
            <a:lvl3pPr marL="914400" indent="0">
              <a:buNone/>
              <a:defRPr sz="2395"/>
            </a:lvl3pPr>
            <a:lvl4pPr marL="1371600" indent="0">
              <a:buNone/>
              <a:defRPr sz="2020"/>
            </a:lvl4pPr>
            <a:lvl5pPr marL="1828165" indent="0">
              <a:buNone/>
              <a:defRPr sz="2020"/>
            </a:lvl5pPr>
            <a:lvl6pPr marL="2285365" indent="0">
              <a:buNone/>
              <a:defRPr sz="2020"/>
            </a:lvl6pPr>
            <a:lvl7pPr marL="2742565" indent="0">
              <a:buNone/>
              <a:defRPr sz="2020"/>
            </a:lvl7pPr>
            <a:lvl8pPr marL="3199765" indent="0">
              <a:buNone/>
              <a:defRPr sz="2020"/>
            </a:lvl8pPr>
            <a:lvl9pPr marL="3656965" indent="0">
              <a:buNone/>
              <a:defRPr sz="202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395"/>
            </a:lvl1pPr>
            <a:lvl2pPr marL="457200" indent="0">
              <a:buNone/>
              <a:defRPr sz="1185"/>
            </a:lvl2pPr>
            <a:lvl3pPr marL="914400" indent="0">
              <a:buNone/>
              <a:defRPr sz="1000"/>
            </a:lvl3pPr>
            <a:lvl4pPr marL="1371600" indent="0">
              <a:buNone/>
              <a:defRPr sz="895"/>
            </a:lvl4pPr>
            <a:lvl5pPr marL="1828165" indent="0">
              <a:buNone/>
              <a:defRPr sz="895"/>
            </a:lvl5pPr>
            <a:lvl6pPr marL="2285365" indent="0">
              <a:buNone/>
              <a:defRPr sz="895"/>
            </a:lvl6pPr>
            <a:lvl7pPr marL="2742565" indent="0">
              <a:buNone/>
              <a:defRPr sz="895"/>
            </a:lvl7pPr>
            <a:lvl8pPr marL="3199765" indent="0">
              <a:buNone/>
              <a:defRPr sz="895"/>
            </a:lvl8pPr>
            <a:lvl9pPr marL="3656965" indent="0">
              <a:buNone/>
              <a:defRPr sz="89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7EE3F0-474B-48C1-A75D-112A32C8096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327835-3661-44E3-BE70-20648A02204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438903" tIns="219451" rIns="438903" bIns="219451"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2"/>
            <a:ext cx="10972800" cy="4525963"/>
          </a:xfrm>
          <a:prstGeom prst="rect">
            <a:avLst/>
          </a:prstGeom>
        </p:spPr>
        <p:txBody>
          <a:bodyPr vert="horz" lIns="438903" tIns="219451" rIns="438903" bIns="219451"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438903" tIns="219451" rIns="438903" bIns="219451" rtlCol="0" anchor="ctr"/>
          <a:lstStyle>
            <a:lvl1pPr algn="l">
              <a:defRPr sz="1185">
                <a:solidFill>
                  <a:schemeClr val="tx1">
                    <a:tint val="75000"/>
                  </a:schemeClr>
                </a:solidFill>
              </a:defRPr>
            </a:lvl1pPr>
          </a:lstStyle>
          <a:p>
            <a:fld id="{2E7EE3F0-474B-48C1-A75D-112A32C80965}" type="datetimeFigureOut">
              <a:rPr lang="en-US" smtClean="0"/>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438903" tIns="219451" rIns="438903" bIns="219451" rtlCol="0" anchor="ctr"/>
          <a:lstStyle>
            <a:lvl1pPr algn="ctr">
              <a:defRPr sz="11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438903" tIns="219451" rIns="438903" bIns="219451" rtlCol="0" anchor="ctr"/>
          <a:lstStyle>
            <a:lvl1pPr algn="r">
              <a:defRPr sz="1185">
                <a:solidFill>
                  <a:schemeClr val="tx1">
                    <a:tint val="75000"/>
                  </a:schemeClr>
                </a:solidFill>
              </a:defRPr>
            </a:lvl1pPr>
          </a:lstStyle>
          <a:p>
            <a:fld id="{1E327835-3661-44E3-BE70-20648A02204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395"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79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395"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20" kern="1200">
          <a:solidFill>
            <a:schemeClr val="tx1"/>
          </a:solidFill>
          <a:latin typeface="+mn-lt"/>
          <a:ea typeface="+mn-ea"/>
          <a:cs typeface="+mn-cs"/>
        </a:defRPr>
      </a:lvl9pPr>
    </p:bodyStyle>
    <p:otherStyle>
      <a:defPPr>
        <a:defRPr lang="en-US"/>
      </a:defPPr>
      <a:lvl1pPr marL="0" algn="l" defTabSz="914400" rtl="0" eaLnBrk="1" latinLnBrk="0" hangingPunct="1">
        <a:defRPr sz="1810" kern="1200">
          <a:solidFill>
            <a:schemeClr val="tx1"/>
          </a:solidFill>
          <a:latin typeface="+mn-lt"/>
          <a:ea typeface="+mn-ea"/>
          <a:cs typeface="+mn-cs"/>
        </a:defRPr>
      </a:lvl1pPr>
      <a:lvl2pPr marL="457200" algn="l" defTabSz="914400" rtl="0" eaLnBrk="1" latinLnBrk="0" hangingPunct="1">
        <a:defRPr sz="1810" kern="1200">
          <a:solidFill>
            <a:schemeClr val="tx1"/>
          </a:solidFill>
          <a:latin typeface="+mn-lt"/>
          <a:ea typeface="+mn-ea"/>
          <a:cs typeface="+mn-cs"/>
        </a:defRPr>
      </a:lvl2pPr>
      <a:lvl3pPr marL="914400" algn="l" defTabSz="914400" rtl="0" eaLnBrk="1" latinLnBrk="0" hangingPunct="1">
        <a:defRPr sz="1810" kern="1200">
          <a:solidFill>
            <a:schemeClr val="tx1"/>
          </a:solidFill>
          <a:latin typeface="+mn-lt"/>
          <a:ea typeface="+mn-ea"/>
          <a:cs typeface="+mn-cs"/>
        </a:defRPr>
      </a:lvl3pPr>
      <a:lvl4pPr marL="1371600" algn="l" defTabSz="914400" rtl="0" eaLnBrk="1" latinLnBrk="0" hangingPunct="1">
        <a:defRPr sz="1810" kern="1200">
          <a:solidFill>
            <a:schemeClr val="tx1"/>
          </a:solidFill>
          <a:latin typeface="+mn-lt"/>
          <a:ea typeface="+mn-ea"/>
          <a:cs typeface="+mn-cs"/>
        </a:defRPr>
      </a:lvl4pPr>
      <a:lvl5pPr marL="1828165" algn="l" defTabSz="914400" rtl="0" eaLnBrk="1" latinLnBrk="0" hangingPunct="1">
        <a:defRPr sz="1810" kern="1200">
          <a:solidFill>
            <a:schemeClr val="tx1"/>
          </a:solidFill>
          <a:latin typeface="+mn-lt"/>
          <a:ea typeface="+mn-ea"/>
          <a:cs typeface="+mn-cs"/>
        </a:defRPr>
      </a:lvl5pPr>
      <a:lvl6pPr marL="2285365" algn="l" defTabSz="914400" rtl="0" eaLnBrk="1" latinLnBrk="0" hangingPunct="1">
        <a:defRPr sz="1810" kern="1200">
          <a:solidFill>
            <a:schemeClr val="tx1"/>
          </a:solidFill>
          <a:latin typeface="+mn-lt"/>
          <a:ea typeface="+mn-ea"/>
          <a:cs typeface="+mn-cs"/>
        </a:defRPr>
      </a:lvl6pPr>
      <a:lvl7pPr marL="2742565" algn="l" defTabSz="914400" rtl="0" eaLnBrk="1" latinLnBrk="0" hangingPunct="1">
        <a:defRPr sz="1810" kern="1200">
          <a:solidFill>
            <a:schemeClr val="tx1"/>
          </a:solidFill>
          <a:latin typeface="+mn-lt"/>
          <a:ea typeface="+mn-ea"/>
          <a:cs typeface="+mn-cs"/>
        </a:defRPr>
      </a:lvl7pPr>
      <a:lvl8pPr marL="3199765" algn="l" defTabSz="914400" rtl="0" eaLnBrk="1" latinLnBrk="0" hangingPunct="1">
        <a:defRPr sz="1810" kern="1200">
          <a:solidFill>
            <a:schemeClr val="tx1"/>
          </a:solidFill>
          <a:latin typeface="+mn-lt"/>
          <a:ea typeface="+mn-ea"/>
          <a:cs typeface="+mn-cs"/>
        </a:defRPr>
      </a:lvl8pPr>
      <a:lvl9pPr marL="3656965" algn="l" defTabSz="914400" rtl="0" eaLnBrk="1" latinLnBrk="0" hangingPunct="1">
        <a:defRPr sz="1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0"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Pic"/>
          <p:cNvPicPr>
            <a:picLocks noChangeAspect="1"/>
          </p:cNvPicPr>
          <p:nvPr/>
        </p:nvPicPr>
        <p:blipFill>
          <a:blip r:embed="rId1"/>
          <a:stretch>
            <a:fillRect/>
          </a:stretch>
        </p:blipFill>
        <p:spPr>
          <a:xfrm>
            <a:off x="0" y="-4445"/>
            <a:ext cx="12192635" cy="6868160"/>
          </a:xfrm>
          <a:prstGeom prst="rect">
            <a:avLst/>
          </a:prstGeom>
          <a:solidFill>
            <a:schemeClr val="tx2"/>
          </a:solidFill>
          <a:effectLst/>
        </p:spPr>
      </p:pic>
      <p:sp>
        <p:nvSpPr>
          <p:cNvPr id="20" name="Rectangles 19"/>
          <p:cNvSpPr/>
          <p:nvPr/>
        </p:nvSpPr>
        <p:spPr>
          <a:xfrm>
            <a:off x="-1270" y="-22860"/>
            <a:ext cx="12193270" cy="6898005"/>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635" y="1033145"/>
            <a:ext cx="12192635" cy="4992370"/>
          </a:xfrm>
          <a:prstGeom prst="rect">
            <a:avLst/>
          </a:prstGeom>
          <a:solidFill>
            <a:schemeClr val="lt1">
              <a:alpha val="72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 name="Rectangle 4"/>
          <p:cNvSpPr>
            <a:spLocks noChangeArrowheads="1"/>
          </p:cNvSpPr>
          <p:nvPr/>
        </p:nvSpPr>
        <p:spPr bwMode="auto">
          <a:xfrm>
            <a:off x="0" y="0"/>
            <a:ext cx="2494915" cy="6875145"/>
          </a:xfrm>
          <a:prstGeom prst="rect">
            <a:avLst/>
          </a:prstGeom>
          <a:solidFill>
            <a:schemeClr val="accent2">
              <a:lumMod val="75000"/>
              <a:alpha val="42000"/>
            </a:schemeClr>
          </a:solidFill>
          <a:ln>
            <a:noFill/>
          </a:ln>
          <a:effectLst/>
        </p:spPr>
        <p:style>
          <a:lnRef idx="2">
            <a:schemeClr val="accent5"/>
          </a:lnRef>
          <a:fillRef idx="1">
            <a:schemeClr val="lt1"/>
          </a:fillRef>
          <a:effectRef idx="0">
            <a:schemeClr val="accent5"/>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endParaRPr lang="en-US" altLang="en-US" sz="1000" dirty="0"/>
          </a:p>
        </p:txBody>
      </p:sp>
      <p:sp>
        <p:nvSpPr>
          <p:cNvPr id="4" name="Rectangle 3"/>
          <p:cNvSpPr>
            <a:spLocks noChangeArrowheads="1"/>
          </p:cNvSpPr>
          <p:nvPr/>
        </p:nvSpPr>
        <p:spPr bwMode="auto">
          <a:xfrm>
            <a:off x="2486025" y="635"/>
            <a:ext cx="2446655" cy="6874510"/>
          </a:xfrm>
          <a:prstGeom prst="rect">
            <a:avLst/>
          </a:prstGeom>
          <a:solidFill>
            <a:schemeClr val="accent6">
              <a:lumMod val="75000"/>
              <a:alpha val="59000"/>
            </a:schemeClr>
          </a:solidFill>
          <a:ln>
            <a:no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endParaRPr lang="en-US" altLang="en-US" sz="1000" dirty="0"/>
          </a:p>
        </p:txBody>
      </p:sp>
      <p:sp>
        <p:nvSpPr>
          <p:cNvPr id="5" name="Rectangle 4"/>
          <p:cNvSpPr>
            <a:spLocks noChangeArrowheads="1"/>
          </p:cNvSpPr>
          <p:nvPr/>
        </p:nvSpPr>
        <p:spPr bwMode="auto">
          <a:xfrm>
            <a:off x="7375525" y="-15875"/>
            <a:ext cx="2334260" cy="6891020"/>
          </a:xfrm>
          <a:prstGeom prst="rect">
            <a:avLst/>
          </a:prstGeom>
          <a:solidFill>
            <a:srgbClr val="00B050">
              <a:alpha val="44000"/>
            </a:srgbClr>
          </a:solidFill>
          <a:ln>
            <a:no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endParaRPr lang="en-US" altLang="en-US" sz="1000" dirty="0"/>
          </a:p>
        </p:txBody>
      </p:sp>
      <p:sp>
        <p:nvSpPr>
          <p:cNvPr id="6" name="Rectangle 4"/>
          <p:cNvSpPr>
            <a:spLocks noChangeArrowheads="1"/>
          </p:cNvSpPr>
          <p:nvPr/>
        </p:nvSpPr>
        <p:spPr bwMode="auto">
          <a:xfrm>
            <a:off x="4932680" y="-23495"/>
            <a:ext cx="2442845" cy="6882130"/>
          </a:xfrm>
          <a:prstGeom prst="rect">
            <a:avLst/>
          </a:prstGeom>
          <a:solidFill>
            <a:srgbClr val="FFC000">
              <a:alpha val="41000"/>
            </a:srgbClr>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endParaRPr lang="en-US" altLang="en-US" sz="1000" dirty="0"/>
          </a:p>
        </p:txBody>
      </p:sp>
      <p:sp>
        <p:nvSpPr>
          <p:cNvPr id="15" name="Rectangle 6"/>
          <p:cNvSpPr>
            <a:spLocks noChangeArrowheads="1"/>
          </p:cNvSpPr>
          <p:nvPr/>
        </p:nvSpPr>
        <p:spPr bwMode="auto">
          <a:xfrm>
            <a:off x="9707880" y="-22860"/>
            <a:ext cx="2483485" cy="6898005"/>
          </a:xfrm>
          <a:prstGeom prst="rect">
            <a:avLst/>
          </a:prstGeom>
          <a:solidFill>
            <a:schemeClr val="accent1">
              <a:lumMod val="75000"/>
              <a:alpha val="30000"/>
            </a:schemeClr>
          </a:solidFill>
          <a:ln w="25400">
            <a:noFill/>
            <a:miter lim="800000"/>
          </a:ln>
          <a:effectLst>
            <a:outerShdw blurRad="50800" dist="38100" dir="2700000" algn="tl" rotWithShape="0">
              <a:prstClr val="black">
                <a:alpha val="40000"/>
              </a:prstClr>
            </a:outerShdw>
          </a:effectLst>
        </p:spPr>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marL="0" indent="0" eaLnBrk="1" hangingPunct="1">
              <a:spcAft>
                <a:spcPts val="175"/>
              </a:spcAft>
              <a:buNone/>
            </a:pPr>
            <a:endParaRPr lang="en-US" altLang="en-US" sz="1000" dirty="0"/>
          </a:p>
        </p:txBody>
      </p:sp>
      <p:sp>
        <p:nvSpPr>
          <p:cNvPr id="7" name="Rectangle 6"/>
          <p:cNvSpPr>
            <a:spLocks noChangeArrowheads="1"/>
          </p:cNvSpPr>
          <p:nvPr/>
        </p:nvSpPr>
        <p:spPr bwMode="auto">
          <a:xfrm>
            <a:off x="9709150" y="1033780"/>
            <a:ext cx="2482215" cy="4993005"/>
          </a:xfrm>
          <a:prstGeom prst="rect">
            <a:avLst/>
          </a:prstGeom>
          <a:noFill/>
          <a:ln w="25400">
            <a:noFill/>
            <a:miter lim="800000"/>
          </a:ln>
          <a:effectLst/>
        </p:spPr>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algn="l" eaLnBrk="1" hangingPunct="1">
              <a:lnSpc>
                <a:spcPct val="95000"/>
              </a:lnSpc>
              <a:spcBef>
                <a:spcPts val="0"/>
              </a:spcBef>
              <a:spcAft>
                <a:spcPts val="100"/>
              </a:spcAft>
            </a:pPr>
            <a:r>
              <a:rPr lang="en-US" altLang="en-US" sz="1200" b="1" dirty="0">
                <a:solidFill>
                  <a:schemeClr val="tx1"/>
                </a:solidFill>
                <a:latin typeface="Arial" panose="020B0604020202020204" pitchFamily="34" charset="0"/>
                <a:cs typeface="Arial" panose="020B0604020202020204" pitchFamily="34" charset="0"/>
              </a:rPr>
              <a:t>References</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Expósito-Barea, Milagros. 2012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“From the Iron to the Lady: The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‘kathoey’ phenomenon in Thai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cinema.” </a:t>
            </a:r>
            <a:r>
              <a:rPr lang="en-US" altLang="en-US" sz="1000" i="1" dirty="0">
                <a:solidFill>
                  <a:schemeClr val="tx1"/>
                </a:solidFill>
              </a:rPr>
              <a:t>Fundacion Dialnet.</a:t>
            </a:r>
            <a:r>
              <a:rPr lang="en-US" altLang="en-US" sz="1000" dirty="0">
                <a:solidFill>
                  <a:schemeClr val="tx1"/>
                </a:solidFill>
              </a:rPr>
              <a:t>2:190-</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202.</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Maneenetr, Thirachaya, Thanh Ha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Tran, and Phatrada Sangsrirueng.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2014. “Overview of Entertainment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Management of Tourism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Destinations: A Case Study of the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Ladyboy Cabaret Show Market in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Phuket, Thailand.” </a:t>
            </a:r>
            <a:r>
              <a:rPr lang="en-US" altLang="en-US" sz="1000" i="1" dirty="0">
                <a:solidFill>
                  <a:schemeClr val="tx1"/>
                </a:solidFill>
              </a:rPr>
              <a:t>Mediterranean</a:t>
            </a:r>
            <a:endParaRPr lang="en-US" altLang="en-US" sz="1000" i="1" dirty="0">
              <a:solidFill>
                <a:schemeClr val="tx1"/>
              </a:solidFill>
            </a:endParaRPr>
          </a:p>
          <a:p>
            <a:pPr marL="0" indent="0" algn="l" eaLnBrk="1" hangingPunct="1">
              <a:lnSpc>
                <a:spcPct val="95000"/>
              </a:lnSpc>
              <a:spcBef>
                <a:spcPts val="0"/>
              </a:spcBef>
              <a:spcAft>
                <a:spcPts val="100"/>
              </a:spcAft>
              <a:buFont typeface="+mj-lt"/>
              <a:buNone/>
            </a:pPr>
            <a:r>
              <a:rPr lang="en-US" altLang="en-US" sz="1000" i="1" dirty="0">
                <a:solidFill>
                  <a:schemeClr val="tx1"/>
                </a:solidFill>
              </a:rPr>
              <a:t>     Journal of Social Sciences</a:t>
            </a:r>
            <a:r>
              <a:rPr lang="en-US" altLang="en-US" sz="1000" dirty="0">
                <a:solidFill>
                  <a:schemeClr val="tx1"/>
                </a:solidFill>
              </a:rPr>
              <a:t>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5(23):772-6.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doi:10.5901/mjss.2014.v5n23p772.</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Somanna-P, Shrividya. 2017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“Problematising Transgender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Category in Fight-Boxing by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Analysing Beautiful Boxer.”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a:t>
            </a:r>
            <a:r>
              <a:rPr lang="en-US" altLang="en-US" sz="1000" i="1" dirty="0">
                <a:solidFill>
                  <a:schemeClr val="tx1"/>
                </a:solidFill>
              </a:rPr>
              <a:t>Research Scholar - An International</a:t>
            </a:r>
            <a:endParaRPr lang="en-US" altLang="en-US" sz="1000" i="1" dirty="0">
              <a:solidFill>
                <a:schemeClr val="tx1"/>
              </a:solidFill>
            </a:endParaRPr>
          </a:p>
          <a:p>
            <a:pPr marL="0" indent="0" algn="l" eaLnBrk="1" hangingPunct="1">
              <a:lnSpc>
                <a:spcPct val="95000"/>
              </a:lnSpc>
              <a:spcBef>
                <a:spcPts val="0"/>
              </a:spcBef>
              <a:spcAft>
                <a:spcPts val="100"/>
              </a:spcAft>
              <a:buFont typeface="+mj-lt"/>
              <a:buNone/>
            </a:pPr>
            <a:r>
              <a:rPr lang="en-US" altLang="en-US" sz="1000" i="1" dirty="0">
                <a:solidFill>
                  <a:schemeClr val="tx1"/>
                </a:solidFill>
              </a:rPr>
              <a:t>     Refereed e-Journal of Literary</a:t>
            </a:r>
            <a:endParaRPr lang="en-US" altLang="en-US" sz="1000" i="1" dirty="0">
              <a:solidFill>
                <a:schemeClr val="tx1"/>
              </a:solidFill>
            </a:endParaRPr>
          </a:p>
          <a:p>
            <a:pPr marL="0" indent="0" algn="l" eaLnBrk="1" hangingPunct="1">
              <a:lnSpc>
                <a:spcPct val="95000"/>
              </a:lnSpc>
              <a:spcBef>
                <a:spcPts val="0"/>
              </a:spcBef>
              <a:spcAft>
                <a:spcPts val="100"/>
              </a:spcAft>
              <a:buFont typeface="+mj-lt"/>
              <a:buNone/>
            </a:pPr>
            <a:r>
              <a:rPr lang="en-US" altLang="en-US" sz="1000" i="1" dirty="0">
                <a:solidFill>
                  <a:schemeClr val="tx1"/>
                </a:solidFill>
              </a:rPr>
              <a:t>     Explorations</a:t>
            </a:r>
            <a:r>
              <a:rPr lang="en-US" altLang="en-US" sz="1000" dirty="0">
                <a:solidFill>
                  <a:schemeClr val="tx1"/>
                </a:solidFill>
              </a:rPr>
              <a:t> 5(4):62-8.</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Teeratanabodee, Wichuta. 2019.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"Thai Society Accepts LGBTQ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People As Long As They Are Not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Their Children" </a:t>
            </a:r>
            <a:r>
              <a:rPr lang="en-US" altLang="en-US" sz="1000" i="1" dirty="0">
                <a:solidFill>
                  <a:schemeClr val="tx1"/>
                </a:solidFill>
              </a:rPr>
              <a:t>The Perspective</a:t>
            </a:r>
            <a:r>
              <a:rPr lang="en-US" altLang="en-US" sz="1000" dirty="0">
                <a:solidFill>
                  <a:schemeClr val="tx1"/>
                </a:solidFill>
              </a:rPr>
              <a:t>.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Accessed September 10, 2020. </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http://www.theperspective.se/thai-</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society-accepts-lgbtq-people-as-</a:t>
            </a:r>
            <a:endParaRPr lang="en-US" altLang="en-US" sz="1000" dirty="0">
              <a:solidFill>
                <a:schemeClr val="tx1"/>
              </a:solidFill>
            </a:endParaRPr>
          </a:p>
          <a:p>
            <a:pPr marL="0" indent="0" algn="l" eaLnBrk="1" hangingPunct="1">
              <a:lnSpc>
                <a:spcPct val="95000"/>
              </a:lnSpc>
              <a:spcBef>
                <a:spcPts val="0"/>
              </a:spcBef>
              <a:spcAft>
                <a:spcPts val="100"/>
              </a:spcAft>
              <a:buFont typeface="+mj-lt"/>
              <a:buNone/>
            </a:pPr>
            <a:r>
              <a:rPr lang="en-US" altLang="en-US" sz="1000" dirty="0">
                <a:solidFill>
                  <a:schemeClr val="tx1"/>
                </a:solidFill>
              </a:rPr>
              <a:t>     long-as-they-are-not-their-children/.</a:t>
            </a:r>
            <a:endParaRPr lang="en-US" altLang="en-US" sz="1000" dirty="0">
              <a:solidFill>
                <a:schemeClr val="tx1"/>
              </a:solidFill>
            </a:endParaRPr>
          </a:p>
          <a:p>
            <a:pPr marL="228600" indent="-228600" algn="l" eaLnBrk="1" hangingPunct="1">
              <a:lnSpc>
                <a:spcPct val="95000"/>
              </a:lnSpc>
              <a:spcBef>
                <a:spcPts val="0"/>
              </a:spcBef>
              <a:spcAft>
                <a:spcPts val="100"/>
              </a:spcAft>
              <a:buNone/>
            </a:pPr>
            <a:endParaRPr lang="en-US" altLang="en-US" sz="1000" dirty="0">
              <a:solidFill>
                <a:schemeClr val="tx1"/>
              </a:solidFill>
            </a:endParaRPr>
          </a:p>
        </p:txBody>
      </p:sp>
      <p:sp>
        <p:nvSpPr>
          <p:cNvPr id="19" name="Rectangle 4"/>
          <p:cNvSpPr>
            <a:spLocks noChangeArrowheads="1"/>
          </p:cNvSpPr>
          <p:nvPr/>
        </p:nvSpPr>
        <p:spPr bwMode="auto">
          <a:xfrm>
            <a:off x="7375525" y="2687955"/>
            <a:ext cx="2334260" cy="1790700"/>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r>
              <a:rPr lang="en-US" altLang="en-US" sz="1200" b="1" dirty="0">
                <a:solidFill>
                  <a:schemeClr val="tx1"/>
                </a:solidFill>
                <a:latin typeface="Arial" panose="020B0604020202020204" pitchFamily="34" charset="0"/>
                <a:cs typeface="Arial" panose="020B0604020202020204" pitchFamily="34" charset="0"/>
              </a:rPr>
              <a:t>Conclusion</a:t>
            </a:r>
            <a:endParaRPr lang="en-US" altLang="en-US" sz="1200" b="1" dirty="0">
              <a:solidFill>
                <a:schemeClr val="tx1"/>
              </a:solidFill>
              <a:latin typeface="Arial" panose="020B0604020202020204" pitchFamily="34" charset="0"/>
              <a:cs typeface="Arial" panose="020B0604020202020204" pitchFamily="34" charset="0"/>
            </a:endParaRPr>
          </a:p>
          <a:p>
            <a:pPr marL="0" indent="0" algn="just" eaLnBrk="1" hangingPunct="1">
              <a:spcAft>
                <a:spcPts val="175"/>
              </a:spcAft>
              <a:buFont typeface="Arial" panose="020B0604020202020204" pitchFamily="34" charset="0"/>
              <a:buNone/>
            </a:pPr>
            <a:r>
              <a:rPr lang="en-US" altLang="en-US" sz="1000" dirty="0">
                <a:solidFill>
                  <a:schemeClr val="tx1"/>
                </a:solidFill>
              </a:rPr>
              <a:t>The significant point of this post is sharing some LGBTQ Culture in Thailand to more and more people familiar with them, especially “Kathoey”, the Ladyboys who have important social relevance in Thai society. the group of homosexuality by looking for a different way through religion, Thai society, and Thai comedy films.  </a:t>
            </a:r>
            <a:endParaRPr lang="en-US" altLang="en-US" sz="1000" dirty="0">
              <a:solidFill>
                <a:schemeClr val="tx1"/>
              </a:solidFill>
            </a:endParaRPr>
          </a:p>
        </p:txBody>
      </p:sp>
      <p:sp>
        <p:nvSpPr>
          <p:cNvPr id="21" name="Rectangle 4"/>
          <p:cNvSpPr>
            <a:spLocks noChangeArrowheads="1"/>
          </p:cNvSpPr>
          <p:nvPr/>
        </p:nvSpPr>
        <p:spPr bwMode="auto">
          <a:xfrm>
            <a:off x="2494280" y="2400300"/>
            <a:ext cx="2439035" cy="1030605"/>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marL="0" indent="0" algn="just" eaLnBrk="1" hangingPunct="1">
              <a:spcAft>
                <a:spcPts val="175"/>
              </a:spcAft>
              <a:buFont typeface="Arial" panose="020B0604020202020204" pitchFamily="34" charset="0"/>
              <a:buNone/>
            </a:pPr>
            <a:r>
              <a:rPr lang="en-US" altLang="en-US" sz="1200" b="1" dirty="0">
                <a:latin typeface="Arial" panose="020B0604020202020204" pitchFamily="34" charset="0"/>
                <a:cs typeface="Arial" panose="020B0604020202020204" pitchFamily="34" charset="0"/>
              </a:rPr>
              <a:t>Beautiful Boxer</a:t>
            </a:r>
            <a:endParaRPr lang="en-US" altLang="en-US" sz="1200" b="1" dirty="0">
              <a:latin typeface="Arial" panose="020B0604020202020204" pitchFamily="34" charset="0"/>
              <a:cs typeface="Arial" panose="020B0604020202020204" pitchFamily="34" charset="0"/>
            </a:endParaRPr>
          </a:p>
          <a:p>
            <a:pPr marL="0" indent="0" algn="just" eaLnBrk="1" hangingPunct="1">
              <a:spcAft>
                <a:spcPts val="175"/>
              </a:spcAft>
              <a:buFont typeface="Arial" panose="020B0604020202020204" pitchFamily="34" charset="0"/>
              <a:buNone/>
            </a:pPr>
            <a:r>
              <a:rPr lang="en-US" altLang="en-US" sz="1000" dirty="0"/>
              <a:t>The true story of trans-athletes , a trans-woman fight-boxer, the need for the improvement in the perceptions of the society towards her to be able to recognize thier identity. </a:t>
            </a:r>
            <a:endParaRPr lang="en-US" altLang="en-US" sz="1000" dirty="0"/>
          </a:p>
        </p:txBody>
      </p:sp>
      <p:sp>
        <p:nvSpPr>
          <p:cNvPr id="22" name="Rectangle 4"/>
          <p:cNvSpPr>
            <a:spLocks noChangeArrowheads="1"/>
          </p:cNvSpPr>
          <p:nvPr/>
        </p:nvSpPr>
        <p:spPr bwMode="auto">
          <a:xfrm>
            <a:off x="0" y="1033780"/>
            <a:ext cx="2494915" cy="1066800"/>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eaLnBrk="1" hangingPunct="1">
              <a:spcAft>
                <a:spcPts val="175"/>
              </a:spcAft>
            </a:pPr>
            <a:r>
              <a:rPr lang="en-US" altLang="en-US" sz="1200" b="1" dirty="0">
                <a:latin typeface="Arial" panose="020B0604020202020204" pitchFamily="34" charset="0"/>
                <a:cs typeface="Arial" panose="020B0604020202020204" pitchFamily="34" charset="0"/>
              </a:rPr>
              <a:t>Introduction</a:t>
            </a:r>
            <a:endParaRPr lang="en-US" altLang="en-US" sz="1200" b="1" dirty="0">
              <a:latin typeface="Arial" panose="020B0604020202020204" pitchFamily="34" charset="0"/>
              <a:cs typeface="Arial" panose="020B0604020202020204" pitchFamily="34" charset="0"/>
            </a:endParaRPr>
          </a:p>
          <a:p>
            <a:pPr marL="0" indent="0" algn="just" eaLnBrk="1" hangingPunct="1">
              <a:spcAft>
                <a:spcPts val="175"/>
              </a:spcAft>
              <a:buFont typeface="Arial" panose="020B0604020202020204" pitchFamily="34" charset="0"/>
              <a:buNone/>
            </a:pPr>
            <a:r>
              <a:rPr lang="en-US" altLang="en-US" sz="1000" dirty="0"/>
              <a:t>Thailand is The most popular tour around the world to visit, and the one popular reason that attracting people's inquisitively is Ladyboys or </a:t>
            </a:r>
            <a:r>
              <a:rPr lang="en-US" altLang="en-US" sz="1000" i="1" dirty="0"/>
              <a:t>Kathoey</a:t>
            </a:r>
            <a:r>
              <a:rPr lang="en-US" altLang="en-US" sz="1000" dirty="0"/>
              <a:t>, the transgender women.</a:t>
            </a:r>
            <a:endParaRPr lang="en-US" altLang="en-US" sz="1000" dirty="0"/>
          </a:p>
        </p:txBody>
      </p:sp>
      <p:sp>
        <p:nvSpPr>
          <p:cNvPr id="2" name="Text Box 10"/>
          <p:cNvSpPr txBox="1">
            <a:spLocks noChangeArrowheads="1"/>
          </p:cNvSpPr>
          <p:nvPr/>
        </p:nvSpPr>
        <p:spPr bwMode="auto">
          <a:xfrm>
            <a:off x="2747010" y="0"/>
            <a:ext cx="6343650" cy="10331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lIns="66675" tIns="66675" rIns="66675" bIns="66675" anchor="ctr" anchorCtr="1"/>
          <a:lstStyle>
            <a:defPPr>
              <a:defRPr lang="en-US"/>
            </a:defPPr>
            <a:lvl1pPr algn="l" rtl="0" fontAlgn="base">
              <a:spcBef>
                <a:spcPct val="0"/>
              </a:spcBef>
              <a:spcAft>
                <a:spcPct val="0"/>
              </a:spcAft>
              <a:defRPr sz="6200" kern="1200">
                <a:solidFill>
                  <a:schemeClr val="tx1"/>
                </a:solidFill>
                <a:latin typeface="Arial" panose="020B0604020202020204" pitchFamily="34" charset="0"/>
                <a:ea typeface="MS PGothic" panose="020B0600070205080204" pitchFamily="-111" charset="-128"/>
                <a:cs typeface="+mn-cs"/>
              </a:defRPr>
            </a:lvl1pPr>
            <a:lvl2pPr marL="457200" algn="l" rtl="0" fontAlgn="base">
              <a:spcBef>
                <a:spcPct val="0"/>
              </a:spcBef>
              <a:spcAft>
                <a:spcPct val="0"/>
              </a:spcAft>
              <a:defRPr sz="6200" kern="1200">
                <a:solidFill>
                  <a:schemeClr val="tx1"/>
                </a:solidFill>
                <a:latin typeface="Arial" panose="020B0604020202020204" pitchFamily="34" charset="0"/>
                <a:ea typeface="MS PGothic" panose="020B0600070205080204" pitchFamily="-111" charset="-128"/>
                <a:cs typeface="+mn-cs"/>
              </a:defRPr>
            </a:lvl2pPr>
            <a:lvl3pPr marL="914400" algn="l" rtl="0" fontAlgn="base">
              <a:spcBef>
                <a:spcPct val="0"/>
              </a:spcBef>
              <a:spcAft>
                <a:spcPct val="0"/>
              </a:spcAft>
              <a:defRPr sz="6200" kern="1200">
                <a:solidFill>
                  <a:schemeClr val="tx1"/>
                </a:solidFill>
                <a:latin typeface="Arial" panose="020B0604020202020204" pitchFamily="34" charset="0"/>
                <a:ea typeface="MS PGothic" panose="020B0600070205080204" pitchFamily="-111" charset="-128"/>
                <a:cs typeface="+mn-cs"/>
              </a:defRPr>
            </a:lvl3pPr>
            <a:lvl4pPr marL="1371600" algn="l" rtl="0" fontAlgn="base">
              <a:spcBef>
                <a:spcPct val="0"/>
              </a:spcBef>
              <a:spcAft>
                <a:spcPct val="0"/>
              </a:spcAft>
              <a:defRPr sz="6200" kern="1200">
                <a:solidFill>
                  <a:schemeClr val="tx1"/>
                </a:solidFill>
                <a:latin typeface="Arial" panose="020B0604020202020204" pitchFamily="34" charset="0"/>
                <a:ea typeface="MS PGothic" panose="020B0600070205080204" pitchFamily="-111" charset="-128"/>
                <a:cs typeface="+mn-cs"/>
              </a:defRPr>
            </a:lvl4pPr>
            <a:lvl5pPr marL="1828800" algn="l" rtl="0" fontAlgn="base">
              <a:spcBef>
                <a:spcPct val="0"/>
              </a:spcBef>
              <a:spcAft>
                <a:spcPct val="0"/>
              </a:spcAft>
              <a:defRPr sz="6200" kern="1200">
                <a:solidFill>
                  <a:schemeClr val="tx1"/>
                </a:solidFill>
                <a:latin typeface="Arial" panose="020B0604020202020204" pitchFamily="34" charset="0"/>
                <a:ea typeface="MS PGothic" panose="020B0600070205080204" pitchFamily="-111" charset="-128"/>
                <a:cs typeface="+mn-cs"/>
              </a:defRPr>
            </a:lvl5pPr>
            <a:lvl6pPr marL="2286000" algn="l" defTabSz="914400" rtl="0" eaLnBrk="1" latinLnBrk="0" hangingPunct="1">
              <a:defRPr sz="6200" kern="1200">
                <a:solidFill>
                  <a:schemeClr val="tx1"/>
                </a:solidFill>
                <a:latin typeface="Arial" panose="020B0604020202020204" pitchFamily="34" charset="0"/>
                <a:ea typeface="MS PGothic" panose="020B0600070205080204" pitchFamily="-111" charset="-128"/>
                <a:cs typeface="+mn-cs"/>
              </a:defRPr>
            </a:lvl6pPr>
            <a:lvl7pPr marL="2743200" algn="l" defTabSz="914400" rtl="0" eaLnBrk="1" latinLnBrk="0" hangingPunct="1">
              <a:defRPr sz="6200" kern="1200">
                <a:solidFill>
                  <a:schemeClr val="tx1"/>
                </a:solidFill>
                <a:latin typeface="Arial" panose="020B0604020202020204" pitchFamily="34" charset="0"/>
                <a:ea typeface="MS PGothic" panose="020B0600070205080204" pitchFamily="-111" charset="-128"/>
                <a:cs typeface="+mn-cs"/>
              </a:defRPr>
            </a:lvl7pPr>
            <a:lvl8pPr marL="3200400" algn="l" defTabSz="914400" rtl="0" eaLnBrk="1" latinLnBrk="0" hangingPunct="1">
              <a:defRPr sz="6200" kern="1200">
                <a:solidFill>
                  <a:schemeClr val="tx1"/>
                </a:solidFill>
                <a:latin typeface="Arial" panose="020B0604020202020204" pitchFamily="34" charset="0"/>
                <a:ea typeface="MS PGothic" panose="020B0600070205080204" pitchFamily="-111" charset="-128"/>
                <a:cs typeface="+mn-cs"/>
              </a:defRPr>
            </a:lvl8pPr>
            <a:lvl9pPr marL="3657600" algn="l" defTabSz="914400" rtl="0" eaLnBrk="1" latinLnBrk="0" hangingPunct="1">
              <a:defRPr sz="6200" kern="1200">
                <a:solidFill>
                  <a:schemeClr val="tx1"/>
                </a:solidFill>
                <a:latin typeface="Arial" panose="020B0604020202020204" pitchFamily="34" charset="0"/>
                <a:ea typeface="MS PGothic" panose="020B0600070205080204" pitchFamily="-111" charset="-128"/>
                <a:cs typeface="+mn-cs"/>
              </a:defRPr>
            </a:lvl9pPr>
          </a:lstStyle>
          <a:p>
            <a:pPr algn="ctr" eaLnBrk="1" hangingPunct="1"/>
            <a:r>
              <a:rPr lang="en-US" altLang="en-US" sz="3200" b="1" dirty="0">
                <a:latin typeface="Arial" panose="020B0604020202020204" pitchFamily="34" charset="0"/>
                <a:cs typeface="Arial" panose="020B0604020202020204" pitchFamily="34" charset="0"/>
              </a:rPr>
              <a:t>LGBTQ Culture in Thailand</a:t>
            </a:r>
            <a:endParaRPr lang="en-US" altLang="en-US" sz="3200" b="1" dirty="0">
              <a:latin typeface="Arial" panose="020B0604020202020204" pitchFamily="34" charset="0"/>
              <a:cs typeface="Arial" panose="020B0604020202020204" pitchFamily="34" charset="0"/>
            </a:endParaRPr>
          </a:p>
          <a:p>
            <a:pPr algn="ctr" eaLnBrk="1" hangingPunct="1"/>
            <a:r>
              <a:rPr lang="en-US" altLang="en-US" sz="1600" dirty="0">
                <a:latin typeface="Arial" panose="020B0604020202020204" pitchFamily="34" charset="0"/>
                <a:cs typeface="Arial" panose="020B0604020202020204" pitchFamily="34" charset="0"/>
              </a:rPr>
              <a:t>Nalongsone Danddank</a:t>
            </a:r>
            <a:endParaRPr lang="en-US" altLang="en-US" sz="1600" dirty="0">
              <a:latin typeface="Arial" panose="020B0604020202020204" pitchFamily="34" charset="0"/>
              <a:cs typeface="Arial" panose="020B0604020202020204" pitchFamily="34" charset="0"/>
            </a:endParaRPr>
          </a:p>
        </p:txBody>
      </p:sp>
      <p:pic>
        <p:nvPicPr>
          <p:cNvPr id="11" name="Picture 10" descr="7f8f028c-13ff-11e9-bd68-61a0d0b9ce58_image_hires_152933"/>
          <p:cNvPicPr>
            <a:picLocks noChangeAspect="1"/>
          </p:cNvPicPr>
          <p:nvPr/>
        </p:nvPicPr>
        <p:blipFill>
          <a:blip r:embed="rId2"/>
          <a:stretch>
            <a:fillRect/>
          </a:stretch>
        </p:blipFill>
        <p:spPr>
          <a:xfrm>
            <a:off x="7389495" y="4478655"/>
            <a:ext cx="2319655" cy="1546860"/>
          </a:xfrm>
          <a:prstGeom prst="rect">
            <a:avLst/>
          </a:prstGeom>
        </p:spPr>
      </p:pic>
      <p:pic>
        <p:nvPicPr>
          <p:cNvPr id="12" name="Picture 11" descr="jyh1"/>
          <p:cNvPicPr>
            <a:picLocks noChangeAspect="1"/>
          </p:cNvPicPr>
          <p:nvPr/>
        </p:nvPicPr>
        <p:blipFill>
          <a:blip r:embed="rId3"/>
          <a:stretch>
            <a:fillRect/>
          </a:stretch>
        </p:blipFill>
        <p:spPr>
          <a:xfrm>
            <a:off x="2488565" y="3429635"/>
            <a:ext cx="2444115" cy="1617345"/>
          </a:xfrm>
          <a:prstGeom prst="rect">
            <a:avLst/>
          </a:prstGeom>
        </p:spPr>
      </p:pic>
      <p:pic>
        <p:nvPicPr>
          <p:cNvPr id="13" name="Picture 12" descr="01843af56054c93c197de7aa60e65254"/>
          <p:cNvPicPr>
            <a:picLocks noChangeAspect="1"/>
          </p:cNvPicPr>
          <p:nvPr/>
        </p:nvPicPr>
        <p:blipFill>
          <a:blip r:embed="rId4"/>
          <a:stretch>
            <a:fillRect/>
          </a:stretch>
        </p:blipFill>
        <p:spPr>
          <a:xfrm>
            <a:off x="2483485" y="1033780"/>
            <a:ext cx="2439670" cy="1366520"/>
          </a:xfrm>
          <a:prstGeom prst="rect">
            <a:avLst/>
          </a:prstGeom>
        </p:spPr>
      </p:pic>
      <p:pic>
        <p:nvPicPr>
          <p:cNvPr id="14" name="Picture 13" descr="maxresdefault"/>
          <p:cNvPicPr>
            <a:picLocks noChangeAspect="1"/>
          </p:cNvPicPr>
          <p:nvPr/>
        </p:nvPicPr>
        <p:blipFill>
          <a:blip r:embed="rId5"/>
          <a:srcRect l="19089" t="10095" r="21576" b="19544"/>
          <a:stretch>
            <a:fillRect/>
          </a:stretch>
        </p:blipFill>
        <p:spPr>
          <a:xfrm>
            <a:off x="4923155" y="2100580"/>
            <a:ext cx="2452370" cy="1636395"/>
          </a:xfrm>
          <a:prstGeom prst="rect">
            <a:avLst/>
          </a:prstGeom>
        </p:spPr>
      </p:pic>
      <p:pic>
        <p:nvPicPr>
          <p:cNvPr id="17" name="Picture 16" descr="main-qimg-547e179ed1aa098d3d3a618311d6042e"/>
          <p:cNvPicPr>
            <a:picLocks noChangeAspect="1"/>
          </p:cNvPicPr>
          <p:nvPr/>
        </p:nvPicPr>
        <p:blipFill>
          <a:blip r:embed="rId6"/>
          <a:stretch>
            <a:fillRect/>
          </a:stretch>
        </p:blipFill>
        <p:spPr>
          <a:xfrm>
            <a:off x="4934585" y="4652010"/>
            <a:ext cx="2440940" cy="1373505"/>
          </a:xfrm>
          <a:prstGeom prst="rect">
            <a:avLst/>
          </a:prstGeom>
        </p:spPr>
      </p:pic>
      <p:pic>
        <p:nvPicPr>
          <p:cNvPr id="18" name="Picture 17" descr="blog-header-image-27-ladyboy"/>
          <p:cNvPicPr>
            <a:picLocks noChangeAspect="1"/>
          </p:cNvPicPr>
          <p:nvPr/>
        </p:nvPicPr>
        <p:blipFill>
          <a:blip r:embed="rId7"/>
          <a:srcRect t="10126" b="9859"/>
          <a:stretch>
            <a:fillRect/>
          </a:stretch>
        </p:blipFill>
        <p:spPr>
          <a:xfrm>
            <a:off x="2540" y="2100580"/>
            <a:ext cx="2493010" cy="1329690"/>
          </a:xfrm>
          <a:prstGeom prst="rect">
            <a:avLst/>
          </a:prstGeom>
        </p:spPr>
      </p:pic>
      <p:pic>
        <p:nvPicPr>
          <p:cNvPr id="24" name="Picture 23" descr="image10"/>
          <p:cNvPicPr>
            <a:picLocks noChangeAspect="1"/>
          </p:cNvPicPr>
          <p:nvPr/>
        </p:nvPicPr>
        <p:blipFill>
          <a:blip r:embed="rId8"/>
          <a:stretch>
            <a:fillRect/>
          </a:stretch>
        </p:blipFill>
        <p:spPr>
          <a:xfrm>
            <a:off x="7389495" y="1033780"/>
            <a:ext cx="2320290" cy="1654175"/>
          </a:xfrm>
          <a:prstGeom prst="rect">
            <a:avLst/>
          </a:prstGeom>
        </p:spPr>
      </p:pic>
      <p:sp>
        <p:nvSpPr>
          <p:cNvPr id="10" name="Rectangle 4"/>
          <p:cNvSpPr>
            <a:spLocks noChangeArrowheads="1"/>
          </p:cNvSpPr>
          <p:nvPr/>
        </p:nvSpPr>
        <p:spPr bwMode="auto">
          <a:xfrm>
            <a:off x="1905" y="3430270"/>
            <a:ext cx="2484120" cy="1492885"/>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algn="just" eaLnBrk="1" hangingPunct="1">
              <a:spcAft>
                <a:spcPts val="175"/>
              </a:spcAft>
            </a:pPr>
            <a:r>
              <a:rPr lang="en-US" altLang="en-US" sz="1200" b="1" dirty="0">
                <a:latin typeface="Arial" panose="020B0604020202020204" pitchFamily="34" charset="0"/>
                <a:cs typeface="Arial" panose="020B0604020202020204" pitchFamily="34" charset="0"/>
              </a:rPr>
              <a:t>Ladyboy Cabaret show</a:t>
            </a:r>
            <a:endParaRPr lang="en-US" altLang="en-US" sz="1200" b="1" dirty="0">
              <a:latin typeface="Arial" panose="020B0604020202020204" pitchFamily="34" charset="0"/>
              <a:cs typeface="Arial" panose="020B0604020202020204" pitchFamily="34" charset="0"/>
            </a:endParaRPr>
          </a:p>
          <a:p>
            <a:pPr marL="0" indent="0" algn="just" eaLnBrk="1" hangingPunct="1">
              <a:spcAft>
                <a:spcPts val="175"/>
              </a:spcAft>
              <a:buFont typeface="Arial" panose="020B0604020202020204" pitchFamily="34" charset="0"/>
              <a:buNone/>
            </a:pPr>
            <a:r>
              <a:rPr lang="en-US" altLang="en-US" sz="1000" dirty="0"/>
              <a:t>The show is a tourism product which plays an important role in inducing tourists to visit Phuket province. Most Thai population believe in Buddhist culture, which places a high value on tolerance. They believe that being a ladyboy is the result of transgressions in past lives.</a:t>
            </a:r>
            <a:endParaRPr lang="en-US" altLang="en-US" sz="1000" dirty="0"/>
          </a:p>
        </p:txBody>
      </p:sp>
      <p:pic>
        <p:nvPicPr>
          <p:cNvPr id="16" name="Picture 15" descr="20151021115228578"/>
          <p:cNvPicPr>
            <a:picLocks noChangeAspect="1"/>
          </p:cNvPicPr>
          <p:nvPr/>
        </p:nvPicPr>
        <p:blipFill>
          <a:blip r:embed="rId9"/>
          <a:stretch>
            <a:fillRect/>
          </a:stretch>
        </p:blipFill>
        <p:spPr>
          <a:xfrm>
            <a:off x="-635" y="4923155"/>
            <a:ext cx="2483485" cy="1103630"/>
          </a:xfrm>
          <a:prstGeom prst="rect">
            <a:avLst/>
          </a:prstGeom>
        </p:spPr>
      </p:pic>
      <p:sp>
        <p:nvSpPr>
          <p:cNvPr id="25" name="Rectangle 4"/>
          <p:cNvSpPr>
            <a:spLocks noChangeArrowheads="1"/>
          </p:cNvSpPr>
          <p:nvPr/>
        </p:nvSpPr>
        <p:spPr bwMode="auto">
          <a:xfrm>
            <a:off x="2482850" y="4986655"/>
            <a:ext cx="2450465" cy="1039495"/>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marL="0" indent="0" algn="just" eaLnBrk="1" hangingPunct="1">
              <a:spcAft>
                <a:spcPts val="175"/>
              </a:spcAft>
              <a:buFont typeface="Arial" panose="020B0604020202020204" pitchFamily="34" charset="0"/>
              <a:buNone/>
            </a:pPr>
            <a:r>
              <a:rPr lang="en-US" altLang="en-US" sz="1000" b="1" i="1" dirty="0">
                <a:latin typeface="Arial" panose="020B0604020202020204" pitchFamily="34" charset="0"/>
                <a:cs typeface="Arial" panose="020B0604020202020204" pitchFamily="34" charset="0"/>
              </a:rPr>
              <a:t>Parinya Charoenpho</a:t>
            </a:r>
            <a:r>
              <a:rPr lang="en-US" altLang="en-US" sz="1000" i="1" dirty="0">
                <a:latin typeface="Arial" panose="020B0604020202020204" pitchFamily="34" charset="0"/>
                <a:cs typeface="Arial" panose="020B0604020202020204" pitchFamily="34" charset="0"/>
              </a:rPr>
              <a:t>, he </a:t>
            </a:r>
            <a:r>
              <a:rPr lang="en-US" altLang="en-US" sz="1000" dirty="0"/>
              <a:t>bought </a:t>
            </a:r>
            <a:r>
              <a:rPr lang="en-US" altLang="en-US" sz="1000" dirty="0"/>
              <a:t>by his way to attaining success in Thai Boxing, even he's questioned about their competitiveness. Beautiful Boxer film, comes from his life true story is  very successful and stunning. </a:t>
            </a:r>
            <a:endParaRPr lang="en-US" altLang="en-US" sz="1000" dirty="0"/>
          </a:p>
        </p:txBody>
      </p:sp>
      <p:sp>
        <p:nvSpPr>
          <p:cNvPr id="27" name="Rectangle 4"/>
          <p:cNvSpPr>
            <a:spLocks noChangeArrowheads="1"/>
          </p:cNvSpPr>
          <p:nvPr/>
        </p:nvSpPr>
        <p:spPr bwMode="auto">
          <a:xfrm>
            <a:off x="4929505" y="3735070"/>
            <a:ext cx="2439035" cy="916940"/>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marL="0" indent="0" algn="just" eaLnBrk="1" hangingPunct="1">
              <a:spcAft>
                <a:spcPts val="175"/>
              </a:spcAft>
              <a:buFont typeface="Arial" panose="020B0604020202020204" pitchFamily="34" charset="0"/>
              <a:buNone/>
            </a:pPr>
            <a:r>
              <a:rPr lang="en-US" altLang="en-US" sz="1000" dirty="0"/>
              <a:t>The film is based on real events in 1996 the male team that won the Thai national championship of volleyball was almost completely integrated by gays, transvenstites and transsexuals.</a:t>
            </a:r>
            <a:endParaRPr lang="en-US" altLang="en-US" sz="1000" dirty="0"/>
          </a:p>
        </p:txBody>
      </p:sp>
      <p:sp>
        <p:nvSpPr>
          <p:cNvPr id="28" name="Rectangle 4"/>
          <p:cNvSpPr>
            <a:spLocks noChangeArrowheads="1"/>
          </p:cNvSpPr>
          <p:nvPr/>
        </p:nvSpPr>
        <p:spPr bwMode="auto">
          <a:xfrm>
            <a:off x="4923155" y="1033780"/>
            <a:ext cx="2439035" cy="1067435"/>
          </a:xfrm>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lIns="133350" tIns="66675" rIns="133350" bIns="133350"/>
          <a:lstStyle>
            <a:lvl1pPr marL="457200" indent="-457200" defTabSz="4180205" eaLnBrk="0" hangingPunct="0">
              <a:defRPr sz="6200">
                <a:solidFill>
                  <a:schemeClr val="tx1"/>
                </a:solidFill>
                <a:latin typeface="Arial" panose="020B0604020202020204" pitchFamily="34" charset="0"/>
                <a:ea typeface="MS PGothic" panose="020B0600070205080204" pitchFamily="-111" charset="-128"/>
              </a:defRPr>
            </a:lvl1pPr>
            <a:lvl2pPr marL="37931725" indent="-37474525" defTabSz="4180205" eaLnBrk="0" hangingPunct="0">
              <a:defRPr sz="6200">
                <a:solidFill>
                  <a:schemeClr val="tx1"/>
                </a:solidFill>
                <a:latin typeface="Arial" panose="020B0604020202020204" pitchFamily="34" charset="0"/>
                <a:ea typeface="MS PGothic" panose="020B0600070205080204" pitchFamily="-111" charset="-128"/>
              </a:defRPr>
            </a:lvl2pPr>
            <a:lvl3pPr eaLnBrk="0" hangingPunct="0">
              <a:defRPr sz="6200">
                <a:solidFill>
                  <a:schemeClr val="tx1"/>
                </a:solidFill>
                <a:latin typeface="Arial" panose="020B0604020202020204" pitchFamily="34" charset="0"/>
                <a:ea typeface="MS PGothic" panose="020B0600070205080204" pitchFamily="-111" charset="-128"/>
              </a:defRPr>
            </a:lvl3pPr>
            <a:lvl4pPr eaLnBrk="0" hangingPunct="0">
              <a:defRPr sz="6200">
                <a:solidFill>
                  <a:schemeClr val="tx1"/>
                </a:solidFill>
                <a:latin typeface="Arial" panose="020B0604020202020204" pitchFamily="34" charset="0"/>
                <a:ea typeface="MS PGothic" panose="020B0600070205080204" pitchFamily="-111" charset="-128"/>
              </a:defRPr>
            </a:lvl4pPr>
            <a:lvl5pPr eaLnBrk="0" hangingPunct="0">
              <a:defRPr sz="6200">
                <a:solidFill>
                  <a:schemeClr val="tx1"/>
                </a:solidFill>
                <a:latin typeface="Arial" panose="020B0604020202020204" pitchFamily="34" charset="0"/>
                <a:ea typeface="MS PGothic" panose="020B0600070205080204" pitchFamily="-111" charset="-128"/>
              </a:defRPr>
            </a:lvl5pPr>
            <a:lvl6pPr marL="4572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6pPr>
            <a:lvl7pPr marL="9144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7pPr>
            <a:lvl8pPr marL="13716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8pPr>
            <a:lvl9pPr marL="1828800" eaLnBrk="0" fontAlgn="base" hangingPunct="0">
              <a:spcBef>
                <a:spcPct val="0"/>
              </a:spcBef>
              <a:spcAft>
                <a:spcPct val="0"/>
              </a:spcAft>
              <a:defRPr sz="6200">
                <a:solidFill>
                  <a:schemeClr val="tx1"/>
                </a:solidFill>
                <a:latin typeface="Arial" panose="020B0604020202020204" pitchFamily="34" charset="0"/>
                <a:ea typeface="MS PGothic" panose="020B0600070205080204" pitchFamily="-111" charset="-128"/>
              </a:defRPr>
            </a:lvl9pPr>
          </a:lstStyle>
          <a:p>
            <a:pPr algn="just" eaLnBrk="1" hangingPunct="1">
              <a:spcAft>
                <a:spcPts val="175"/>
              </a:spcAft>
            </a:pPr>
            <a:r>
              <a:rPr lang="en-US" altLang="en-US" sz="1200" b="1" dirty="0">
                <a:latin typeface="Arial" panose="020B0604020202020204" pitchFamily="34" charset="0"/>
                <a:cs typeface="Arial" panose="020B0604020202020204" pitchFamily="34" charset="0"/>
              </a:rPr>
              <a:t>The Iron Ladies</a:t>
            </a:r>
            <a:endParaRPr lang="en-US" altLang="en-US" sz="1200" b="1" dirty="0">
              <a:latin typeface="Arial" panose="020B0604020202020204" pitchFamily="34" charset="0"/>
              <a:cs typeface="Arial" panose="020B0604020202020204" pitchFamily="34" charset="0"/>
            </a:endParaRPr>
          </a:p>
          <a:p>
            <a:pPr marL="0" indent="0" algn="just" eaLnBrk="1" hangingPunct="1">
              <a:spcAft>
                <a:spcPts val="175"/>
              </a:spcAft>
              <a:buFont typeface="Arial" panose="020B0604020202020204" pitchFamily="34" charset="0"/>
              <a:buNone/>
            </a:pPr>
            <a:r>
              <a:rPr lang="en-US" altLang="en-US" sz="1000" dirty="0"/>
              <a:t>One of the successful gay films in Thailand and international. It depicts the various homosexual factions in Thai culture, particularly of the </a:t>
            </a:r>
            <a:r>
              <a:rPr lang="en-US" altLang="en-US" sz="1000" i="1" dirty="0"/>
              <a:t>Kathoey film.</a:t>
            </a:r>
            <a:r>
              <a:rPr lang="en-US" altLang="en-US" sz="1000" dirty="0"/>
              <a:t>  </a:t>
            </a:r>
            <a:endParaRPr lang="en-US" alt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2642</Words>
  <Application>WPS Presentation</Application>
  <PresentationFormat>Widescreen</PresentationFormat>
  <Paragraphs>55</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MS PGothic</vt:lpstr>
      <vt:lpstr>Calibri</vt:lpstr>
      <vt:lpstr>Microsoft YaHei</vt:lpstr>
      <vt:lpstr>Arial Unicode MS</vt:lpstr>
      <vt:lpstr>Office Theme</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D Kreutzer</dc:creator>
  <cp:lastModifiedBy>pink5</cp:lastModifiedBy>
  <cp:revision>67</cp:revision>
  <dcterms:created xsi:type="dcterms:W3CDTF">2014-11-25T07:20:00Z</dcterms:created>
  <dcterms:modified xsi:type="dcterms:W3CDTF">2020-11-19T10:15:56Z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