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B64A4-7C8E-4D98-9BB3-3F56A8E4EDDD}" v="2" dt="2020-09-16T19:33:49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60FB64A4-7C8E-4D98-9BB3-3F56A8E4EDDD}"/>
    <pc:docChg chg="custSel delSld modSld">
      <pc:chgData name="Rajeev Goyal" userId="55559854770e66cb" providerId="LiveId" clId="{60FB64A4-7C8E-4D98-9BB3-3F56A8E4EDDD}" dt="2020-09-16T19:34:58.059" v="31" actId="14100"/>
      <pc:docMkLst>
        <pc:docMk/>
      </pc:docMkLst>
      <pc:sldChg chg="addSp delSp modSp mod">
        <pc:chgData name="Rajeev Goyal" userId="55559854770e66cb" providerId="LiveId" clId="{60FB64A4-7C8E-4D98-9BB3-3F56A8E4EDDD}" dt="2020-09-16T19:34:24.994" v="28" actId="14100"/>
        <pc:sldMkLst>
          <pc:docMk/>
          <pc:sldMk cId="3700785233" sldId="265"/>
        </pc:sldMkLst>
        <pc:spChg chg="mod topLvl">
          <ac:chgData name="Rajeev Goyal" userId="55559854770e66cb" providerId="LiveId" clId="{60FB64A4-7C8E-4D98-9BB3-3F56A8E4EDDD}" dt="2020-09-16T19:33:18.528" v="15" actId="165"/>
          <ac:spMkLst>
            <pc:docMk/>
            <pc:sldMk cId="3700785233" sldId="265"/>
            <ac:spMk id="4" creationId="{72BEC553-F036-4373-84C6-FD2B0A6AD84C}"/>
          </ac:spMkLst>
        </pc:spChg>
        <pc:spChg chg="mod topLvl">
          <ac:chgData name="Rajeev Goyal" userId="55559854770e66cb" providerId="LiveId" clId="{60FB64A4-7C8E-4D98-9BB3-3F56A8E4EDDD}" dt="2020-09-16T19:33:18.528" v="15" actId="165"/>
          <ac:spMkLst>
            <pc:docMk/>
            <pc:sldMk cId="3700785233" sldId="265"/>
            <ac:spMk id="5" creationId="{C65F39C0-5FCF-472D-B620-CBA1B92CA419}"/>
          </ac:spMkLst>
        </pc:spChg>
        <pc:spChg chg="mod topLvl">
          <ac:chgData name="Rajeev Goyal" userId="55559854770e66cb" providerId="LiveId" clId="{60FB64A4-7C8E-4D98-9BB3-3F56A8E4EDDD}" dt="2020-09-16T19:33:18.528" v="15" actId="165"/>
          <ac:spMkLst>
            <pc:docMk/>
            <pc:sldMk cId="3700785233" sldId="265"/>
            <ac:spMk id="6" creationId="{D1F47CE8-1CF9-46A4-9121-6F71B2AE81B0}"/>
          </ac:spMkLst>
        </pc:spChg>
        <pc:spChg chg="mod topLvl">
          <ac:chgData name="Rajeev Goyal" userId="55559854770e66cb" providerId="LiveId" clId="{60FB64A4-7C8E-4D98-9BB3-3F56A8E4EDDD}" dt="2020-09-16T19:33:18.528" v="15" actId="165"/>
          <ac:spMkLst>
            <pc:docMk/>
            <pc:sldMk cId="3700785233" sldId="265"/>
            <ac:spMk id="13" creationId="{BAEE33B5-DF28-497E-BDF7-75D02F5A6498}"/>
          </ac:spMkLst>
        </pc:spChg>
        <pc:spChg chg="mod topLvl">
          <ac:chgData name="Rajeev Goyal" userId="55559854770e66cb" providerId="LiveId" clId="{60FB64A4-7C8E-4D98-9BB3-3F56A8E4EDDD}" dt="2020-09-16T19:33:18.528" v="15" actId="165"/>
          <ac:spMkLst>
            <pc:docMk/>
            <pc:sldMk cId="3700785233" sldId="265"/>
            <ac:spMk id="15" creationId="{504BAFFB-D6EF-4E3A-8FCE-40211CB4F73D}"/>
          </ac:spMkLst>
        </pc:spChg>
        <pc:spChg chg="mod topLvl">
          <ac:chgData name="Rajeev Goyal" userId="55559854770e66cb" providerId="LiveId" clId="{60FB64A4-7C8E-4D98-9BB3-3F56A8E4EDDD}" dt="2020-09-16T19:33:18.528" v="15" actId="165"/>
          <ac:spMkLst>
            <pc:docMk/>
            <pc:sldMk cId="3700785233" sldId="265"/>
            <ac:spMk id="17" creationId="{2A636FF3-CA37-4822-BAA1-30BFEAA67266}"/>
          </ac:spMkLst>
        </pc:spChg>
        <pc:grpChg chg="del">
          <ac:chgData name="Rajeev Goyal" userId="55559854770e66cb" providerId="LiveId" clId="{60FB64A4-7C8E-4D98-9BB3-3F56A8E4EDDD}" dt="2020-09-16T19:33:18.528" v="15" actId="165"/>
          <ac:grpSpMkLst>
            <pc:docMk/>
            <pc:sldMk cId="3700785233" sldId="265"/>
            <ac:grpSpMk id="30" creationId="{0AD28257-B0EF-4462-8473-65B01C2744F6}"/>
          </ac:grpSpMkLst>
        </pc:grpChg>
        <pc:cxnChg chg="mod topLvl">
          <ac:chgData name="Rajeev Goyal" userId="55559854770e66cb" providerId="LiveId" clId="{60FB64A4-7C8E-4D98-9BB3-3F56A8E4EDDD}" dt="2020-09-16T19:33:18.528" v="15" actId="165"/>
          <ac:cxnSpMkLst>
            <pc:docMk/>
            <pc:sldMk cId="3700785233" sldId="265"/>
            <ac:cxnSpMk id="9" creationId="{9A43700E-82EE-4B87-8E7B-D855383F2C45}"/>
          </ac:cxnSpMkLst>
        </pc:cxnChg>
        <pc:cxnChg chg="mod topLvl">
          <ac:chgData name="Rajeev Goyal" userId="55559854770e66cb" providerId="LiveId" clId="{60FB64A4-7C8E-4D98-9BB3-3F56A8E4EDDD}" dt="2020-09-16T19:33:18.528" v="15" actId="165"/>
          <ac:cxnSpMkLst>
            <pc:docMk/>
            <pc:sldMk cId="3700785233" sldId="265"/>
            <ac:cxnSpMk id="10" creationId="{39F83EB8-FE3D-4FD0-9E0D-03B2C82095E4}"/>
          </ac:cxnSpMkLst>
        </pc:cxnChg>
        <pc:cxnChg chg="mod topLvl">
          <ac:chgData name="Rajeev Goyal" userId="55559854770e66cb" providerId="LiveId" clId="{60FB64A4-7C8E-4D98-9BB3-3F56A8E4EDDD}" dt="2020-09-16T19:33:18.528" v="15" actId="165"/>
          <ac:cxnSpMkLst>
            <pc:docMk/>
            <pc:sldMk cId="3700785233" sldId="265"/>
            <ac:cxnSpMk id="19" creationId="{CB998D5E-2AE5-4705-9A2B-40C7A95B5405}"/>
          </ac:cxnSpMkLst>
        </pc:cxnChg>
        <pc:cxnChg chg="add mod">
          <ac:chgData name="Rajeev Goyal" userId="55559854770e66cb" providerId="LiveId" clId="{60FB64A4-7C8E-4D98-9BB3-3F56A8E4EDDD}" dt="2020-09-16T19:34:04.386" v="27" actId="1076"/>
          <ac:cxnSpMkLst>
            <pc:docMk/>
            <pc:sldMk cId="3700785233" sldId="265"/>
            <ac:cxnSpMk id="20" creationId="{1D1CC08C-02AB-4395-AE76-927E16A15194}"/>
          </ac:cxnSpMkLst>
        </pc:cxnChg>
        <pc:cxnChg chg="mod topLvl">
          <ac:chgData name="Rajeev Goyal" userId="55559854770e66cb" providerId="LiveId" clId="{60FB64A4-7C8E-4D98-9BB3-3F56A8E4EDDD}" dt="2020-09-16T19:33:18.528" v="15" actId="165"/>
          <ac:cxnSpMkLst>
            <pc:docMk/>
            <pc:sldMk cId="3700785233" sldId="265"/>
            <ac:cxnSpMk id="21" creationId="{13F79B12-ADA1-4EA8-95CF-822DB7809A11}"/>
          </ac:cxnSpMkLst>
        </pc:cxnChg>
        <pc:cxnChg chg="mod topLvl">
          <ac:chgData name="Rajeev Goyal" userId="55559854770e66cb" providerId="LiveId" clId="{60FB64A4-7C8E-4D98-9BB3-3F56A8E4EDDD}" dt="2020-09-16T19:34:24.994" v="28" actId="14100"/>
          <ac:cxnSpMkLst>
            <pc:docMk/>
            <pc:sldMk cId="3700785233" sldId="265"/>
            <ac:cxnSpMk id="25" creationId="{BBB50528-0F12-430F-B52A-4B77D784D6FE}"/>
          </ac:cxnSpMkLst>
        </pc:cxnChg>
        <pc:cxnChg chg="del mod topLvl">
          <ac:chgData name="Rajeev Goyal" userId="55559854770e66cb" providerId="LiveId" clId="{60FB64A4-7C8E-4D98-9BB3-3F56A8E4EDDD}" dt="2020-09-16T19:33:46.137" v="22" actId="478"/>
          <ac:cxnSpMkLst>
            <pc:docMk/>
            <pc:sldMk cId="3700785233" sldId="265"/>
            <ac:cxnSpMk id="27" creationId="{01F50E32-B1D6-471B-BE1C-9A0F5DA03331}"/>
          </ac:cxnSpMkLst>
        </pc:cxnChg>
      </pc:sldChg>
      <pc:sldChg chg="modSp mod">
        <pc:chgData name="Rajeev Goyal" userId="55559854770e66cb" providerId="LiveId" clId="{60FB64A4-7C8E-4D98-9BB3-3F56A8E4EDDD}" dt="2020-09-16T19:34:58.059" v="31" actId="14100"/>
        <pc:sldMkLst>
          <pc:docMk/>
          <pc:sldMk cId="4126387927" sldId="266"/>
        </pc:sldMkLst>
        <pc:graphicFrameChg chg="modGraphic">
          <ac:chgData name="Rajeev Goyal" userId="55559854770e66cb" providerId="LiveId" clId="{60FB64A4-7C8E-4D98-9BB3-3F56A8E4EDDD}" dt="2020-09-10T02:04:36.787" v="2" actId="115"/>
          <ac:graphicFrameMkLst>
            <pc:docMk/>
            <pc:sldMk cId="4126387927" sldId="266"/>
            <ac:graphicFrameMk id="12" creationId="{7B0E63FF-3536-4E89-8E0C-5C218402E2FE}"/>
          </ac:graphicFrameMkLst>
        </pc:graphicFrameChg>
        <pc:graphicFrameChg chg="modGraphic">
          <ac:chgData name="Rajeev Goyal" userId="55559854770e66cb" providerId="LiveId" clId="{60FB64A4-7C8E-4D98-9BB3-3F56A8E4EDDD}" dt="2020-09-10T02:04:33.462" v="1" actId="115"/>
          <ac:graphicFrameMkLst>
            <pc:docMk/>
            <pc:sldMk cId="4126387927" sldId="266"/>
            <ac:graphicFrameMk id="14" creationId="{3C1D34B5-73E6-4CC5-8DA3-95737449EB7F}"/>
          </ac:graphicFrameMkLst>
        </pc:graphicFrameChg>
        <pc:graphicFrameChg chg="modGraphic">
          <ac:chgData name="Rajeev Goyal" userId="55559854770e66cb" providerId="LiveId" clId="{60FB64A4-7C8E-4D98-9BB3-3F56A8E4EDDD}" dt="2020-09-10T02:04:40.828" v="3" actId="115"/>
          <ac:graphicFrameMkLst>
            <pc:docMk/>
            <pc:sldMk cId="4126387927" sldId="266"/>
            <ac:graphicFrameMk id="15" creationId="{3713C173-BC63-40E0-9161-059F0369A0BE}"/>
          </ac:graphicFrameMkLst>
        </pc:graphicFrameChg>
        <pc:graphicFrameChg chg="modGraphic">
          <ac:chgData name="Rajeev Goyal" userId="55559854770e66cb" providerId="LiveId" clId="{60FB64A4-7C8E-4D98-9BB3-3F56A8E4EDDD}" dt="2020-09-10T02:04:29.342" v="0" actId="115"/>
          <ac:graphicFrameMkLst>
            <pc:docMk/>
            <pc:sldMk cId="4126387927" sldId="266"/>
            <ac:graphicFrameMk id="18" creationId="{668B808A-A1B4-4115-BCEE-EBEF6E13985C}"/>
          </ac:graphicFrameMkLst>
        </pc:graphicFrameChg>
        <pc:graphicFrameChg chg="modGraphic">
          <ac:chgData name="Rajeev Goyal" userId="55559854770e66cb" providerId="LiveId" clId="{60FB64A4-7C8E-4D98-9BB3-3F56A8E4EDDD}" dt="2020-09-10T02:05:14.005" v="13" actId="20577"/>
          <ac:graphicFrameMkLst>
            <pc:docMk/>
            <pc:sldMk cId="4126387927" sldId="266"/>
            <ac:graphicFrameMk id="19" creationId="{3CE9895F-F55C-4760-BC2F-7F38F88D7F54}"/>
          </ac:graphicFrameMkLst>
        </pc:graphicFrameChg>
        <pc:cxnChg chg="mod">
          <ac:chgData name="Rajeev Goyal" userId="55559854770e66cb" providerId="LiveId" clId="{60FB64A4-7C8E-4D98-9BB3-3F56A8E4EDDD}" dt="2020-09-16T19:34:58.059" v="31" actId="14100"/>
          <ac:cxnSpMkLst>
            <pc:docMk/>
            <pc:sldMk cId="4126387927" sldId="266"/>
            <ac:cxnSpMk id="28" creationId="{7BA53E36-1332-4770-9B25-C6E6A7962330}"/>
          </ac:cxnSpMkLst>
        </pc:cxnChg>
      </pc:sldChg>
      <pc:sldChg chg="del">
        <pc:chgData name="Rajeev Goyal" userId="55559854770e66cb" providerId="LiveId" clId="{60FB64A4-7C8E-4D98-9BB3-3F56A8E4EDDD}" dt="2020-09-16T18:46:18.920" v="14" actId="47"/>
        <pc:sldMkLst>
          <pc:docMk/>
          <pc:sldMk cId="1938552149" sldId="269"/>
        </pc:sldMkLst>
      </pc:sldChg>
    </pc:docChg>
  </pc:docChgLst>
  <pc:docChgLst>
    <pc:chgData name="Rajeev Goyal" userId="55559854770e66cb" providerId="LiveId" clId="{F0FF15C5-4C42-4885-AC96-ED46D351C327}"/>
    <pc:docChg chg="addSld delSld modSld">
      <pc:chgData name="Rajeev Goyal" userId="55559854770e66cb" providerId="LiveId" clId="{F0FF15C5-4C42-4885-AC96-ED46D351C327}" dt="2020-01-28T02:44:51.934" v="4" actId="47"/>
      <pc:docMkLst>
        <pc:docMk/>
      </pc:docMkLst>
      <pc:sldChg chg="addSp modSp add del">
        <pc:chgData name="Rajeev Goyal" userId="55559854770e66cb" providerId="LiveId" clId="{F0FF15C5-4C42-4885-AC96-ED46D351C327}" dt="2020-01-28T02:44:51.934" v="4" actId="47"/>
        <pc:sldMkLst>
          <pc:docMk/>
          <pc:sldMk cId="1412902915" sldId="268"/>
        </pc:sldMkLst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" creationId="{180DBF25-3935-4C6E-92F6-8DAFE59538D5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3" creationId="{2F90AAFF-1FBE-4A0A-8DBC-8831B95A0D88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4" creationId="{48A8622F-AF2E-47DE-B11C-64D6A303F1EA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5" creationId="{3E4175D7-E2C5-422B-ABD7-1530E1A814EC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6" creationId="{5F2E7208-9EF1-4B92-AFC5-54DEBE1B1419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7" creationId="{D9232335-D75E-44E4-8FDB-B3617A08AC35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8" creationId="{C80016A2-7746-403E-B522-182C3A6AB878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9" creationId="{26625D87-52F2-4947-9514-63EF2582E4BC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11" creationId="{43EB1BFE-561E-4159-8A32-E26D4891D8E1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13" creationId="{CF4EFDC6-EC72-4179-89BC-D17093F5DC90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16" creationId="{5E9CD9C0-A746-46A3-9110-E457E04D4EF8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17" creationId="{25AAF2C8-4A1E-4298-800B-562C997DE27F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19" creationId="{4640E8BF-5BE0-4A63-8E46-E25C36C22DD9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0" creationId="{4FDD30ED-1AC1-4E59-ADCB-E0588A0300BC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" creationId="{48380D2D-0A22-4956-BDB9-E0FE41C2D5D9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2" creationId="{E1FDDAA8-DF1A-448D-BFA8-C1C582F7BC72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3" creationId="{D92C87A9-AD5B-4F95-A5DE-193B9AD51FFB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8" creationId="{2CE92795-473E-4A17-815A-3B4E44690227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9" creationId="{D8F62118-7A2E-4A24-AB70-F11252D1391E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30" creationId="{DA17AFD7-DC7D-4A91-81B1-D8BC5762A1E6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31" creationId="{94841841-6D5C-4478-A190-AEEEDF250E7A}"/>
          </ac:spMkLst>
        </pc:spChg>
        <pc:spChg chg="mod">
          <ac:chgData name="Rajeev Goyal" userId="55559854770e66cb" providerId="LiveId" clId="{F0FF15C5-4C42-4885-AC96-ED46D351C327}" dt="2020-01-28T02:39:28.710" v="2" actId="6549"/>
          <ac:spMkLst>
            <pc:docMk/>
            <pc:sldMk cId="1412902915" sldId="268"/>
            <ac:spMk id="20484" creationId="{0A2DCA50-B807-4D09-A02F-4095633DF34C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04" creationId="{5161D8CC-8DC8-4427-8166-022ED8D85EB6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05" creationId="{370B130D-47A9-4DBD-AA31-4FADA1F8CB68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07" creationId="{5613E01B-29C3-4683-A006-1C9A667CECED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08" creationId="{268A8A06-9E27-451E-B54E-B4C31FF0BD5B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09" creationId="{F8F808D9-0ABD-48F6-AF00-F13A378584FB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0" creationId="{3E466C36-B5FD-456A-A05E-C5A37C1ACE1D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1" creationId="{AB9B8CF7-FA4D-4059-B409-AD927D611B07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2" creationId="{43E964FE-D226-4B9B-B66D-68A9FC8A3B4A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3" creationId="{88E4E79A-02BB-449B-9FBB-91C9BD2F624C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4" creationId="{94E66244-B631-4FC7-AF91-8D291FF02686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5" creationId="{4897B172-01E4-4818-A8EC-B5CB897AFB17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6" creationId="{42351333-9222-4EAD-A2F7-EB834C238BFB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7" creationId="{E6DC3292-7CE4-4254-872E-F45CD412579A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8" creationId="{B8FBD1C6-FBD7-4499-A884-353BC1029323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19" creationId="{35506CA9-C40B-4BF2-B3CB-0377C7DD7A59}"/>
          </ac:spMkLst>
        </pc:spChg>
        <pc:spChg chg="add">
          <ac:chgData name="Rajeev Goyal" userId="55559854770e66cb" providerId="LiveId" clId="{F0FF15C5-4C42-4885-AC96-ED46D351C327}" dt="2020-01-28T02:41:12.527" v="3"/>
          <ac:spMkLst>
            <pc:docMk/>
            <pc:sldMk cId="1412902915" sldId="268"/>
            <ac:spMk id="21520" creationId="{5DE31E3B-E306-49E2-9D01-EB8C8609975B}"/>
          </ac:spMkLst>
        </pc:sp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10" creationId="{87A800C9-2991-45D0-9378-8B16EB01B1C5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12" creationId="{6AE8A58E-7D3F-4956-A0C1-4195DD6EA0FA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14" creationId="{5F6B6118-E24E-4F72-8A75-6CBA8B960359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15" creationId="{30D11004-0F56-4D66-B2EF-400E471C35CA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18" creationId="{02440D89-A36B-45AF-BC98-668B9F0E7039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24" creationId="{E697EF49-4E65-4164-A2D5-470327E5E867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25" creationId="{37A5AE5F-135C-47E0-9626-3A3A97B34A5A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26" creationId="{76CE23A0-CC08-424F-800E-BF41A0A88EE4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27" creationId="{1F68E23E-0342-49A4-A632-42FEABB614C6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32" creationId="{412F2F5D-8FCD-4088-96D2-20D2AACCB2C4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33" creationId="{15CCF15E-FA99-48FB-9C58-A80C89E36019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34" creationId="{B9CAF5BB-381A-4619-B914-0508AEB2AB72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35" creationId="{140B42A6-852E-4DED-A107-5F6CA266B326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40" creationId="{138B5687-9E0C-47CB-B71E-9E01332E80C3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41" creationId="{B4D7642A-4A56-4BB6-8F1D-550943A91E3B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42" creationId="{EF2ED021-9D85-464E-BF9C-E9B035B2D2A1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43" creationId="{0D2695A4-B0A0-4710-AC85-393D5384C8BD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49" creationId="{042C1A71-8AFC-4BC9-AA9B-5D3D50793AF8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50" creationId="{27CBDE6E-BB61-43FB-8A5A-439366E8C4A8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51" creationId="{331E57A9-1479-494F-B69E-36E7684E2E0C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52" creationId="{89BAD7A5-423D-4739-A1E0-75B44F264182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53" creationId="{27C8FB94-615B-42E3-A70F-1C78BA22D598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59" creationId="{AAE16177-1ED1-456E-B7F0-74289DEA5B51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60" creationId="{FD7F9505-95E7-4762-8E55-AE0B8714AC79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61" creationId="{BA32A99D-9780-4806-981D-8DBE85DD37CE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62" creationId="{26134C0B-E2D1-41AB-A375-2E2E0D50B267}"/>
          </ac:cxnSpMkLst>
        </pc:cxnChg>
        <pc:cxnChg chg="add">
          <ac:chgData name="Rajeev Goyal" userId="55559854770e66cb" providerId="LiveId" clId="{F0FF15C5-4C42-4885-AC96-ED46D351C327}" dt="2020-01-28T02:41:12.527" v="3"/>
          <ac:cxnSpMkLst>
            <pc:docMk/>
            <pc:sldMk cId="1412902915" sldId="268"/>
            <ac:cxnSpMk id="63" creationId="{A835B495-AE73-40E0-AF29-E5ACBB818127}"/>
          </ac:cxnSpMkLst>
        </pc:cxnChg>
      </pc:sldChg>
    </pc:docChg>
  </pc:docChgLst>
  <pc:docChgLst>
    <pc:chgData name="Rajeev Goyal" userId="55559854770e66cb" providerId="LiveId" clId="{55249A9D-6146-4B39-BF0D-9E6ECF8A7735}"/>
    <pc:docChg chg="undo redo custSel addSld delSld modSld sldOrd">
      <pc:chgData name="Rajeev Goyal" userId="55559854770e66cb" providerId="LiveId" clId="{55249A9D-6146-4B39-BF0D-9E6ECF8A7735}" dt="2020-01-30T20:22:09.946" v="1852" actId="11529"/>
      <pc:docMkLst>
        <pc:docMk/>
      </pc:docMkLst>
      <pc:sldChg chg="del">
        <pc:chgData name="Rajeev Goyal" userId="55559854770e66cb" providerId="LiveId" clId="{55249A9D-6146-4B39-BF0D-9E6ECF8A7735}" dt="2020-01-30T00:20:57.576" v="2" actId="47"/>
        <pc:sldMkLst>
          <pc:docMk/>
          <pc:sldMk cId="2685180252" sldId="260"/>
        </pc:sldMkLst>
      </pc:sldChg>
      <pc:sldChg chg="del">
        <pc:chgData name="Rajeev Goyal" userId="55559854770e66cb" providerId="LiveId" clId="{55249A9D-6146-4B39-BF0D-9E6ECF8A7735}" dt="2020-01-30T00:21:03.423" v="5" actId="47"/>
        <pc:sldMkLst>
          <pc:docMk/>
          <pc:sldMk cId="417085652" sldId="261"/>
        </pc:sldMkLst>
      </pc:sldChg>
      <pc:sldChg chg="addSp delSp modSp">
        <pc:chgData name="Rajeev Goyal" userId="55559854770e66cb" providerId="LiveId" clId="{55249A9D-6146-4B39-BF0D-9E6ECF8A7735}" dt="2020-01-30T14:06:50.718" v="1362" actId="6549"/>
        <pc:sldMkLst>
          <pc:docMk/>
          <pc:sldMk cId="4179078202" sldId="263"/>
        </pc:sldMkLst>
        <pc:spChg chg="add del">
          <ac:chgData name="Rajeev Goyal" userId="55559854770e66cb" providerId="LiveId" clId="{55249A9D-6146-4B39-BF0D-9E6ECF8A7735}" dt="2020-01-30T13:59:16.925" v="1189" actId="478"/>
          <ac:spMkLst>
            <pc:docMk/>
            <pc:sldMk cId="4179078202" sldId="263"/>
            <ac:spMk id="4" creationId="{9A6E2ADD-DFA2-4D3D-AD11-1BFC70D8A4B6}"/>
          </ac:spMkLst>
        </pc:spChg>
        <pc:spChg chg="add del">
          <ac:chgData name="Rajeev Goyal" userId="55559854770e66cb" providerId="LiveId" clId="{55249A9D-6146-4B39-BF0D-9E6ECF8A7735}" dt="2020-01-30T13:59:16.925" v="1189" actId="478"/>
          <ac:spMkLst>
            <pc:docMk/>
            <pc:sldMk cId="4179078202" sldId="263"/>
            <ac:spMk id="5" creationId="{41A49662-7175-4097-A3D4-3C9BAE11BFA6}"/>
          </ac:spMkLst>
        </pc:spChg>
        <pc:spChg chg="add mod">
          <ac:chgData name="Rajeev Goyal" userId="55559854770e66cb" providerId="LiveId" clId="{55249A9D-6146-4B39-BF0D-9E6ECF8A7735}" dt="2020-01-30T14:04:08.741" v="1315" actId="14100"/>
          <ac:spMkLst>
            <pc:docMk/>
            <pc:sldMk cId="4179078202" sldId="263"/>
            <ac:spMk id="6" creationId="{FA97F4AD-4A6C-4D0C-9D21-B8AC5F83D340}"/>
          </ac:spMkLst>
        </pc:spChg>
        <pc:spChg chg="add mod">
          <ac:chgData name="Rajeev Goyal" userId="55559854770e66cb" providerId="LiveId" clId="{55249A9D-6146-4B39-BF0D-9E6ECF8A7735}" dt="2020-01-30T14:06:50.718" v="1362" actId="6549"/>
          <ac:spMkLst>
            <pc:docMk/>
            <pc:sldMk cId="4179078202" sldId="263"/>
            <ac:spMk id="7" creationId="{F8601C95-08EC-4043-9CEF-D0ABC03A8AC3}"/>
          </ac:spMkLst>
        </pc:spChg>
        <pc:spChg chg="mod">
          <ac:chgData name="Rajeev Goyal" userId="55559854770e66cb" providerId="LiveId" clId="{55249A9D-6146-4B39-BF0D-9E6ECF8A7735}" dt="2020-01-30T14:04:03.078" v="1313" actId="1076"/>
          <ac:spMkLst>
            <pc:docMk/>
            <pc:sldMk cId="4179078202" sldId="263"/>
            <ac:spMk id="9" creationId="{02B05CAF-3E2B-4402-A9AB-49FB8CA168FD}"/>
          </ac:spMkLst>
        </pc:spChg>
        <pc:spChg chg="add mod">
          <ac:chgData name="Rajeev Goyal" userId="55559854770e66cb" providerId="LiveId" clId="{55249A9D-6146-4B39-BF0D-9E6ECF8A7735}" dt="2020-01-30T14:03:37.544" v="1301" actId="1076"/>
          <ac:spMkLst>
            <pc:docMk/>
            <pc:sldMk cId="4179078202" sldId="263"/>
            <ac:spMk id="10" creationId="{62E83465-EF42-45DA-898C-690E62ED174A}"/>
          </ac:spMkLst>
        </pc:spChg>
        <pc:spChg chg="add del mod">
          <ac:chgData name="Rajeev Goyal" userId="55559854770e66cb" providerId="LiveId" clId="{55249A9D-6146-4B39-BF0D-9E6ECF8A7735}" dt="2020-01-30T14:02:20.532" v="1261" actId="478"/>
          <ac:spMkLst>
            <pc:docMk/>
            <pc:sldMk cId="4179078202" sldId="263"/>
            <ac:spMk id="11" creationId="{29C28D11-77B5-449F-923B-C0EBF483CA40}"/>
          </ac:spMkLst>
        </pc:spChg>
        <pc:spChg chg="add mod">
          <ac:chgData name="Rajeev Goyal" userId="55559854770e66cb" providerId="LiveId" clId="{55249A9D-6146-4B39-BF0D-9E6ECF8A7735}" dt="2020-01-30T14:05:07.649" v="1357" actId="20577"/>
          <ac:spMkLst>
            <pc:docMk/>
            <pc:sldMk cId="4179078202" sldId="263"/>
            <ac:spMk id="12" creationId="{167D3FF4-BA28-49B5-8F0E-89447EC544F5}"/>
          </ac:spMkLst>
        </pc:spChg>
        <pc:spChg chg="add mod">
          <ac:chgData name="Rajeev Goyal" userId="55559854770e66cb" providerId="LiveId" clId="{55249A9D-6146-4B39-BF0D-9E6ECF8A7735}" dt="2020-01-30T14:04:16.260" v="1317" actId="1076"/>
          <ac:spMkLst>
            <pc:docMk/>
            <pc:sldMk cId="4179078202" sldId="263"/>
            <ac:spMk id="13" creationId="{54CDF058-97B8-4928-8151-E80D016597DE}"/>
          </ac:spMkLst>
        </pc:spChg>
        <pc:spChg chg="add mod">
          <ac:chgData name="Rajeev Goyal" userId="55559854770e66cb" providerId="LiveId" clId="{55249A9D-6146-4B39-BF0D-9E6ECF8A7735}" dt="2020-01-30T14:04:49.176" v="1343" actId="20577"/>
          <ac:spMkLst>
            <pc:docMk/>
            <pc:sldMk cId="4179078202" sldId="263"/>
            <ac:spMk id="14" creationId="{B7340B0C-521E-4731-B66F-A77C16303232}"/>
          </ac:spMkLst>
        </pc:spChg>
        <pc:graphicFrameChg chg="add del mod modGraphic">
          <ac:chgData name="Rajeev Goyal" userId="55559854770e66cb" providerId="LiveId" clId="{55249A9D-6146-4B39-BF0D-9E6ECF8A7735}" dt="2020-01-30T14:02:05.749" v="1258" actId="478"/>
          <ac:graphicFrameMkLst>
            <pc:docMk/>
            <pc:sldMk cId="4179078202" sldId="263"/>
            <ac:graphicFrameMk id="2" creationId="{FEEF7791-719E-4A7F-A20A-82B604ABCA7E}"/>
          </ac:graphicFrameMkLst>
        </pc:graphicFrameChg>
        <pc:picChg chg="del">
          <ac:chgData name="Rajeev Goyal" userId="55559854770e66cb" providerId="LiveId" clId="{55249A9D-6146-4B39-BF0D-9E6ECF8A7735}" dt="2020-01-30T13:58:36.801" v="1182" actId="478"/>
          <ac:picMkLst>
            <pc:docMk/>
            <pc:sldMk cId="4179078202" sldId="263"/>
            <ac:picMk id="8" creationId="{BE5553DE-8917-44A8-B012-E0D28B630F53}"/>
          </ac:picMkLst>
        </pc:picChg>
        <pc:cxnChg chg="add mod">
          <ac:chgData name="Rajeev Goyal" userId="55559854770e66cb" providerId="LiveId" clId="{55249A9D-6146-4B39-BF0D-9E6ECF8A7735}" dt="2020-01-30T14:05:38.986" v="1358" actId="11529"/>
          <ac:cxnSpMkLst>
            <pc:docMk/>
            <pc:sldMk cId="4179078202" sldId="263"/>
            <ac:cxnSpMk id="16" creationId="{52523E8A-86D9-4456-A675-AA55CE66D26A}"/>
          </ac:cxnSpMkLst>
        </pc:cxnChg>
        <pc:cxnChg chg="add mod">
          <ac:chgData name="Rajeev Goyal" userId="55559854770e66cb" providerId="LiveId" clId="{55249A9D-6146-4B39-BF0D-9E6ECF8A7735}" dt="2020-01-30T14:05:45.075" v="1359" actId="11529"/>
          <ac:cxnSpMkLst>
            <pc:docMk/>
            <pc:sldMk cId="4179078202" sldId="263"/>
            <ac:cxnSpMk id="18" creationId="{2A2D2A77-1F43-4971-9676-3F951D7CC857}"/>
          </ac:cxnSpMkLst>
        </pc:cxnChg>
        <pc:cxnChg chg="add mod">
          <ac:chgData name="Rajeev Goyal" userId="55559854770e66cb" providerId="LiveId" clId="{55249A9D-6146-4B39-BF0D-9E6ECF8A7735}" dt="2020-01-30T14:06:05.378" v="1360" actId="11529"/>
          <ac:cxnSpMkLst>
            <pc:docMk/>
            <pc:sldMk cId="4179078202" sldId="263"/>
            <ac:cxnSpMk id="20" creationId="{A60B57DC-0ACF-4085-B874-BC5A3970B497}"/>
          </ac:cxnSpMkLst>
        </pc:cxnChg>
        <pc:cxnChg chg="add mod">
          <ac:chgData name="Rajeev Goyal" userId="55559854770e66cb" providerId="LiveId" clId="{55249A9D-6146-4B39-BF0D-9E6ECF8A7735}" dt="2020-01-30T14:06:11.464" v="1361" actId="11529"/>
          <ac:cxnSpMkLst>
            <pc:docMk/>
            <pc:sldMk cId="4179078202" sldId="263"/>
            <ac:cxnSpMk id="22" creationId="{DCFCC9E8-6AC0-437C-8B90-ECE24811D2E3}"/>
          </ac:cxnSpMkLst>
        </pc:cxnChg>
      </pc:sldChg>
      <pc:sldChg chg="del">
        <pc:chgData name="Rajeev Goyal" userId="55559854770e66cb" providerId="LiveId" clId="{55249A9D-6146-4B39-BF0D-9E6ECF8A7735}" dt="2020-01-30T00:20:53.804" v="0" actId="47"/>
        <pc:sldMkLst>
          <pc:docMk/>
          <pc:sldMk cId="128842072" sldId="264"/>
        </pc:sldMkLst>
      </pc:sldChg>
      <pc:sldChg chg="addSp modSp add">
        <pc:chgData name="Rajeev Goyal" userId="55559854770e66cb" providerId="LiveId" clId="{55249A9D-6146-4B39-BF0D-9E6ECF8A7735}" dt="2020-01-30T02:09:49.046" v="290" actId="5793"/>
        <pc:sldMkLst>
          <pc:docMk/>
          <pc:sldMk cId="2052944653" sldId="264"/>
        </pc:sldMkLst>
        <pc:spChg chg="mod">
          <ac:chgData name="Rajeev Goyal" userId="55559854770e66cb" providerId="LiveId" clId="{55249A9D-6146-4B39-BF0D-9E6ECF8A7735}" dt="2020-01-30T02:09:49.046" v="290" actId="5793"/>
          <ac:spMkLst>
            <pc:docMk/>
            <pc:sldMk cId="2052944653" sldId="264"/>
            <ac:spMk id="2" creationId="{3B06EE3E-7FCC-4DD3-8D97-281803B198B9}"/>
          </ac:spMkLst>
        </pc:spChg>
        <pc:spChg chg="mod">
          <ac:chgData name="Rajeev Goyal" userId="55559854770e66cb" providerId="LiveId" clId="{55249A9D-6146-4B39-BF0D-9E6ECF8A7735}" dt="2020-01-30T01:57:38.580" v="273" actId="20577"/>
          <ac:spMkLst>
            <pc:docMk/>
            <pc:sldMk cId="2052944653" sldId="264"/>
            <ac:spMk id="3" creationId="{6DF5D2B0-92F3-4F5E-AC85-953FF6519123}"/>
          </ac:spMkLst>
        </pc:spChg>
        <pc:spChg chg="add mod">
          <ac:chgData name="Rajeev Goyal" userId="55559854770e66cb" providerId="LiveId" clId="{55249A9D-6146-4B39-BF0D-9E6ECF8A7735}" dt="2020-01-30T00:25:26.330" v="80" actId="164"/>
          <ac:spMkLst>
            <pc:docMk/>
            <pc:sldMk cId="2052944653" sldId="264"/>
            <ac:spMk id="4" creationId="{72BEC553-F036-4373-84C6-FD2B0A6AD84C}"/>
          </ac:spMkLst>
        </pc:spChg>
        <pc:spChg chg="add mod">
          <ac:chgData name="Rajeev Goyal" userId="55559854770e66cb" providerId="LiveId" clId="{55249A9D-6146-4B39-BF0D-9E6ECF8A7735}" dt="2020-01-30T00:25:26.330" v="80" actId="164"/>
          <ac:spMkLst>
            <pc:docMk/>
            <pc:sldMk cId="2052944653" sldId="264"/>
            <ac:spMk id="5" creationId="{C65F39C0-5FCF-472D-B620-CBA1B92CA419}"/>
          </ac:spMkLst>
        </pc:spChg>
        <pc:spChg chg="add mod">
          <ac:chgData name="Rajeev Goyal" userId="55559854770e66cb" providerId="LiveId" clId="{55249A9D-6146-4B39-BF0D-9E6ECF8A7735}" dt="2020-01-30T01:56:54.101" v="232" actId="20577"/>
          <ac:spMkLst>
            <pc:docMk/>
            <pc:sldMk cId="2052944653" sldId="264"/>
            <ac:spMk id="6" creationId="{D1F47CE8-1CF9-46A4-9121-6F71B2AE81B0}"/>
          </ac:spMkLst>
        </pc:spChg>
        <pc:grpChg chg="add mod">
          <ac:chgData name="Rajeev Goyal" userId="55559854770e66cb" providerId="LiveId" clId="{55249A9D-6146-4B39-BF0D-9E6ECF8A7735}" dt="2020-01-30T00:25:30.176" v="94" actId="1036"/>
          <ac:grpSpMkLst>
            <pc:docMk/>
            <pc:sldMk cId="2052944653" sldId="264"/>
            <ac:grpSpMk id="11" creationId="{6304A6B0-A08B-4ACD-9FD6-2FD842E4072E}"/>
          </ac:grpSpMkLst>
        </pc:grpChg>
        <pc:graphicFrameChg chg="add mod modGraphic">
          <ac:chgData name="Rajeev Goyal" userId="55559854770e66cb" providerId="LiveId" clId="{55249A9D-6146-4B39-BF0D-9E6ECF8A7735}" dt="2020-01-30T00:29:30.401" v="225" actId="1037"/>
          <ac:graphicFrameMkLst>
            <pc:docMk/>
            <pc:sldMk cId="2052944653" sldId="264"/>
            <ac:graphicFrameMk id="12" creationId="{7B0E63FF-3536-4E89-8E0C-5C218402E2FE}"/>
          </ac:graphicFrameMkLst>
        </pc:graphicFrameChg>
        <pc:graphicFrameChg chg="add mod modGraphic">
          <ac:chgData name="Rajeev Goyal" userId="55559854770e66cb" providerId="LiveId" clId="{55249A9D-6146-4B39-BF0D-9E6ECF8A7735}" dt="2020-01-30T01:57:03.797" v="239" actId="20577"/>
          <ac:graphicFrameMkLst>
            <pc:docMk/>
            <pc:sldMk cId="2052944653" sldId="264"/>
            <ac:graphicFrameMk id="14" creationId="{3C1D34B5-73E6-4CC5-8DA3-95737449EB7F}"/>
          </ac:graphicFrameMkLst>
        </pc:graphicFrameChg>
        <pc:cxnChg chg="add mod">
          <ac:chgData name="Rajeev Goyal" userId="55559854770e66cb" providerId="LiveId" clId="{55249A9D-6146-4B39-BF0D-9E6ECF8A7735}" dt="2020-01-30T00:25:26.330" v="80" actId="164"/>
          <ac:cxnSpMkLst>
            <pc:docMk/>
            <pc:sldMk cId="2052944653" sldId="264"/>
            <ac:cxnSpMk id="8" creationId="{F78D6099-4C1B-4AE5-9DA3-4E5E4FAEC0CC}"/>
          </ac:cxnSpMkLst>
        </pc:cxnChg>
        <pc:cxnChg chg="add mod">
          <ac:chgData name="Rajeev Goyal" userId="55559854770e66cb" providerId="LiveId" clId="{55249A9D-6146-4B39-BF0D-9E6ECF8A7735}" dt="2020-01-30T00:25:26.330" v="80" actId="164"/>
          <ac:cxnSpMkLst>
            <pc:docMk/>
            <pc:sldMk cId="2052944653" sldId="264"/>
            <ac:cxnSpMk id="10" creationId="{39F83EB8-FE3D-4FD0-9E0D-03B2C82095E4}"/>
          </ac:cxnSpMkLst>
        </pc:cxnChg>
        <pc:cxnChg chg="add mod">
          <ac:chgData name="Rajeev Goyal" userId="55559854770e66cb" providerId="LiveId" clId="{55249A9D-6146-4B39-BF0D-9E6ECF8A7735}" dt="2020-01-30T00:29:50.573" v="226" actId="11529"/>
          <ac:cxnSpMkLst>
            <pc:docMk/>
            <pc:sldMk cId="2052944653" sldId="264"/>
            <ac:cxnSpMk id="16" creationId="{79990145-BD5F-4F0C-9BC0-B4C97F801703}"/>
          </ac:cxnSpMkLst>
        </pc:cxnChg>
      </pc:sldChg>
      <pc:sldChg chg="del">
        <pc:chgData name="Rajeev Goyal" userId="55559854770e66cb" providerId="LiveId" clId="{55249A9D-6146-4B39-BF0D-9E6ECF8A7735}" dt="2020-01-30T00:21:00.728" v="3" actId="47"/>
        <pc:sldMkLst>
          <pc:docMk/>
          <pc:sldMk cId="3613656510" sldId="265"/>
        </pc:sldMkLst>
      </pc:sldChg>
      <pc:sldChg chg="addSp delSp modSp add">
        <pc:chgData name="Rajeev Goyal" userId="55559854770e66cb" providerId="LiveId" clId="{55249A9D-6146-4B39-BF0D-9E6ECF8A7735}" dt="2020-01-30T02:16:14.463" v="618" actId="1038"/>
        <pc:sldMkLst>
          <pc:docMk/>
          <pc:sldMk cId="3700785233" sldId="265"/>
        </pc:sldMkLst>
        <pc:spChg chg="mod">
          <ac:chgData name="Rajeev Goyal" userId="55559854770e66cb" providerId="LiveId" clId="{55249A9D-6146-4B39-BF0D-9E6ECF8A7735}" dt="2020-01-30T02:09:57.126" v="301" actId="5793"/>
          <ac:spMkLst>
            <pc:docMk/>
            <pc:sldMk cId="3700785233" sldId="265"/>
            <ac:spMk id="2" creationId="{3B06EE3E-7FCC-4DD3-8D97-281803B198B9}"/>
          </ac:spMkLst>
        </pc:spChg>
        <pc:spChg chg="mod">
          <ac:chgData name="Rajeev Goyal" userId="55559854770e66cb" providerId="LiveId" clId="{55249A9D-6146-4B39-BF0D-9E6ECF8A7735}" dt="2020-01-30T02:15:00.531" v="406" actId="14100"/>
          <ac:spMkLst>
            <pc:docMk/>
            <pc:sldMk cId="3700785233" sldId="265"/>
            <ac:spMk id="3" creationId="{6DF5D2B0-92F3-4F5E-AC85-953FF6519123}"/>
          </ac:spMkLst>
        </pc:spChg>
        <pc:spChg chg="mod topLvl">
          <ac:chgData name="Rajeev Goyal" userId="55559854770e66cb" providerId="LiveId" clId="{55249A9D-6146-4B39-BF0D-9E6ECF8A7735}" dt="2020-01-30T02:16:05.701" v="559" actId="164"/>
          <ac:spMkLst>
            <pc:docMk/>
            <pc:sldMk cId="3700785233" sldId="265"/>
            <ac:spMk id="4" creationId="{72BEC553-F036-4373-84C6-FD2B0A6AD84C}"/>
          </ac:spMkLst>
        </pc:spChg>
        <pc:spChg chg="mod topLvl">
          <ac:chgData name="Rajeev Goyal" userId="55559854770e66cb" providerId="LiveId" clId="{55249A9D-6146-4B39-BF0D-9E6ECF8A7735}" dt="2020-01-30T02:16:05.701" v="559" actId="164"/>
          <ac:spMkLst>
            <pc:docMk/>
            <pc:sldMk cId="3700785233" sldId="265"/>
            <ac:spMk id="5" creationId="{C65F39C0-5FCF-472D-B620-CBA1B92CA419}"/>
          </ac:spMkLst>
        </pc:spChg>
        <pc:spChg chg="mod topLvl">
          <ac:chgData name="Rajeev Goyal" userId="55559854770e66cb" providerId="LiveId" clId="{55249A9D-6146-4B39-BF0D-9E6ECF8A7735}" dt="2020-01-30T02:16:05.701" v="559" actId="164"/>
          <ac:spMkLst>
            <pc:docMk/>
            <pc:sldMk cId="3700785233" sldId="265"/>
            <ac:spMk id="6" creationId="{D1F47CE8-1CF9-46A4-9121-6F71B2AE81B0}"/>
          </ac:spMkLst>
        </pc:spChg>
        <pc:spChg chg="add mod">
          <ac:chgData name="Rajeev Goyal" userId="55559854770e66cb" providerId="LiveId" clId="{55249A9D-6146-4B39-BF0D-9E6ECF8A7735}" dt="2020-01-30T02:16:05.701" v="559" actId="164"/>
          <ac:spMkLst>
            <pc:docMk/>
            <pc:sldMk cId="3700785233" sldId="265"/>
            <ac:spMk id="13" creationId="{BAEE33B5-DF28-497E-BDF7-75D02F5A6498}"/>
          </ac:spMkLst>
        </pc:spChg>
        <pc:spChg chg="add mod">
          <ac:chgData name="Rajeev Goyal" userId="55559854770e66cb" providerId="LiveId" clId="{55249A9D-6146-4B39-BF0D-9E6ECF8A7735}" dt="2020-01-30T02:16:05.701" v="559" actId="164"/>
          <ac:spMkLst>
            <pc:docMk/>
            <pc:sldMk cId="3700785233" sldId="265"/>
            <ac:spMk id="15" creationId="{504BAFFB-D6EF-4E3A-8FCE-40211CB4F73D}"/>
          </ac:spMkLst>
        </pc:spChg>
        <pc:spChg chg="add mod">
          <ac:chgData name="Rajeev Goyal" userId="55559854770e66cb" providerId="LiveId" clId="{55249A9D-6146-4B39-BF0D-9E6ECF8A7735}" dt="2020-01-30T02:16:05.701" v="559" actId="164"/>
          <ac:spMkLst>
            <pc:docMk/>
            <pc:sldMk cId="3700785233" sldId="265"/>
            <ac:spMk id="17" creationId="{2A636FF3-CA37-4822-BAA1-30BFEAA67266}"/>
          </ac:spMkLst>
        </pc:spChg>
        <pc:grpChg chg="del mod">
          <ac:chgData name="Rajeev Goyal" userId="55559854770e66cb" providerId="LiveId" clId="{55249A9D-6146-4B39-BF0D-9E6ECF8A7735}" dt="2020-01-30T02:10:51.509" v="325" actId="165"/>
          <ac:grpSpMkLst>
            <pc:docMk/>
            <pc:sldMk cId="3700785233" sldId="265"/>
            <ac:grpSpMk id="11" creationId="{6304A6B0-A08B-4ACD-9FD6-2FD842E4072E}"/>
          </ac:grpSpMkLst>
        </pc:grpChg>
        <pc:grpChg chg="add mod">
          <ac:chgData name="Rajeev Goyal" userId="55559854770e66cb" providerId="LiveId" clId="{55249A9D-6146-4B39-BF0D-9E6ECF8A7735}" dt="2020-01-30T02:16:14.463" v="618" actId="1038"/>
          <ac:grpSpMkLst>
            <pc:docMk/>
            <pc:sldMk cId="3700785233" sldId="265"/>
            <ac:grpSpMk id="30" creationId="{0AD28257-B0EF-4462-8473-65B01C2744F6}"/>
          </ac:grpSpMkLst>
        </pc:grpChg>
        <pc:graphicFrameChg chg="del">
          <ac:chgData name="Rajeev Goyal" userId="55559854770e66cb" providerId="LiveId" clId="{55249A9D-6146-4B39-BF0D-9E6ECF8A7735}" dt="2020-01-30T02:10:19.536" v="305" actId="478"/>
          <ac:graphicFrameMkLst>
            <pc:docMk/>
            <pc:sldMk cId="3700785233" sldId="265"/>
            <ac:graphicFrameMk id="12" creationId="{7B0E63FF-3536-4E89-8E0C-5C218402E2FE}"/>
          </ac:graphicFrameMkLst>
        </pc:graphicFrameChg>
        <pc:graphicFrameChg chg="del">
          <ac:chgData name="Rajeev Goyal" userId="55559854770e66cb" providerId="LiveId" clId="{55249A9D-6146-4B39-BF0D-9E6ECF8A7735}" dt="2020-01-30T02:10:19.536" v="305" actId="478"/>
          <ac:graphicFrameMkLst>
            <pc:docMk/>
            <pc:sldMk cId="3700785233" sldId="265"/>
            <ac:graphicFrameMk id="14" creationId="{3C1D34B5-73E6-4CC5-8DA3-95737449EB7F}"/>
          </ac:graphicFrameMkLst>
        </pc:graphicFrameChg>
        <pc:cxnChg chg="del mod topLvl">
          <ac:chgData name="Rajeev Goyal" userId="55559854770e66cb" providerId="LiveId" clId="{55249A9D-6146-4B39-BF0D-9E6ECF8A7735}" dt="2020-01-30T02:13:05.132" v="379" actId="478"/>
          <ac:cxnSpMkLst>
            <pc:docMk/>
            <pc:sldMk cId="3700785233" sldId="265"/>
            <ac:cxnSpMk id="8" creationId="{F78D6099-4C1B-4AE5-9DA3-4E5E4FAEC0CC}"/>
          </ac:cxnSpMkLst>
        </pc:cxnChg>
        <pc:cxnChg chg="add mod">
          <ac:chgData name="Rajeev Goyal" userId="55559854770e66cb" providerId="LiveId" clId="{55249A9D-6146-4B39-BF0D-9E6ECF8A7735}" dt="2020-01-30T02:16:05.701" v="559" actId="164"/>
          <ac:cxnSpMkLst>
            <pc:docMk/>
            <pc:sldMk cId="3700785233" sldId="265"/>
            <ac:cxnSpMk id="9" creationId="{9A43700E-82EE-4B87-8E7B-D855383F2C45}"/>
          </ac:cxnSpMkLst>
        </pc:cxnChg>
        <pc:cxnChg chg="mod topLvl">
          <ac:chgData name="Rajeev Goyal" userId="55559854770e66cb" providerId="LiveId" clId="{55249A9D-6146-4B39-BF0D-9E6ECF8A7735}" dt="2020-01-30T02:16:05.701" v="559" actId="164"/>
          <ac:cxnSpMkLst>
            <pc:docMk/>
            <pc:sldMk cId="3700785233" sldId="265"/>
            <ac:cxnSpMk id="10" creationId="{39F83EB8-FE3D-4FD0-9E0D-03B2C82095E4}"/>
          </ac:cxnSpMkLst>
        </pc:cxnChg>
        <pc:cxnChg chg="del">
          <ac:chgData name="Rajeev Goyal" userId="55559854770e66cb" providerId="LiveId" clId="{55249A9D-6146-4B39-BF0D-9E6ECF8A7735}" dt="2020-01-30T02:10:19.536" v="305" actId="478"/>
          <ac:cxnSpMkLst>
            <pc:docMk/>
            <pc:sldMk cId="3700785233" sldId="265"/>
            <ac:cxnSpMk id="16" creationId="{79990145-BD5F-4F0C-9BC0-B4C97F801703}"/>
          </ac:cxnSpMkLst>
        </pc:cxnChg>
        <pc:cxnChg chg="add mod">
          <ac:chgData name="Rajeev Goyal" userId="55559854770e66cb" providerId="LiveId" clId="{55249A9D-6146-4B39-BF0D-9E6ECF8A7735}" dt="2020-01-30T02:16:05.701" v="559" actId="164"/>
          <ac:cxnSpMkLst>
            <pc:docMk/>
            <pc:sldMk cId="3700785233" sldId="265"/>
            <ac:cxnSpMk id="19" creationId="{CB998D5E-2AE5-4705-9A2B-40C7A95B5405}"/>
          </ac:cxnSpMkLst>
        </pc:cxnChg>
        <pc:cxnChg chg="add mod">
          <ac:chgData name="Rajeev Goyal" userId="55559854770e66cb" providerId="LiveId" clId="{55249A9D-6146-4B39-BF0D-9E6ECF8A7735}" dt="2020-01-30T02:16:05.701" v="559" actId="164"/>
          <ac:cxnSpMkLst>
            <pc:docMk/>
            <pc:sldMk cId="3700785233" sldId="265"/>
            <ac:cxnSpMk id="21" creationId="{13F79B12-ADA1-4EA8-95CF-822DB7809A11}"/>
          </ac:cxnSpMkLst>
        </pc:cxnChg>
        <pc:cxnChg chg="add del mod">
          <ac:chgData name="Rajeev Goyal" userId="55559854770e66cb" providerId="LiveId" clId="{55249A9D-6146-4B39-BF0D-9E6ECF8A7735}" dt="2020-01-30T02:14:32.488" v="402" actId="11529"/>
          <ac:cxnSpMkLst>
            <pc:docMk/>
            <pc:sldMk cId="3700785233" sldId="265"/>
            <ac:cxnSpMk id="23" creationId="{6B2BE009-2621-4CE3-BD44-1E125FC3E0A5}"/>
          </ac:cxnSpMkLst>
        </pc:cxnChg>
        <pc:cxnChg chg="add mod">
          <ac:chgData name="Rajeev Goyal" userId="55559854770e66cb" providerId="LiveId" clId="{55249A9D-6146-4B39-BF0D-9E6ECF8A7735}" dt="2020-01-30T02:16:05.701" v="559" actId="164"/>
          <ac:cxnSpMkLst>
            <pc:docMk/>
            <pc:sldMk cId="3700785233" sldId="265"/>
            <ac:cxnSpMk id="25" creationId="{BBB50528-0F12-430F-B52A-4B77D784D6FE}"/>
          </ac:cxnSpMkLst>
        </pc:cxnChg>
        <pc:cxnChg chg="add mod">
          <ac:chgData name="Rajeev Goyal" userId="55559854770e66cb" providerId="LiveId" clId="{55249A9D-6146-4B39-BF0D-9E6ECF8A7735}" dt="2020-01-30T02:16:05.701" v="559" actId="164"/>
          <ac:cxnSpMkLst>
            <pc:docMk/>
            <pc:sldMk cId="3700785233" sldId="265"/>
            <ac:cxnSpMk id="27" creationId="{01F50E32-B1D6-471B-BE1C-9A0F5DA03331}"/>
          </ac:cxnSpMkLst>
        </pc:cxnChg>
      </pc:sldChg>
      <pc:sldChg chg="del">
        <pc:chgData name="Rajeev Goyal" userId="55559854770e66cb" providerId="LiveId" clId="{55249A9D-6146-4B39-BF0D-9E6ECF8A7735}" dt="2020-01-30T00:21:02.380" v="4" actId="47"/>
        <pc:sldMkLst>
          <pc:docMk/>
          <pc:sldMk cId="3010095674" sldId="266"/>
        </pc:sldMkLst>
      </pc:sldChg>
      <pc:sldChg chg="addSp delSp modSp add">
        <pc:chgData name="Rajeev Goyal" userId="55559854770e66cb" providerId="LiveId" clId="{55249A9D-6146-4B39-BF0D-9E6ECF8A7735}" dt="2020-01-30T03:32:52.430" v="1180" actId="14100"/>
        <pc:sldMkLst>
          <pc:docMk/>
          <pc:sldMk cId="4126387927" sldId="266"/>
        </pc:sldMkLst>
        <pc:spChg chg="mod">
          <ac:chgData name="Rajeev Goyal" userId="55559854770e66cb" providerId="LiveId" clId="{55249A9D-6146-4B39-BF0D-9E6ECF8A7735}" dt="2020-01-30T02:16:23.858" v="623" actId="6549"/>
          <ac:spMkLst>
            <pc:docMk/>
            <pc:sldMk cId="4126387927" sldId="266"/>
            <ac:spMk id="3" creationId="{6DF5D2B0-92F3-4F5E-AC85-953FF6519123}"/>
          </ac:spMkLst>
        </pc:spChg>
        <pc:grpChg chg="del">
          <ac:chgData name="Rajeev Goyal" userId="55559854770e66cb" providerId="LiveId" clId="{55249A9D-6146-4B39-BF0D-9E6ECF8A7735}" dt="2020-01-30T02:16:28.113" v="624" actId="478"/>
          <ac:grpSpMkLst>
            <pc:docMk/>
            <pc:sldMk cId="4126387927" sldId="266"/>
            <ac:grpSpMk id="11" creationId="{6304A6B0-A08B-4ACD-9FD6-2FD842E4072E}"/>
          </ac:grpSpMkLst>
        </pc:grpChg>
        <pc:graphicFrameChg chg="mod modGraphic">
          <ac:chgData name="Rajeev Goyal" userId="55559854770e66cb" providerId="LiveId" clId="{55249A9D-6146-4B39-BF0D-9E6ECF8A7735}" dt="2020-01-30T02:19:03.514" v="746" actId="1076"/>
          <ac:graphicFrameMkLst>
            <pc:docMk/>
            <pc:sldMk cId="4126387927" sldId="266"/>
            <ac:graphicFrameMk id="12" creationId="{7B0E63FF-3536-4E89-8E0C-5C218402E2FE}"/>
          </ac:graphicFrameMkLst>
        </pc:graphicFrameChg>
        <pc:graphicFrameChg chg="mod modGraphic">
          <ac:chgData name="Rajeev Goyal" userId="55559854770e66cb" providerId="LiveId" clId="{55249A9D-6146-4B39-BF0D-9E6ECF8A7735}" dt="2020-01-30T02:19:30.894" v="753" actId="14100"/>
          <ac:graphicFrameMkLst>
            <pc:docMk/>
            <pc:sldMk cId="4126387927" sldId="266"/>
            <ac:graphicFrameMk id="14" creationId="{3C1D34B5-73E6-4CC5-8DA3-95737449EB7F}"/>
          </ac:graphicFrameMkLst>
        </pc:graphicFrameChg>
        <pc:graphicFrameChg chg="add mod modGraphic">
          <ac:chgData name="Rajeev Goyal" userId="55559854770e66cb" providerId="LiveId" clId="{55249A9D-6146-4B39-BF0D-9E6ECF8A7735}" dt="2020-01-30T02:20:53.969" v="814" actId="20577"/>
          <ac:graphicFrameMkLst>
            <pc:docMk/>
            <pc:sldMk cId="4126387927" sldId="266"/>
            <ac:graphicFrameMk id="15" creationId="{3713C173-BC63-40E0-9161-059F0369A0BE}"/>
          </ac:graphicFrameMkLst>
        </pc:graphicFrameChg>
        <pc:graphicFrameChg chg="add mod modGraphic">
          <ac:chgData name="Rajeev Goyal" userId="55559854770e66cb" providerId="LiveId" clId="{55249A9D-6146-4B39-BF0D-9E6ECF8A7735}" dt="2020-01-30T02:23:41.756" v="883" actId="1038"/>
          <ac:graphicFrameMkLst>
            <pc:docMk/>
            <pc:sldMk cId="4126387927" sldId="266"/>
            <ac:graphicFrameMk id="18" creationId="{668B808A-A1B4-4115-BCEE-EBEF6E13985C}"/>
          </ac:graphicFrameMkLst>
        </pc:graphicFrameChg>
        <pc:graphicFrameChg chg="add mod modGraphic">
          <ac:chgData name="Rajeev Goyal" userId="55559854770e66cb" providerId="LiveId" clId="{55249A9D-6146-4B39-BF0D-9E6ECF8A7735}" dt="2020-01-30T02:25:16.556" v="907" actId="114"/>
          <ac:graphicFrameMkLst>
            <pc:docMk/>
            <pc:sldMk cId="4126387927" sldId="266"/>
            <ac:graphicFrameMk id="19" creationId="{3CE9895F-F55C-4760-BC2F-7F38F88D7F54}"/>
          </ac:graphicFrameMkLst>
        </pc:graphicFrameChg>
        <pc:cxnChg chg="mod">
          <ac:chgData name="Rajeev Goyal" userId="55559854770e66cb" providerId="LiveId" clId="{55249A9D-6146-4B39-BF0D-9E6ECF8A7735}" dt="2020-01-30T02:16:28.113" v="624" actId="478"/>
          <ac:cxnSpMkLst>
            <pc:docMk/>
            <pc:sldMk cId="4126387927" sldId="266"/>
            <ac:cxnSpMk id="8" creationId="{F78D6099-4C1B-4AE5-9DA3-4E5E4FAEC0CC}"/>
          </ac:cxnSpMkLst>
        </pc:cxnChg>
        <pc:cxnChg chg="add mod">
          <ac:chgData name="Rajeev Goyal" userId="55559854770e66cb" providerId="LiveId" clId="{55249A9D-6146-4B39-BF0D-9E6ECF8A7735}" dt="2020-01-30T02:19:50.894" v="754" actId="11529"/>
          <ac:cxnSpMkLst>
            <pc:docMk/>
            <pc:sldMk cId="4126387927" sldId="266"/>
            <ac:cxnSpMk id="9" creationId="{5CFA27AF-C4BD-4A2E-A621-D17030F409F8}"/>
          </ac:cxnSpMkLst>
        </pc:cxnChg>
        <pc:cxnChg chg="mod">
          <ac:chgData name="Rajeev Goyal" userId="55559854770e66cb" providerId="LiveId" clId="{55249A9D-6146-4B39-BF0D-9E6ECF8A7735}" dt="2020-01-30T02:16:28.113" v="624" actId="478"/>
          <ac:cxnSpMkLst>
            <pc:docMk/>
            <pc:sldMk cId="4126387927" sldId="266"/>
            <ac:cxnSpMk id="10" creationId="{39F83EB8-FE3D-4FD0-9E0D-03B2C82095E4}"/>
          </ac:cxnSpMkLst>
        </pc:cxnChg>
        <pc:cxnChg chg="del">
          <ac:chgData name="Rajeev Goyal" userId="55559854770e66cb" providerId="LiveId" clId="{55249A9D-6146-4B39-BF0D-9E6ECF8A7735}" dt="2020-01-30T02:18:57.396" v="745" actId="478"/>
          <ac:cxnSpMkLst>
            <pc:docMk/>
            <pc:sldMk cId="4126387927" sldId="266"/>
            <ac:cxnSpMk id="16" creationId="{79990145-BD5F-4F0C-9BC0-B4C97F801703}"/>
          </ac:cxnSpMkLst>
        </pc:cxnChg>
        <pc:cxnChg chg="add mod">
          <ac:chgData name="Rajeev Goyal" userId="55559854770e66cb" providerId="LiveId" clId="{55249A9D-6146-4B39-BF0D-9E6ECF8A7735}" dt="2020-01-30T02:21:05.723" v="815" actId="11529"/>
          <ac:cxnSpMkLst>
            <pc:docMk/>
            <pc:sldMk cId="4126387927" sldId="266"/>
            <ac:cxnSpMk id="17" creationId="{DBDC3025-3511-4B86-ACA3-125873981A7D}"/>
          </ac:cxnSpMkLst>
        </pc:cxnChg>
        <pc:cxnChg chg="add del mod">
          <ac:chgData name="Rajeev Goyal" userId="55559854770e66cb" providerId="LiveId" clId="{55249A9D-6146-4B39-BF0D-9E6ECF8A7735}" dt="2020-01-30T02:23:52.012" v="885" actId="478"/>
          <ac:cxnSpMkLst>
            <pc:docMk/>
            <pc:sldMk cId="4126387927" sldId="266"/>
            <ac:cxnSpMk id="21" creationId="{62827F97-A1B7-4412-8A80-8B423D1B19D2}"/>
          </ac:cxnSpMkLst>
        </pc:cxnChg>
        <pc:cxnChg chg="add mod">
          <ac:chgData name="Rajeev Goyal" userId="55559854770e66cb" providerId="LiveId" clId="{55249A9D-6146-4B39-BF0D-9E6ECF8A7735}" dt="2020-01-30T02:24:00.726" v="886" actId="11529"/>
          <ac:cxnSpMkLst>
            <pc:docMk/>
            <pc:sldMk cId="4126387927" sldId="266"/>
            <ac:cxnSpMk id="24" creationId="{4F36715D-223A-4024-8075-9D34186B0F66}"/>
          </ac:cxnSpMkLst>
        </pc:cxnChg>
        <pc:cxnChg chg="add mod">
          <ac:chgData name="Rajeev Goyal" userId="55559854770e66cb" providerId="LiveId" clId="{55249A9D-6146-4B39-BF0D-9E6ECF8A7735}" dt="2020-01-30T02:24:18.862" v="887" actId="11529"/>
          <ac:cxnSpMkLst>
            <pc:docMk/>
            <pc:sldMk cId="4126387927" sldId="266"/>
            <ac:cxnSpMk id="26" creationId="{E235A8EA-6A69-4752-99CA-4543F25BB397}"/>
          </ac:cxnSpMkLst>
        </pc:cxnChg>
        <pc:cxnChg chg="add mod">
          <ac:chgData name="Rajeev Goyal" userId="55559854770e66cb" providerId="LiveId" clId="{55249A9D-6146-4B39-BF0D-9E6ECF8A7735}" dt="2020-01-30T03:32:52.430" v="1180" actId="14100"/>
          <ac:cxnSpMkLst>
            <pc:docMk/>
            <pc:sldMk cId="4126387927" sldId="266"/>
            <ac:cxnSpMk id="28" creationId="{7BA53E36-1332-4770-9B25-C6E6A7962330}"/>
          </ac:cxnSpMkLst>
        </pc:cxnChg>
      </pc:sldChg>
      <pc:sldChg chg="addSp delSp modSp add ord">
        <pc:chgData name="Rajeev Goyal" userId="55559854770e66cb" providerId="LiveId" clId="{55249A9D-6146-4B39-BF0D-9E6ECF8A7735}" dt="2020-01-30T18:51:25.783" v="1686" actId="11529"/>
        <pc:sldMkLst>
          <pc:docMk/>
          <pc:sldMk cId="645017988" sldId="267"/>
        </pc:sldMkLst>
        <pc:spChg chg="mod">
          <ac:chgData name="Rajeev Goyal" userId="55559854770e66cb" providerId="LiveId" clId="{55249A9D-6146-4B39-BF0D-9E6ECF8A7735}" dt="2020-01-30T03:19:46.959" v="914" actId="20577"/>
          <ac:spMkLst>
            <pc:docMk/>
            <pc:sldMk cId="645017988" sldId="267"/>
            <ac:spMk id="2" creationId="{3B06EE3E-7FCC-4DD3-8D97-281803B198B9}"/>
          </ac:spMkLst>
        </pc:spChg>
        <pc:spChg chg="mod">
          <ac:chgData name="Rajeev Goyal" userId="55559854770e66cb" providerId="LiveId" clId="{55249A9D-6146-4B39-BF0D-9E6ECF8A7735}" dt="2020-01-30T03:20:00.667" v="919" actId="6549"/>
          <ac:spMkLst>
            <pc:docMk/>
            <pc:sldMk cId="645017988" sldId="267"/>
            <ac:spMk id="3" creationId="{6DF5D2B0-92F3-4F5E-AC85-953FF6519123}"/>
          </ac:spMkLst>
        </pc:spChg>
        <pc:spChg chg="mod topLvl">
          <ac:chgData name="Rajeev Goyal" userId="55559854770e66cb" providerId="LiveId" clId="{55249A9D-6146-4B39-BF0D-9E6ECF8A7735}" dt="2020-01-30T03:24:36.017" v="1091" actId="1037"/>
          <ac:spMkLst>
            <pc:docMk/>
            <pc:sldMk cId="645017988" sldId="267"/>
            <ac:spMk id="4" creationId="{72BEC553-F036-4373-84C6-FD2B0A6AD84C}"/>
          </ac:spMkLst>
        </pc:spChg>
        <pc:spChg chg="mod topLvl">
          <ac:chgData name="Rajeev Goyal" userId="55559854770e66cb" providerId="LiveId" clId="{55249A9D-6146-4B39-BF0D-9E6ECF8A7735}" dt="2020-01-30T03:24:50.724" v="1126" actId="1037"/>
          <ac:spMkLst>
            <pc:docMk/>
            <pc:sldMk cId="645017988" sldId="267"/>
            <ac:spMk id="5" creationId="{C65F39C0-5FCF-472D-B620-CBA1B92CA419}"/>
          </ac:spMkLst>
        </pc:spChg>
        <pc:spChg chg="mod topLvl">
          <ac:chgData name="Rajeev Goyal" userId="55559854770e66cb" providerId="LiveId" clId="{55249A9D-6146-4B39-BF0D-9E6ECF8A7735}" dt="2020-01-30T03:24:43.202" v="1115" actId="1037"/>
          <ac:spMkLst>
            <pc:docMk/>
            <pc:sldMk cId="645017988" sldId="267"/>
            <ac:spMk id="6" creationId="{D1F47CE8-1CF9-46A4-9121-6F71B2AE81B0}"/>
          </ac:spMkLst>
        </pc:spChg>
        <pc:spChg chg="mod topLvl">
          <ac:chgData name="Rajeev Goyal" userId="55559854770e66cb" providerId="LiveId" clId="{55249A9D-6146-4B39-BF0D-9E6ECF8A7735}" dt="2020-01-30T03:24:43.202" v="1115" actId="1037"/>
          <ac:spMkLst>
            <pc:docMk/>
            <pc:sldMk cId="645017988" sldId="267"/>
            <ac:spMk id="13" creationId="{BAEE33B5-DF28-497E-BDF7-75D02F5A6498}"/>
          </ac:spMkLst>
        </pc:spChg>
        <pc:spChg chg="mod topLvl">
          <ac:chgData name="Rajeev Goyal" userId="55559854770e66cb" providerId="LiveId" clId="{55249A9D-6146-4B39-BF0D-9E6ECF8A7735}" dt="2020-01-30T03:24:36.017" v="1091" actId="1037"/>
          <ac:spMkLst>
            <pc:docMk/>
            <pc:sldMk cId="645017988" sldId="267"/>
            <ac:spMk id="15" creationId="{504BAFFB-D6EF-4E3A-8FCE-40211CB4F73D}"/>
          </ac:spMkLst>
        </pc:spChg>
        <pc:spChg chg="mod topLvl">
          <ac:chgData name="Rajeev Goyal" userId="55559854770e66cb" providerId="LiveId" clId="{55249A9D-6146-4B39-BF0D-9E6ECF8A7735}" dt="2020-01-30T18:51:08.658" v="1684" actId="1038"/>
          <ac:spMkLst>
            <pc:docMk/>
            <pc:sldMk cId="645017988" sldId="267"/>
            <ac:spMk id="17" creationId="{2A636FF3-CA37-4822-BAA1-30BFEAA67266}"/>
          </ac:spMkLst>
        </pc:spChg>
        <pc:spChg chg="add mod">
          <ac:chgData name="Rajeev Goyal" userId="55559854770e66cb" providerId="LiveId" clId="{55249A9D-6146-4B39-BF0D-9E6ECF8A7735}" dt="2020-01-30T03:23:09.687" v="1013" actId="1037"/>
          <ac:spMkLst>
            <pc:docMk/>
            <pc:sldMk cId="645017988" sldId="267"/>
            <ac:spMk id="20" creationId="{B5CF9C0C-EA02-4EC9-A4F7-98FE7E8FE8FD}"/>
          </ac:spMkLst>
        </pc:spChg>
        <pc:spChg chg="add mod">
          <ac:chgData name="Rajeev Goyal" userId="55559854770e66cb" providerId="LiveId" clId="{55249A9D-6146-4B39-BF0D-9E6ECF8A7735}" dt="2020-01-30T03:22:52.015" v="1003" actId="1035"/>
          <ac:spMkLst>
            <pc:docMk/>
            <pc:sldMk cId="645017988" sldId="267"/>
            <ac:spMk id="22" creationId="{4AA27D21-1245-4349-BB86-F38F72F1FD60}"/>
          </ac:spMkLst>
        </pc:spChg>
        <pc:grpChg chg="del mod">
          <ac:chgData name="Rajeev Goyal" userId="55559854770e66cb" providerId="LiveId" clId="{55249A9D-6146-4B39-BF0D-9E6ECF8A7735}" dt="2020-01-30T03:20:12.940" v="921" actId="165"/>
          <ac:grpSpMkLst>
            <pc:docMk/>
            <pc:sldMk cId="645017988" sldId="267"/>
            <ac:grpSpMk id="30" creationId="{0AD28257-B0EF-4462-8473-65B01C2744F6}"/>
          </ac:grpSpMkLst>
        </pc:grpChg>
        <pc:cxnChg chg="del mod topLvl">
          <ac:chgData name="Rajeev Goyal" userId="55559854770e66cb" providerId="LiveId" clId="{55249A9D-6146-4B39-BF0D-9E6ECF8A7735}" dt="2020-01-30T03:23:25.013" v="1014" actId="478"/>
          <ac:cxnSpMkLst>
            <pc:docMk/>
            <pc:sldMk cId="645017988" sldId="267"/>
            <ac:cxnSpMk id="9" creationId="{9A43700E-82EE-4B87-8E7B-D855383F2C45}"/>
          </ac:cxnSpMkLst>
        </pc:cxnChg>
        <pc:cxnChg chg="mod topLvl">
          <ac:chgData name="Rajeev Goyal" userId="55559854770e66cb" providerId="LiveId" clId="{55249A9D-6146-4B39-BF0D-9E6ECF8A7735}" dt="2020-01-30T03:24:50.724" v="1126" actId="1037"/>
          <ac:cxnSpMkLst>
            <pc:docMk/>
            <pc:sldMk cId="645017988" sldId="267"/>
            <ac:cxnSpMk id="10" creationId="{39F83EB8-FE3D-4FD0-9E0D-03B2C82095E4}"/>
          </ac:cxnSpMkLst>
        </pc:cxnChg>
        <pc:cxnChg chg="add del mod">
          <ac:chgData name="Rajeev Goyal" userId="55559854770e66cb" providerId="LiveId" clId="{55249A9D-6146-4B39-BF0D-9E6ECF8A7735}" dt="2020-01-30T03:22:09.497" v="990" actId="478"/>
          <ac:cxnSpMkLst>
            <pc:docMk/>
            <pc:sldMk cId="645017988" sldId="267"/>
            <ac:cxnSpMk id="12" creationId="{29DF2A10-C1ED-402A-910E-A64BDD9BE11E}"/>
          </ac:cxnSpMkLst>
        </pc:cxnChg>
        <pc:cxnChg chg="add mod">
          <ac:chgData name="Rajeev Goyal" userId="55559854770e66cb" providerId="LiveId" clId="{55249A9D-6146-4B39-BF0D-9E6ECF8A7735}" dt="2020-01-30T03:24:57.303" v="1127" actId="14100"/>
          <ac:cxnSpMkLst>
            <pc:docMk/>
            <pc:sldMk cId="645017988" sldId="267"/>
            <ac:cxnSpMk id="16" creationId="{F032B9B0-D5F8-454E-BAED-19FA1B7B4179}"/>
          </ac:cxnSpMkLst>
        </pc:cxnChg>
        <pc:cxnChg chg="del mod topLvl">
          <ac:chgData name="Rajeev Goyal" userId="55559854770e66cb" providerId="LiveId" clId="{55249A9D-6146-4B39-BF0D-9E6ECF8A7735}" dt="2020-01-30T03:24:00.179" v="1016" actId="478"/>
          <ac:cxnSpMkLst>
            <pc:docMk/>
            <pc:sldMk cId="645017988" sldId="267"/>
            <ac:cxnSpMk id="19" creationId="{CB998D5E-2AE5-4705-9A2B-40C7A95B5405}"/>
          </ac:cxnSpMkLst>
        </pc:cxnChg>
        <pc:cxnChg chg="mod topLvl">
          <ac:chgData name="Rajeev Goyal" userId="55559854770e66cb" providerId="LiveId" clId="{55249A9D-6146-4B39-BF0D-9E6ECF8A7735}" dt="2020-01-30T03:24:43.202" v="1115" actId="1037"/>
          <ac:cxnSpMkLst>
            <pc:docMk/>
            <pc:sldMk cId="645017988" sldId="267"/>
            <ac:cxnSpMk id="21" creationId="{13F79B12-ADA1-4EA8-95CF-822DB7809A11}"/>
          </ac:cxnSpMkLst>
        </pc:cxnChg>
        <pc:cxnChg chg="add mod">
          <ac:chgData name="Rajeev Goyal" userId="55559854770e66cb" providerId="LiveId" clId="{55249A9D-6146-4B39-BF0D-9E6ECF8A7735}" dt="2020-01-30T03:23:02.910" v="1004" actId="11529"/>
          <ac:cxnSpMkLst>
            <pc:docMk/>
            <pc:sldMk cId="645017988" sldId="267"/>
            <ac:cxnSpMk id="23" creationId="{803D9DD5-2E37-42F2-A62A-B34F45C42D62}"/>
          </ac:cxnSpMkLst>
        </pc:cxnChg>
        <pc:cxnChg chg="mod topLvl">
          <ac:chgData name="Rajeev Goyal" userId="55559854770e66cb" providerId="LiveId" clId="{55249A9D-6146-4B39-BF0D-9E6ECF8A7735}" dt="2020-01-30T18:51:08.658" v="1684" actId="1038"/>
          <ac:cxnSpMkLst>
            <pc:docMk/>
            <pc:sldMk cId="645017988" sldId="267"/>
            <ac:cxnSpMk id="25" creationId="{BBB50528-0F12-430F-B52A-4B77D784D6FE}"/>
          </ac:cxnSpMkLst>
        </pc:cxnChg>
        <pc:cxnChg chg="add mod">
          <ac:chgData name="Rajeev Goyal" userId="55559854770e66cb" providerId="LiveId" clId="{55249A9D-6146-4B39-BF0D-9E6ECF8A7735}" dt="2020-01-30T03:24:43.202" v="1115" actId="1037"/>
          <ac:cxnSpMkLst>
            <pc:docMk/>
            <pc:sldMk cId="645017988" sldId="267"/>
            <ac:cxnSpMk id="26" creationId="{10B3068F-7AEC-4D56-9964-E5EB20B8747B}"/>
          </ac:cxnSpMkLst>
        </pc:cxnChg>
        <pc:cxnChg chg="del mod topLvl">
          <ac:chgData name="Rajeev Goyal" userId="55559854770e66cb" providerId="LiveId" clId="{55249A9D-6146-4B39-BF0D-9E6ECF8A7735}" dt="2020-01-30T18:51:20.088" v="1685" actId="478"/>
          <ac:cxnSpMkLst>
            <pc:docMk/>
            <pc:sldMk cId="645017988" sldId="267"/>
            <ac:cxnSpMk id="27" creationId="{01F50E32-B1D6-471B-BE1C-9A0F5DA03331}"/>
          </ac:cxnSpMkLst>
        </pc:cxnChg>
        <pc:cxnChg chg="add mod">
          <ac:chgData name="Rajeev Goyal" userId="55559854770e66cb" providerId="LiveId" clId="{55249A9D-6146-4B39-BF0D-9E6ECF8A7735}" dt="2020-01-30T03:24:36.017" v="1091" actId="1037"/>
          <ac:cxnSpMkLst>
            <pc:docMk/>
            <pc:sldMk cId="645017988" sldId="267"/>
            <ac:cxnSpMk id="29" creationId="{95DA91C7-945F-4518-830C-F5A11CF82E99}"/>
          </ac:cxnSpMkLst>
        </pc:cxnChg>
        <pc:cxnChg chg="add mod">
          <ac:chgData name="Rajeev Goyal" userId="55559854770e66cb" providerId="LiveId" clId="{55249A9D-6146-4B39-BF0D-9E6ECF8A7735}" dt="2020-01-30T18:51:25.783" v="1686" actId="11529"/>
          <ac:cxnSpMkLst>
            <pc:docMk/>
            <pc:sldMk cId="645017988" sldId="267"/>
            <ac:cxnSpMk id="33" creationId="{991896E4-10AB-45E7-A42F-86FA85DD1BCE}"/>
          </ac:cxnSpMkLst>
        </pc:cxnChg>
      </pc:sldChg>
      <pc:sldChg chg="del">
        <pc:chgData name="Rajeev Goyal" userId="55559854770e66cb" providerId="LiveId" clId="{55249A9D-6146-4B39-BF0D-9E6ECF8A7735}" dt="2020-01-30T00:20:55.870" v="1" actId="47"/>
        <pc:sldMkLst>
          <pc:docMk/>
          <pc:sldMk cId="4206527607" sldId="267"/>
        </pc:sldMkLst>
      </pc:sldChg>
      <pc:sldChg chg="addSp delSp modSp add ord">
        <pc:chgData name="Rajeev Goyal" userId="55559854770e66cb" providerId="LiveId" clId="{55249A9D-6146-4B39-BF0D-9E6ECF8A7735}" dt="2020-01-30T18:52:04.637" v="1697" actId="20577"/>
        <pc:sldMkLst>
          <pc:docMk/>
          <pc:sldMk cId="73070159" sldId="268"/>
        </pc:sldMkLst>
        <pc:spChg chg="mod">
          <ac:chgData name="Rajeev Goyal" userId="55559854770e66cb" providerId="LiveId" clId="{55249A9D-6146-4B39-BF0D-9E6ECF8A7735}" dt="2020-01-30T03:31:35.358" v="1132" actId="20577"/>
          <ac:spMkLst>
            <pc:docMk/>
            <pc:sldMk cId="73070159" sldId="268"/>
            <ac:spMk id="2" creationId="{3B06EE3E-7FCC-4DD3-8D97-281803B198B9}"/>
          </ac:spMkLst>
        </pc:spChg>
        <pc:graphicFrameChg chg="modGraphic">
          <ac:chgData name="Rajeev Goyal" userId="55559854770e66cb" providerId="LiveId" clId="{55249A9D-6146-4B39-BF0D-9E6ECF8A7735}" dt="2020-01-30T18:48:27.501" v="1583" actId="115"/>
          <ac:graphicFrameMkLst>
            <pc:docMk/>
            <pc:sldMk cId="73070159" sldId="268"/>
            <ac:graphicFrameMk id="12" creationId="{7B0E63FF-3536-4E89-8E0C-5C218402E2FE}"/>
          </ac:graphicFrameMkLst>
        </pc:graphicFrameChg>
        <pc:graphicFrameChg chg="modGraphic">
          <ac:chgData name="Rajeev Goyal" userId="55559854770e66cb" providerId="LiveId" clId="{55249A9D-6146-4B39-BF0D-9E6ECF8A7735}" dt="2020-01-30T18:48:30.479" v="1584" actId="115"/>
          <ac:graphicFrameMkLst>
            <pc:docMk/>
            <pc:sldMk cId="73070159" sldId="268"/>
            <ac:graphicFrameMk id="14" creationId="{3C1D34B5-73E6-4CC5-8DA3-95737449EB7F}"/>
          </ac:graphicFrameMkLst>
        </pc:graphicFrameChg>
        <pc:graphicFrameChg chg="mod modGraphic">
          <ac:chgData name="Rajeev Goyal" userId="55559854770e66cb" providerId="LiveId" clId="{55249A9D-6146-4B39-BF0D-9E6ECF8A7735}" dt="2020-01-30T18:48:35.942" v="1587" actId="115"/>
          <ac:graphicFrameMkLst>
            <pc:docMk/>
            <pc:sldMk cId="73070159" sldId="268"/>
            <ac:graphicFrameMk id="15" creationId="{3713C173-BC63-40E0-9161-059F0369A0BE}"/>
          </ac:graphicFrameMkLst>
        </pc:graphicFrameChg>
        <pc:graphicFrameChg chg="modGraphic">
          <ac:chgData name="Rajeev Goyal" userId="55559854770e66cb" providerId="LiveId" clId="{55249A9D-6146-4B39-BF0D-9E6ECF8A7735}" dt="2020-01-30T18:52:04.637" v="1697" actId="20577"/>
          <ac:graphicFrameMkLst>
            <pc:docMk/>
            <pc:sldMk cId="73070159" sldId="268"/>
            <ac:graphicFrameMk id="18" creationId="{668B808A-A1B4-4115-BCEE-EBEF6E13985C}"/>
          </ac:graphicFrameMkLst>
        </pc:graphicFrameChg>
        <pc:graphicFrameChg chg="mod modGraphic">
          <ac:chgData name="Rajeev Goyal" userId="55559854770e66cb" providerId="LiveId" clId="{55249A9D-6146-4B39-BF0D-9E6ECF8A7735}" dt="2020-01-30T18:50:23.623" v="1667" actId="1038"/>
          <ac:graphicFrameMkLst>
            <pc:docMk/>
            <pc:sldMk cId="73070159" sldId="268"/>
            <ac:graphicFrameMk id="19" creationId="{3CE9895F-F55C-4760-BC2F-7F38F88D7F54}"/>
          </ac:graphicFrameMkLst>
        </pc:graphicFrameChg>
        <pc:cxnChg chg="add mod">
          <ac:chgData name="Rajeev Goyal" userId="55559854770e66cb" providerId="LiveId" clId="{55249A9D-6146-4B39-BF0D-9E6ECF8A7735}" dt="2020-01-30T18:47:25.724" v="1491" actId="11529"/>
          <ac:cxnSpMkLst>
            <pc:docMk/>
            <pc:sldMk cId="73070159" sldId="268"/>
            <ac:cxnSpMk id="8" creationId="{FE07B56E-1D56-4EEA-9581-AB1FEECD7157}"/>
          </ac:cxnSpMkLst>
        </pc:cxnChg>
        <pc:cxnChg chg="del mod">
          <ac:chgData name="Rajeev Goyal" userId="55559854770e66cb" providerId="LiveId" clId="{55249A9D-6146-4B39-BF0D-9E6ECF8A7735}" dt="2020-01-30T18:47:12.912" v="1490" actId="478"/>
          <ac:cxnSpMkLst>
            <pc:docMk/>
            <pc:sldMk cId="73070159" sldId="268"/>
            <ac:cxnSpMk id="17" creationId="{DBDC3025-3511-4B86-ACA3-125873981A7D}"/>
          </ac:cxnSpMkLst>
        </pc:cxnChg>
        <pc:cxnChg chg="add mod">
          <ac:chgData name="Rajeev Goyal" userId="55559854770e66cb" providerId="LiveId" clId="{55249A9D-6146-4B39-BF0D-9E6ECF8A7735}" dt="2020-01-30T18:50:38.300" v="1670" actId="11529"/>
          <ac:cxnSpMkLst>
            <pc:docMk/>
            <pc:sldMk cId="73070159" sldId="268"/>
            <ac:cxnSpMk id="21" creationId="{8816925E-5217-4864-A9A9-4D4B83A621F9}"/>
          </ac:cxnSpMkLst>
        </pc:cxnChg>
        <pc:cxnChg chg="del mod">
          <ac:chgData name="Rajeev Goyal" userId="55559854770e66cb" providerId="LiveId" clId="{55249A9D-6146-4B39-BF0D-9E6ECF8A7735}" dt="2020-01-30T18:50:31.598" v="1669" actId="478"/>
          <ac:cxnSpMkLst>
            <pc:docMk/>
            <pc:sldMk cId="73070159" sldId="268"/>
            <ac:cxnSpMk id="26" creationId="{E235A8EA-6A69-4752-99CA-4543F25BB397}"/>
          </ac:cxnSpMkLst>
        </pc:cxnChg>
        <pc:cxnChg chg="mod">
          <ac:chgData name="Rajeev Goyal" userId="55559854770e66cb" providerId="LiveId" clId="{55249A9D-6146-4B39-BF0D-9E6ECF8A7735}" dt="2020-01-30T18:50:28.645" v="1668" actId="14100"/>
          <ac:cxnSpMkLst>
            <pc:docMk/>
            <pc:sldMk cId="73070159" sldId="268"/>
            <ac:cxnSpMk id="28" creationId="{7BA53E36-1332-4770-9B25-C6E6A7962330}"/>
          </ac:cxnSpMkLst>
        </pc:cxnChg>
      </pc:sldChg>
      <pc:sldChg chg="modSp add">
        <pc:chgData name="Rajeev Goyal" userId="55559854770e66cb" providerId="LiveId" clId="{55249A9D-6146-4B39-BF0D-9E6ECF8A7735}" dt="2020-01-30T18:42:32.111" v="1376" actId="20577"/>
        <pc:sldMkLst>
          <pc:docMk/>
          <pc:sldMk cId="1938552149" sldId="269"/>
        </pc:sldMkLst>
        <pc:spChg chg="mod">
          <ac:chgData name="Rajeev Goyal" userId="55559854770e66cb" providerId="LiveId" clId="{55249A9D-6146-4B39-BF0D-9E6ECF8A7735}" dt="2020-01-30T18:42:32.111" v="1376" actId="20577"/>
          <ac:spMkLst>
            <pc:docMk/>
            <pc:sldMk cId="1938552149" sldId="269"/>
            <ac:spMk id="9" creationId="{02B05CAF-3E2B-4402-A9AB-49FB8CA168FD}"/>
          </ac:spMkLst>
        </pc:spChg>
      </pc:sldChg>
      <pc:sldChg chg="addSp delSp modSp add ord">
        <pc:chgData name="Rajeev Goyal" userId="55559854770e66cb" providerId="LiveId" clId="{55249A9D-6146-4B39-BF0D-9E6ECF8A7735}" dt="2020-01-30T20:22:09.946" v="1852" actId="11529"/>
        <pc:sldMkLst>
          <pc:docMk/>
          <pc:sldMk cId="2226500008" sldId="270"/>
        </pc:sldMkLst>
        <pc:spChg chg="mod">
          <ac:chgData name="Rajeev Goyal" userId="55559854770e66cb" providerId="LiveId" clId="{55249A9D-6146-4B39-BF0D-9E6ECF8A7735}" dt="2020-01-30T19:07:03.022" v="1702" actId="20577"/>
          <ac:spMkLst>
            <pc:docMk/>
            <pc:sldMk cId="2226500008" sldId="270"/>
            <ac:spMk id="2" creationId="{3B06EE3E-7FCC-4DD3-8D97-281803B198B9}"/>
          </ac:spMkLst>
        </pc:spChg>
        <pc:spChg chg="mod">
          <ac:chgData name="Rajeev Goyal" userId="55559854770e66cb" providerId="LiveId" clId="{55249A9D-6146-4B39-BF0D-9E6ECF8A7735}" dt="2020-01-30T20:16:31.361" v="1809" actId="1076"/>
          <ac:spMkLst>
            <pc:docMk/>
            <pc:sldMk cId="2226500008" sldId="270"/>
            <ac:spMk id="3" creationId="{6DF5D2B0-92F3-4F5E-AC85-953FF6519123}"/>
          </ac:spMkLst>
        </pc:spChg>
        <pc:spChg chg="mod">
          <ac:chgData name="Rajeev Goyal" userId="55559854770e66cb" providerId="LiveId" clId="{55249A9D-6146-4B39-BF0D-9E6ECF8A7735}" dt="2020-01-30T19:07:37.112" v="1712" actId="20577"/>
          <ac:spMkLst>
            <pc:docMk/>
            <pc:sldMk cId="2226500008" sldId="270"/>
            <ac:spMk id="4" creationId="{72BEC553-F036-4373-84C6-FD2B0A6AD84C}"/>
          </ac:spMkLst>
        </pc:spChg>
        <pc:spChg chg="mod">
          <ac:chgData name="Rajeev Goyal" userId="55559854770e66cb" providerId="LiveId" clId="{55249A9D-6146-4B39-BF0D-9E6ECF8A7735}" dt="2020-01-30T19:07:40.378" v="1715" actId="20577"/>
          <ac:spMkLst>
            <pc:docMk/>
            <pc:sldMk cId="2226500008" sldId="270"/>
            <ac:spMk id="5" creationId="{C65F39C0-5FCF-472D-B620-CBA1B92CA419}"/>
          </ac:spMkLst>
        </pc:spChg>
        <pc:spChg chg="add del mod">
          <ac:chgData name="Rajeev Goyal" userId="55559854770e66cb" providerId="LiveId" clId="{55249A9D-6146-4B39-BF0D-9E6ECF8A7735}" dt="2020-01-30T20:16:41.310" v="1812" actId="21"/>
          <ac:spMkLst>
            <pc:docMk/>
            <pc:sldMk cId="2226500008" sldId="270"/>
            <ac:spMk id="6" creationId="{D1F47CE8-1CF9-46A4-9121-6F71B2AE81B0}"/>
          </ac:spMkLst>
        </pc:spChg>
        <pc:spChg chg="mod">
          <ac:chgData name="Rajeev Goyal" userId="55559854770e66cb" providerId="LiveId" clId="{55249A9D-6146-4B39-BF0D-9E6ECF8A7735}" dt="2020-01-30T20:17:05.005" v="1837" actId="1038"/>
          <ac:spMkLst>
            <pc:docMk/>
            <pc:sldMk cId="2226500008" sldId="270"/>
            <ac:spMk id="13" creationId="{BAEE33B5-DF28-497E-BDF7-75D02F5A6498}"/>
          </ac:spMkLst>
        </pc:spChg>
        <pc:spChg chg="del">
          <ac:chgData name="Rajeev Goyal" userId="55559854770e66cb" providerId="LiveId" clId="{55249A9D-6146-4B39-BF0D-9E6ECF8A7735}" dt="2020-01-30T20:11:11.104" v="1783" actId="478"/>
          <ac:spMkLst>
            <pc:docMk/>
            <pc:sldMk cId="2226500008" sldId="270"/>
            <ac:spMk id="15" creationId="{504BAFFB-D6EF-4E3A-8FCE-40211CB4F73D}"/>
          </ac:spMkLst>
        </pc:spChg>
        <pc:spChg chg="mod">
          <ac:chgData name="Rajeev Goyal" userId="55559854770e66cb" providerId="LiveId" clId="{55249A9D-6146-4B39-BF0D-9E6ECF8A7735}" dt="2020-01-30T20:10:39.359" v="1782" actId="20577"/>
          <ac:spMkLst>
            <pc:docMk/>
            <pc:sldMk cId="2226500008" sldId="270"/>
            <ac:spMk id="17" creationId="{2A636FF3-CA37-4822-BAA1-30BFEAA67266}"/>
          </ac:spMkLst>
        </pc:spChg>
        <pc:spChg chg="mod">
          <ac:chgData name="Rajeev Goyal" userId="55559854770e66cb" providerId="LiveId" clId="{55249A9D-6146-4B39-BF0D-9E6ECF8A7735}" dt="2020-01-30T19:07:56.115" v="1729" actId="20577"/>
          <ac:spMkLst>
            <pc:docMk/>
            <pc:sldMk cId="2226500008" sldId="270"/>
            <ac:spMk id="20" creationId="{B5CF9C0C-EA02-4EC9-A4F7-98FE7E8FE8FD}"/>
          </ac:spMkLst>
        </pc:spChg>
        <pc:spChg chg="mod">
          <ac:chgData name="Rajeev Goyal" userId="55559854770e66cb" providerId="LiveId" clId="{55249A9D-6146-4B39-BF0D-9E6ECF8A7735}" dt="2020-01-30T20:10:29.533" v="1776" actId="20577"/>
          <ac:spMkLst>
            <pc:docMk/>
            <pc:sldMk cId="2226500008" sldId="270"/>
            <ac:spMk id="22" creationId="{4AA27D21-1245-4349-BB86-F38F72F1FD60}"/>
          </ac:spMkLst>
        </pc:spChg>
        <pc:spChg chg="add mod">
          <ac:chgData name="Rajeev Goyal" userId="55559854770e66cb" providerId="LiveId" clId="{55249A9D-6146-4B39-BF0D-9E6ECF8A7735}" dt="2020-01-30T20:17:27.167" v="1850" actId="20577"/>
          <ac:spMkLst>
            <pc:docMk/>
            <pc:sldMk cId="2226500008" sldId="270"/>
            <ac:spMk id="34" creationId="{1D80AE59-7243-4B89-B2B8-6E408F79FF0B}"/>
          </ac:spMkLst>
        </pc:spChg>
        <pc:spChg chg="add del mod">
          <ac:chgData name="Rajeev Goyal" userId="55559854770e66cb" providerId="LiveId" clId="{55249A9D-6146-4B39-BF0D-9E6ECF8A7735}" dt="2020-01-30T20:16:36.803" v="1810"/>
          <ac:spMkLst>
            <pc:docMk/>
            <pc:sldMk cId="2226500008" sldId="270"/>
            <ac:spMk id="35" creationId="{AA8C81BF-810E-48BF-AD58-811DA433D427}"/>
          </ac:spMkLst>
        </pc:spChg>
        <pc:spChg chg="add mod">
          <ac:chgData name="Rajeev Goyal" userId="55559854770e66cb" providerId="LiveId" clId="{55249A9D-6146-4B39-BF0D-9E6ECF8A7735}" dt="2020-01-30T20:16:23.262" v="1805" actId="571"/>
          <ac:spMkLst>
            <pc:docMk/>
            <pc:sldMk cId="2226500008" sldId="270"/>
            <ac:spMk id="36" creationId="{B22D16B9-0FC7-4424-9FE0-DA2D8825784F}"/>
          </ac:spMkLst>
        </pc:spChg>
        <pc:spChg chg="add mod">
          <ac:chgData name="Rajeev Goyal" userId="55559854770e66cb" providerId="LiveId" clId="{55249A9D-6146-4B39-BF0D-9E6ECF8A7735}" dt="2020-01-30T20:16:23.262" v="1805" actId="571"/>
          <ac:spMkLst>
            <pc:docMk/>
            <pc:sldMk cId="2226500008" sldId="270"/>
            <ac:spMk id="37" creationId="{FB61053E-0220-4B40-AD89-EF399AA56C36}"/>
          </ac:spMkLst>
        </pc:spChg>
        <pc:spChg chg="add mod">
          <ac:chgData name="Rajeev Goyal" userId="55559854770e66cb" providerId="LiveId" clId="{55249A9D-6146-4B39-BF0D-9E6ECF8A7735}" dt="2020-01-30T20:17:20.125" v="1843" actId="1038"/>
          <ac:spMkLst>
            <pc:docMk/>
            <pc:sldMk cId="2226500008" sldId="270"/>
            <ac:spMk id="38" creationId="{3532D260-CF88-4E2A-806C-8EFA43B6615C}"/>
          </ac:spMkLst>
        </pc:spChg>
        <pc:cxnChg chg="mod">
          <ac:chgData name="Rajeev Goyal" userId="55559854770e66cb" providerId="LiveId" clId="{55249A9D-6146-4B39-BF0D-9E6ECF8A7735}" dt="2020-01-30T20:16:41.310" v="1812" actId="21"/>
          <ac:cxnSpMkLst>
            <pc:docMk/>
            <pc:sldMk cId="2226500008" sldId="270"/>
            <ac:cxnSpMk id="10" creationId="{39F83EB8-FE3D-4FD0-9E0D-03B2C82095E4}"/>
          </ac:cxnSpMkLst>
        </pc:cxnChg>
        <pc:cxnChg chg="add del mod">
          <ac:chgData name="Rajeev Goyal" userId="55559854770e66cb" providerId="LiveId" clId="{55249A9D-6146-4B39-BF0D-9E6ECF8A7735}" dt="2020-01-30T20:13:22.460" v="1790" actId="478"/>
          <ac:cxnSpMkLst>
            <pc:docMk/>
            <pc:sldMk cId="2226500008" sldId="270"/>
            <ac:cxnSpMk id="16" creationId="{F032B9B0-D5F8-454E-BAED-19FA1B7B4179}"/>
          </ac:cxnSpMkLst>
        </pc:cxnChg>
        <pc:cxnChg chg="del mod">
          <ac:chgData name="Rajeev Goyal" userId="55559854770e66cb" providerId="LiveId" clId="{55249A9D-6146-4B39-BF0D-9E6ECF8A7735}" dt="2020-01-30T20:11:14.365" v="1785" actId="478"/>
          <ac:cxnSpMkLst>
            <pc:docMk/>
            <pc:sldMk cId="2226500008" sldId="270"/>
            <ac:cxnSpMk id="21" creationId="{13F79B12-ADA1-4EA8-95CF-822DB7809A11}"/>
          </ac:cxnSpMkLst>
        </pc:cxnChg>
        <pc:cxnChg chg="add del mod">
          <ac:chgData name="Rajeev Goyal" userId="55559854770e66cb" providerId="LiveId" clId="{55249A9D-6146-4B39-BF0D-9E6ECF8A7735}" dt="2020-01-30T20:13:16.769" v="1788" actId="11529"/>
          <ac:cxnSpMkLst>
            <pc:docMk/>
            <pc:sldMk cId="2226500008" sldId="270"/>
            <ac:cxnSpMk id="24" creationId="{7E9824A6-0D19-4F4A-A9A0-58852A5A4F5C}"/>
          </ac:cxnSpMkLst>
        </pc:cxnChg>
        <pc:cxnChg chg="del mod">
          <ac:chgData name="Rajeev Goyal" userId="55559854770e66cb" providerId="LiveId" clId="{55249A9D-6146-4B39-BF0D-9E6ECF8A7735}" dt="2020-01-30T20:14:31.699" v="1791" actId="478"/>
          <ac:cxnSpMkLst>
            <pc:docMk/>
            <pc:sldMk cId="2226500008" sldId="270"/>
            <ac:cxnSpMk id="25" creationId="{BBB50528-0F12-430F-B52A-4B77D784D6FE}"/>
          </ac:cxnSpMkLst>
        </pc:cxnChg>
        <pc:cxnChg chg="mod">
          <ac:chgData name="Rajeev Goyal" userId="55559854770e66cb" providerId="LiveId" clId="{55249A9D-6146-4B39-BF0D-9E6ECF8A7735}" dt="2020-01-30T20:16:41.310" v="1812" actId="21"/>
          <ac:cxnSpMkLst>
            <pc:docMk/>
            <pc:sldMk cId="2226500008" sldId="270"/>
            <ac:cxnSpMk id="26" creationId="{10B3068F-7AEC-4D56-9964-E5EB20B8747B}"/>
          </ac:cxnSpMkLst>
        </pc:cxnChg>
        <pc:cxnChg chg="add mod">
          <ac:chgData name="Rajeev Goyal" userId="55559854770e66cb" providerId="LiveId" clId="{55249A9D-6146-4B39-BF0D-9E6ECF8A7735}" dt="2020-01-30T20:17:13.536" v="1838" actId="14100"/>
          <ac:cxnSpMkLst>
            <pc:docMk/>
            <pc:sldMk cId="2226500008" sldId="270"/>
            <ac:cxnSpMk id="28" creationId="{34BA01AF-5715-4078-8377-BAFC97A18EF7}"/>
          </ac:cxnSpMkLst>
        </pc:cxnChg>
        <pc:cxnChg chg="del mod">
          <ac:chgData name="Rajeev Goyal" userId="55559854770e66cb" providerId="LiveId" clId="{55249A9D-6146-4B39-BF0D-9E6ECF8A7735}" dt="2020-01-30T20:11:13.062" v="1784" actId="478"/>
          <ac:cxnSpMkLst>
            <pc:docMk/>
            <pc:sldMk cId="2226500008" sldId="270"/>
            <ac:cxnSpMk id="29" creationId="{95DA91C7-945F-4518-830C-F5A11CF82E99}"/>
          </ac:cxnSpMkLst>
        </pc:cxnChg>
        <pc:cxnChg chg="add mod">
          <ac:chgData name="Rajeev Goyal" userId="55559854770e66cb" providerId="LiveId" clId="{55249A9D-6146-4B39-BF0D-9E6ECF8A7735}" dt="2020-01-30T20:15:02.890" v="1793" actId="11529"/>
          <ac:cxnSpMkLst>
            <pc:docMk/>
            <pc:sldMk cId="2226500008" sldId="270"/>
            <ac:cxnSpMk id="31" creationId="{1BB97862-D798-45B6-BD07-5D39A9F61FDC}"/>
          </ac:cxnSpMkLst>
        </pc:cxnChg>
        <pc:cxnChg chg="add mod">
          <ac:chgData name="Rajeev Goyal" userId="55559854770e66cb" providerId="LiveId" clId="{55249A9D-6146-4B39-BF0D-9E6ECF8A7735}" dt="2020-01-30T20:21:58.451" v="1851" actId="11529"/>
          <ac:cxnSpMkLst>
            <pc:docMk/>
            <pc:sldMk cId="2226500008" sldId="270"/>
            <ac:cxnSpMk id="41" creationId="{03513FA0-1168-43E8-8B07-CA49AC6152F8}"/>
          </ac:cxnSpMkLst>
        </pc:cxnChg>
        <pc:cxnChg chg="add mod">
          <ac:chgData name="Rajeev Goyal" userId="55559854770e66cb" providerId="LiveId" clId="{55249A9D-6146-4B39-BF0D-9E6ECF8A7735}" dt="2020-01-30T20:22:09.946" v="1852" actId="11529"/>
          <ac:cxnSpMkLst>
            <pc:docMk/>
            <pc:sldMk cId="2226500008" sldId="270"/>
            <ac:cxnSpMk id="43" creationId="{FB5CF5ED-66D3-4AF0-8630-AB0DDAAFCBC4}"/>
          </ac:cxnSpMkLst>
        </pc:cxnChg>
      </pc:sldChg>
    </pc:docChg>
  </pc:docChgLst>
  <pc:docChgLst>
    <pc:chgData name="Rajeev Goyal" userId="55559854770e66cb" providerId="LiveId" clId="{0E710521-7306-49DC-B108-6E3A300FDD65}"/>
    <pc:docChg chg="undo custSel addSld modSld sldOrd">
      <pc:chgData name="Rajeev Goyal" userId="55559854770e66cb" providerId="LiveId" clId="{0E710521-7306-49DC-B108-6E3A300FDD65}" dt="2018-02-28T13:27:38.535" v="170"/>
      <pc:docMkLst>
        <pc:docMk/>
      </pc:docMkLst>
      <pc:sldChg chg="modSp ord">
        <pc:chgData name="Rajeev Goyal" userId="55559854770e66cb" providerId="LiveId" clId="{0E710521-7306-49DC-B108-6E3A300FDD65}" dt="2018-02-28T13:27:38.535" v="170"/>
        <pc:sldMkLst>
          <pc:docMk/>
          <pc:sldMk cId="2685180252" sldId="260"/>
        </pc:sldMkLst>
        <pc:spChg chg="mod">
          <ac:chgData name="Rajeev Goyal" userId="55559854770e66cb" providerId="LiveId" clId="{0E710521-7306-49DC-B108-6E3A300FDD65}" dt="2018-02-28T04:03:10.270" v="34" actId="20577"/>
          <ac:spMkLst>
            <pc:docMk/>
            <pc:sldMk cId="2685180252" sldId="260"/>
            <ac:spMk id="20484" creationId="{0A2DCA50-B807-4D09-A02F-4095633DF34C}"/>
          </ac:spMkLst>
        </pc:spChg>
      </pc:sldChg>
      <pc:sldChg chg="modSp ord">
        <pc:chgData name="Rajeev Goyal" userId="55559854770e66cb" providerId="LiveId" clId="{0E710521-7306-49DC-B108-6E3A300FDD65}" dt="2018-02-28T13:25:44.804" v="167"/>
        <pc:sldMkLst>
          <pc:docMk/>
          <pc:sldMk cId="417085652" sldId="261"/>
        </pc:sldMkLst>
        <pc:spChg chg="mod">
          <ac:chgData name="Rajeev Goyal" userId="55559854770e66cb" providerId="LiveId" clId="{0E710521-7306-49DC-B108-6E3A300FDD65}" dt="2018-02-28T13:23:08.795" v="122" actId="20577"/>
          <ac:spMkLst>
            <pc:docMk/>
            <pc:sldMk cId="417085652" sldId="261"/>
            <ac:spMk id="21506" creationId="{0BE3D2C9-1525-479F-A4B5-DB7D34EF1D52}"/>
          </ac:spMkLst>
        </pc:spChg>
      </pc:sldChg>
      <pc:sldChg chg="modSp add ord">
        <pc:chgData name="Rajeev Goyal" userId="55559854770e66cb" providerId="LiveId" clId="{0E710521-7306-49DC-B108-6E3A300FDD65}" dt="2018-02-28T13:25:17.170" v="164"/>
        <pc:sldMkLst>
          <pc:docMk/>
          <pc:sldMk cId="1915572181" sldId="262"/>
        </pc:sldMkLst>
        <pc:spChg chg="mod">
          <ac:chgData name="Rajeev Goyal" userId="55559854770e66cb" providerId="LiveId" clId="{0E710521-7306-49DC-B108-6E3A300FDD65}" dt="2018-02-28T13:19:45.672" v="58" actId="20577"/>
          <ac:spMkLst>
            <pc:docMk/>
            <pc:sldMk cId="1915572181" sldId="262"/>
            <ac:spMk id="2" creationId="{008E28BD-B16D-415E-972B-57E0BC00B8CF}"/>
          </ac:spMkLst>
        </pc:spChg>
        <pc:spChg chg="mod">
          <ac:chgData name="Rajeev Goyal" userId="55559854770e66cb" providerId="LiveId" clId="{0E710521-7306-49DC-B108-6E3A300FDD65}" dt="2018-02-28T13:22:34.951" v="96" actId="14100"/>
          <ac:spMkLst>
            <pc:docMk/>
            <pc:sldMk cId="1915572181" sldId="262"/>
            <ac:spMk id="3" creationId="{BB4EF82D-E3BA-4DA9-AAF4-99A549093809}"/>
          </ac:spMkLst>
        </pc:spChg>
      </pc:sldChg>
      <pc:sldChg chg="addSp delSp modSp add">
        <pc:chgData name="Rajeev Goyal" userId="55559854770e66cb" providerId="LiveId" clId="{0E710521-7306-49DC-B108-6E3A300FDD65}" dt="2018-02-28T13:22:58.233" v="112" actId="20577"/>
        <pc:sldMkLst>
          <pc:docMk/>
          <pc:sldMk cId="4179078202" sldId="263"/>
        </pc:sldMkLst>
        <pc:spChg chg="del">
          <ac:chgData name="Rajeev Goyal" userId="55559854770e66cb" providerId="LiveId" clId="{0E710521-7306-49DC-B108-6E3A300FDD65}" dt="2018-02-28T13:22:42.904" v="97" actId="478"/>
          <ac:spMkLst>
            <pc:docMk/>
            <pc:sldMk cId="4179078202" sldId="263"/>
            <ac:spMk id="2" creationId="{AD2779A0-A872-4318-B75E-8D7B58A1FD3C}"/>
          </ac:spMkLst>
        </pc:spChg>
        <pc:spChg chg="add del mod">
          <ac:chgData name="Rajeev Goyal" userId="55559854770e66cb" providerId="LiveId" clId="{0E710521-7306-49DC-B108-6E3A300FDD65}" dt="2018-02-28T13:21:34.906" v="83" actId="478"/>
          <ac:spMkLst>
            <pc:docMk/>
            <pc:sldMk cId="4179078202" sldId="263"/>
            <ac:spMk id="3" creationId="{FD603218-E822-489A-87B5-62BBD9ED3452}"/>
          </ac:spMkLst>
        </pc:spChg>
        <pc:spChg chg="add del mod">
          <ac:chgData name="Rajeev Goyal" userId="55559854770e66cb" providerId="LiveId" clId="{0E710521-7306-49DC-B108-6E3A300FDD65}" dt="2018-02-28T13:21:34.906" v="83" actId="478"/>
          <ac:spMkLst>
            <pc:docMk/>
            <pc:sldMk cId="4179078202" sldId="263"/>
            <ac:spMk id="4" creationId="{127BE4D0-5CDB-47F1-869E-9E7537FF841F}"/>
          </ac:spMkLst>
        </pc:spChg>
        <pc:spChg chg="add del mod">
          <ac:chgData name="Rajeev Goyal" userId="55559854770e66cb" providerId="LiveId" clId="{0E710521-7306-49DC-B108-6E3A300FDD65}" dt="2018-02-28T13:21:51.325" v="89"/>
          <ac:spMkLst>
            <pc:docMk/>
            <pc:sldMk cId="4179078202" sldId="263"/>
            <ac:spMk id="6" creationId="{495EF4C8-77FB-46A6-A472-8B8119E90EE0}"/>
          </ac:spMkLst>
        </pc:spChg>
        <pc:spChg chg="add mod">
          <ac:chgData name="Rajeev Goyal" userId="55559854770e66cb" providerId="LiveId" clId="{0E710521-7306-49DC-B108-6E3A300FDD65}" dt="2018-02-28T13:22:58.233" v="112" actId="20577"/>
          <ac:spMkLst>
            <pc:docMk/>
            <pc:sldMk cId="4179078202" sldId="263"/>
            <ac:spMk id="9" creationId="{02B05CAF-3E2B-4402-A9AB-49FB8CA168FD}"/>
          </ac:spMkLst>
        </pc:spChg>
        <pc:graphicFrameChg chg="add del mod">
          <ac:chgData name="Rajeev Goyal" userId="55559854770e66cb" providerId="LiveId" clId="{0E710521-7306-49DC-B108-6E3A300FDD65}" dt="2018-02-28T13:21:34.906" v="83" actId="478"/>
          <ac:graphicFrameMkLst>
            <pc:docMk/>
            <pc:sldMk cId="4179078202" sldId="263"/>
            <ac:graphicFrameMk id="5" creationId="{67392666-4850-427C-ADBC-F8891A012C06}"/>
          </ac:graphicFrameMkLst>
        </pc:graphicFrameChg>
        <pc:graphicFrameChg chg="add del mod">
          <ac:chgData name="Rajeev Goyal" userId="55559854770e66cb" providerId="LiveId" clId="{0E710521-7306-49DC-B108-6E3A300FDD65}" dt="2018-02-28T13:21:51.325" v="89"/>
          <ac:graphicFrameMkLst>
            <pc:docMk/>
            <pc:sldMk cId="4179078202" sldId="263"/>
            <ac:graphicFrameMk id="7" creationId="{CFD96595-89AD-4FD2-BA0C-02C2A8D09B34}"/>
          </ac:graphicFrameMkLst>
        </pc:graphicFrameChg>
        <pc:picChg chg="add mod">
          <ac:chgData name="Rajeev Goyal" userId="55559854770e66cb" providerId="LiveId" clId="{0E710521-7306-49DC-B108-6E3A300FDD65}" dt="2018-02-28T13:22:23.748" v="95" actId="14100"/>
          <ac:picMkLst>
            <pc:docMk/>
            <pc:sldMk cId="4179078202" sldId="263"/>
            <ac:picMk id="8" creationId="{BE5553DE-8917-44A8-B012-E0D28B630F53}"/>
          </ac:picMkLst>
        </pc:picChg>
      </pc:sldChg>
      <pc:sldChg chg="modSp add ord">
        <pc:chgData name="Rajeev Goyal" userId="55559854770e66cb" providerId="LiveId" clId="{0E710521-7306-49DC-B108-6E3A300FDD65}" dt="2018-02-28T13:25:25.593" v="165"/>
        <pc:sldMkLst>
          <pc:docMk/>
          <pc:sldMk cId="128842072" sldId="264"/>
        </pc:sldMkLst>
        <pc:spChg chg="mod">
          <ac:chgData name="Rajeev Goyal" userId="55559854770e66cb" providerId="LiveId" clId="{0E710521-7306-49DC-B108-6E3A300FDD65}" dt="2018-02-28T13:24:34.811" v="157" actId="20577"/>
          <ac:spMkLst>
            <pc:docMk/>
            <pc:sldMk cId="128842072" sldId="264"/>
            <ac:spMk id="2" creationId="{12A1EB22-8F70-4856-B02E-B8BB0AF25370}"/>
          </ac:spMkLst>
        </pc:spChg>
      </pc:sldChg>
      <pc:sldChg chg="modSp add">
        <pc:chgData name="Rajeev Goyal" userId="55559854770e66cb" providerId="LiveId" clId="{0E710521-7306-49DC-B108-6E3A300FDD65}" dt="2018-02-28T13:24:51.311" v="160" actId="20577"/>
        <pc:sldMkLst>
          <pc:docMk/>
          <pc:sldMk cId="3613656510" sldId="265"/>
        </pc:sldMkLst>
        <pc:spChg chg="mod">
          <ac:chgData name="Rajeev Goyal" userId="55559854770e66cb" providerId="LiveId" clId="{0E710521-7306-49DC-B108-6E3A300FDD65}" dt="2018-02-28T13:24:51.311" v="160" actId="20577"/>
          <ac:spMkLst>
            <pc:docMk/>
            <pc:sldMk cId="3613656510" sldId="265"/>
            <ac:spMk id="2" creationId="{D981C677-02CC-4FB6-B02F-37311079E92E}"/>
          </ac:spMkLst>
        </pc:spChg>
      </pc:sldChg>
      <pc:sldChg chg="modSp add">
        <pc:chgData name="Rajeev Goyal" userId="55559854770e66cb" providerId="LiveId" clId="{0E710521-7306-49DC-B108-6E3A300FDD65}" dt="2018-02-28T13:24:57.577" v="163" actId="20577"/>
        <pc:sldMkLst>
          <pc:docMk/>
          <pc:sldMk cId="3010095674" sldId="266"/>
        </pc:sldMkLst>
        <pc:spChg chg="mod">
          <ac:chgData name="Rajeev Goyal" userId="55559854770e66cb" providerId="LiveId" clId="{0E710521-7306-49DC-B108-6E3A300FDD65}" dt="2018-02-28T13:24:57.577" v="163" actId="20577"/>
          <ac:spMkLst>
            <pc:docMk/>
            <pc:sldMk cId="3010095674" sldId="266"/>
            <ac:spMk id="2" creationId="{D981C677-02CC-4FB6-B02F-37311079E92E}"/>
          </ac:spMkLst>
        </pc:spChg>
      </pc:sldChg>
      <pc:sldChg chg="add ord">
        <pc:chgData name="Rajeev Goyal" userId="55559854770e66cb" providerId="LiveId" clId="{0E710521-7306-49DC-B108-6E3A300FDD65}" dt="2018-02-28T13:27:35.577" v="169"/>
        <pc:sldMkLst>
          <pc:docMk/>
          <pc:sldMk cId="420652760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EE10BDE3-8CD3-4C4B-8CBA-506191F6AFAC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EE10BDE3-8CD3-4C4B-8CBA-506191F6AF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EC6F0BB8-ED16-472B-8E11-D7283D0F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600" b="1" baseline="30000">
                <a:solidFill>
                  <a:srgbClr val="CC3300"/>
                </a:solidFill>
              </a:rPr>
              <a:t>th</a:t>
            </a:r>
            <a:r>
              <a:rPr lang="en-US" altLang="en-US" sz="1600" b="1">
                <a:solidFill>
                  <a:srgbClr val="CC3300"/>
                </a:solidFill>
              </a:rPr>
              <a:t> Ed</a:t>
            </a:r>
            <a:r>
              <a:rPr lang="en-US" alt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DE630BA7-444E-44DD-9FD7-484375900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9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309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78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60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60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5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77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5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11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4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834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0DADC6A-072F-4358-95B1-DEC39BD92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1D7A1BE2-BAC9-4179-8E99-CC51E968F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C9DC6FA0-63EF-496C-A7B6-DAD0875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905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5.</a:t>
            </a:r>
            <a:fld id="{7EDEB9FE-0FBE-496D-B373-AAD788BEFCFB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98A7781B-278B-43EA-85F7-2EE22275F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5383" name="Text Box 7">
            <a:extLst>
              <a:ext uri="{FF2B5EF4-FFF2-40B4-BE49-F238E27FC236}">
                <a16:creationId xmlns:a16="http://schemas.microsoft.com/office/drawing/2014/main" id="{411A6532-83B8-4F9E-A103-2FE9AEEF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613526"/>
            <a:ext cx="2595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000099"/>
                </a:solidFill>
              </a:rPr>
              <a:t>th</a:t>
            </a:r>
            <a:r>
              <a:rPr lang="en-US" alt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973B7D35-892E-4B7D-B6E1-3D5AC09B7790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7D329AFA-64EB-4189-807C-6B21CD52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3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28BD-B16D-415E-972B-57E0BC00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- 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F82D-E3BA-4DA9-AAF4-99A54909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1267326"/>
            <a:ext cx="10215033" cy="5133474"/>
          </a:xfrm>
        </p:spPr>
        <p:txBody>
          <a:bodyPr/>
          <a:lstStyle/>
          <a:p>
            <a:r>
              <a:rPr lang="en-US" sz="2000" dirty="0"/>
              <a:t>You have just been hired as a consultant for a big airplane manufacturer. Impressed by your background in databases, they want you to completely redesign their database system. Talking with the people in the company, you get the following information: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1"/>
            <a:r>
              <a:rPr lang="en-US" dirty="0"/>
              <a:t>- The database contains information about employees, factories and parts. </a:t>
            </a:r>
          </a:p>
          <a:p>
            <a:pPr lvl="1"/>
            <a:r>
              <a:rPr lang="en-US" dirty="0"/>
              <a:t> - Each employee has a social security number (SSN), name and salary. An employee is       uniquely identified by his or her SSN. </a:t>
            </a:r>
          </a:p>
          <a:p>
            <a:pPr lvl="1"/>
            <a:r>
              <a:rPr lang="en-US" dirty="0"/>
              <a:t> - Each factory has an id, name and a budget. The id uniquely identifies a factory. </a:t>
            </a:r>
          </a:p>
          <a:p>
            <a:pPr lvl="1"/>
            <a:r>
              <a:rPr lang="en-US" dirty="0"/>
              <a:t> - Each part has an id and a name. The id uniquely identifies a part. </a:t>
            </a:r>
          </a:p>
          <a:p>
            <a:pPr lvl="1"/>
            <a:r>
              <a:rPr lang="en-US" dirty="0"/>
              <a:t> - Each employee works in only one factory, a factory can employ many employees. </a:t>
            </a:r>
          </a:p>
          <a:p>
            <a:pPr lvl="1"/>
            <a:r>
              <a:rPr lang="en-US" dirty="0"/>
              <a:t> - Each part is manufactured in at least one factory.  A factory can produce many different  parts.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B05CAF-3E2B-4402-A9AB-49FB8CA1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-3398"/>
            <a:ext cx="10769600" cy="609600"/>
          </a:xfrm>
        </p:spPr>
        <p:txBody>
          <a:bodyPr/>
          <a:lstStyle/>
          <a:p>
            <a:r>
              <a:rPr lang="en-US" dirty="0"/>
              <a:t>ERD - Answer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97F4AD-4A6C-4D0C-9D21-B8AC5F83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606203"/>
            <a:ext cx="10215033" cy="5824094"/>
          </a:xfrm>
        </p:spPr>
        <p:txBody>
          <a:bodyPr/>
          <a:lstStyle/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601C95-08EC-4043-9CEF-D0ABC03A8AC3}"/>
              </a:ext>
            </a:extLst>
          </p:cNvPr>
          <p:cNvSpPr/>
          <p:nvPr/>
        </p:nvSpPr>
        <p:spPr bwMode="auto">
          <a:xfrm>
            <a:off x="1773031" y="840146"/>
            <a:ext cx="1586399" cy="1361597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Employee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Ssn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Salary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62E83465-EF42-45DA-898C-690E62ED174A}"/>
              </a:ext>
            </a:extLst>
          </p:cNvPr>
          <p:cNvSpPr/>
          <p:nvPr/>
        </p:nvSpPr>
        <p:spPr bwMode="auto">
          <a:xfrm>
            <a:off x="4653580" y="4598515"/>
            <a:ext cx="2027439" cy="958646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Manufactured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7D3FF4-BA28-49B5-8F0E-89447EC544F5}"/>
              </a:ext>
            </a:extLst>
          </p:cNvPr>
          <p:cNvSpPr/>
          <p:nvPr/>
        </p:nvSpPr>
        <p:spPr bwMode="auto">
          <a:xfrm>
            <a:off x="1773031" y="4417142"/>
            <a:ext cx="1586399" cy="132139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Factory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Factory_id</a:t>
            </a:r>
            <a:endParaRPr lang="en-US" sz="1600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Budget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54CDF058-97B8-4928-8151-E80D016597DE}"/>
              </a:ext>
            </a:extLst>
          </p:cNvPr>
          <p:cNvSpPr/>
          <p:nvPr/>
        </p:nvSpPr>
        <p:spPr bwMode="auto">
          <a:xfrm>
            <a:off x="1552510" y="2766733"/>
            <a:ext cx="2027439" cy="958646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Works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40B0C-521E-4731-B66F-A77C16303232}"/>
              </a:ext>
            </a:extLst>
          </p:cNvPr>
          <p:cNvSpPr/>
          <p:nvPr/>
        </p:nvSpPr>
        <p:spPr bwMode="auto">
          <a:xfrm>
            <a:off x="8591702" y="4417142"/>
            <a:ext cx="1586399" cy="1321392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Parts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Part_id</a:t>
            </a:r>
            <a:endParaRPr lang="en-US" sz="1600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Part_name</a:t>
            </a:r>
            <a:endParaRPr lang="en-US" sz="1600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523E8A-86D9-4456-A675-AA55CE66D26A}"/>
              </a:ext>
            </a:extLst>
          </p:cNvPr>
          <p:cNvCxnSpPr>
            <a:stCxn id="7" idx="2"/>
            <a:endCxn id="13" idx="0"/>
          </p:cNvCxnSpPr>
          <p:nvPr/>
        </p:nvCxnSpPr>
        <p:spPr bwMode="auto">
          <a:xfrm flipH="1">
            <a:off x="2566230" y="2201743"/>
            <a:ext cx="1" cy="564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2D2A77-1F43-4971-9676-3F951D7CC857}"/>
              </a:ext>
            </a:extLst>
          </p:cNvPr>
          <p:cNvCxnSpPr>
            <a:stCxn id="13" idx="2"/>
            <a:endCxn id="12" idx="0"/>
          </p:cNvCxnSpPr>
          <p:nvPr/>
        </p:nvCxnSpPr>
        <p:spPr bwMode="auto">
          <a:xfrm>
            <a:off x="2566230" y="3725379"/>
            <a:ext cx="1" cy="691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B57DC-0ACF-4085-B874-BC5A3970B497}"/>
              </a:ext>
            </a:extLst>
          </p:cNvPr>
          <p:cNvCxnSpPr>
            <a:stCxn id="10" idx="1"/>
            <a:endCxn id="12" idx="3"/>
          </p:cNvCxnSpPr>
          <p:nvPr/>
        </p:nvCxnSpPr>
        <p:spPr bwMode="auto">
          <a:xfrm flipH="1">
            <a:off x="3359430" y="5077838"/>
            <a:ext cx="12941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FCC9E8-6AC0-437C-8B90-ECE24811D2E3}"/>
              </a:ext>
            </a:extLst>
          </p:cNvPr>
          <p:cNvCxnSpPr>
            <a:stCxn id="14" idx="1"/>
            <a:endCxn id="10" idx="3"/>
          </p:cNvCxnSpPr>
          <p:nvPr/>
        </p:nvCxnSpPr>
        <p:spPr bwMode="auto">
          <a:xfrm flipH="1">
            <a:off x="6681019" y="5077838"/>
            <a:ext cx="191068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907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EE3E-7FCC-4DD3-8D97-281803B1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0"/>
            <a:ext cx="10769600" cy="609600"/>
          </a:xfrm>
        </p:spPr>
        <p:txBody>
          <a:bodyPr/>
          <a:lstStyle/>
          <a:p>
            <a:r>
              <a:rPr lang="en-US" dirty="0"/>
              <a:t>Class Exercise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D2B0-92F3-4F5E-AC85-953FF651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702365"/>
            <a:ext cx="10215033" cy="5295211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Draw an ERD for the following scenario:</a:t>
            </a:r>
          </a:p>
          <a:p>
            <a:r>
              <a:rPr lang="en-US" altLang="en-US" dirty="0"/>
              <a:t>A customer can place many orders; an order may be placed by one customer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b="1" dirty="0"/>
              <a:t>Convert ERD to schema: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04A6B0-A08B-4ACD-9FD6-2FD842E4072E}"/>
              </a:ext>
            </a:extLst>
          </p:cNvPr>
          <p:cNvGrpSpPr/>
          <p:nvPr/>
        </p:nvGrpSpPr>
        <p:grpSpPr>
          <a:xfrm>
            <a:off x="2464904" y="1881805"/>
            <a:ext cx="6553202" cy="609601"/>
            <a:chOff x="2464904" y="1696277"/>
            <a:chExt cx="6553202" cy="6096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BEC553-F036-4373-84C6-FD2B0A6AD84C}"/>
                </a:ext>
              </a:extLst>
            </p:cNvPr>
            <p:cNvSpPr/>
            <p:nvPr/>
          </p:nvSpPr>
          <p:spPr bwMode="auto">
            <a:xfrm>
              <a:off x="2464904" y="1709530"/>
              <a:ext cx="1417983" cy="59634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Customer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5F39C0-5FCF-472D-B620-CBA1B92CA419}"/>
                </a:ext>
              </a:extLst>
            </p:cNvPr>
            <p:cNvSpPr/>
            <p:nvPr/>
          </p:nvSpPr>
          <p:spPr bwMode="auto">
            <a:xfrm>
              <a:off x="7600123" y="1696277"/>
              <a:ext cx="1417983" cy="59634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Order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D1F47CE8-1CF9-46A4-9121-6F71B2AE81B0}"/>
                </a:ext>
              </a:extLst>
            </p:cNvPr>
            <p:cNvSpPr/>
            <p:nvPr/>
          </p:nvSpPr>
          <p:spPr bwMode="auto">
            <a:xfrm>
              <a:off x="4819004" y="1709530"/>
              <a:ext cx="1762539" cy="596348"/>
            </a:xfrm>
            <a:prstGeom prst="flowChartDecision">
              <a:avLst/>
            </a:prstGeom>
            <a:solidFill>
              <a:schemeClr val="bg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Places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8D6099-4C1B-4AE5-9DA3-4E5E4FAEC0CC}"/>
                </a:ext>
              </a:extLst>
            </p:cNvPr>
            <p:cNvCxnSpPr>
              <a:stCxn id="6" idx="1"/>
              <a:endCxn id="4" idx="3"/>
            </p:cNvCxnSpPr>
            <p:nvPr/>
          </p:nvCxnSpPr>
          <p:spPr bwMode="auto">
            <a:xfrm flipH="1">
              <a:off x="3882887" y="2007704"/>
              <a:ext cx="93611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F83EB8-FE3D-4FD0-9E0D-03B2C82095E4}"/>
                </a:ext>
              </a:extLst>
            </p:cNvPr>
            <p:cNvCxnSpPr>
              <a:stCxn id="6" idx="3"/>
              <a:endCxn id="5" idx="1"/>
            </p:cNvCxnSpPr>
            <p:nvPr/>
          </p:nvCxnSpPr>
          <p:spPr bwMode="auto">
            <a:xfrm flipV="1">
              <a:off x="6581543" y="1994451"/>
              <a:ext cx="1018580" cy="13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B0E63FF-3536-4E89-8E0C-5C218402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85689"/>
              </p:ext>
            </p:extLst>
          </p:nvPr>
        </p:nvGraphicFramePr>
        <p:xfrm>
          <a:off x="2831919" y="4108508"/>
          <a:ext cx="2137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Customer_id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Order_No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Order_Date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3C1D34B5-73E6-4CC5-8DA3-95737449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05078"/>
              </p:ext>
            </p:extLst>
          </p:nvPr>
        </p:nvGraphicFramePr>
        <p:xfrm>
          <a:off x="6798181" y="4102216"/>
          <a:ext cx="2137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Order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Order_No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Item_No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Customer_id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990145-BD5F-4F0C-9BC0-B4C97F801703}"/>
              </a:ext>
            </a:extLst>
          </p:cNvPr>
          <p:cNvCxnSpPr/>
          <p:nvPr/>
        </p:nvCxnSpPr>
        <p:spPr bwMode="auto">
          <a:xfrm flipH="1">
            <a:off x="4969565" y="4744278"/>
            <a:ext cx="18286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294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EE3E-7FCC-4DD3-8D97-281803B1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0"/>
            <a:ext cx="10769600" cy="609600"/>
          </a:xfrm>
        </p:spPr>
        <p:txBody>
          <a:bodyPr/>
          <a:lstStyle/>
          <a:p>
            <a:r>
              <a:rPr lang="en-US" dirty="0"/>
              <a:t>Class Exercise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D2B0-92F3-4F5E-AC85-953FF651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702365"/>
            <a:ext cx="10215033" cy="56984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Draw an ERD for the following scenario:</a:t>
            </a:r>
          </a:p>
          <a:p>
            <a:r>
              <a:rPr lang="en-US" altLang="en-US" dirty="0"/>
              <a:t>A dealer can deal with many manufacturers, and a manufacturer can  deal with many dealers. </a:t>
            </a:r>
          </a:p>
          <a:p>
            <a:r>
              <a:rPr lang="en-US" altLang="en-US" dirty="0"/>
              <a:t>Dealers can sell many vehicle models and vehicle models can be sold by many dealers.</a:t>
            </a:r>
          </a:p>
          <a:p>
            <a:r>
              <a:rPr lang="en-US" altLang="en-US" dirty="0"/>
              <a:t>Manufacturers can make many vehicle models and a vehicle model can be made by only one manufacturers. 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EC553-F036-4373-84C6-FD2B0A6AD84C}"/>
              </a:ext>
            </a:extLst>
          </p:cNvPr>
          <p:cNvSpPr/>
          <p:nvPr/>
        </p:nvSpPr>
        <p:spPr bwMode="auto">
          <a:xfrm>
            <a:off x="2727182" y="2896815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Dealer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F39C0-5FCF-472D-B620-CBA1B92CA419}"/>
              </a:ext>
            </a:extLst>
          </p:cNvPr>
          <p:cNvSpPr/>
          <p:nvPr/>
        </p:nvSpPr>
        <p:spPr bwMode="auto">
          <a:xfrm>
            <a:off x="7173285" y="2883562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Manufacturer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1F47CE8-1CF9-46A4-9121-6F71B2AE81B0}"/>
              </a:ext>
            </a:extLst>
          </p:cNvPr>
          <p:cNvSpPr/>
          <p:nvPr/>
        </p:nvSpPr>
        <p:spPr bwMode="auto">
          <a:xfrm>
            <a:off x="4869250" y="2896815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Deals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83EB8-FE3D-4FD0-9E0D-03B2C82095E4}"/>
              </a:ext>
            </a:extLst>
          </p:cNvPr>
          <p:cNvCxnSpPr>
            <a:stCxn id="6" idx="3"/>
            <a:endCxn id="5" idx="1"/>
          </p:cNvCxnSpPr>
          <p:nvPr/>
        </p:nvCxnSpPr>
        <p:spPr bwMode="auto">
          <a:xfrm flipV="1">
            <a:off x="6841128" y="3181736"/>
            <a:ext cx="332157" cy="13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E33B5-DF28-497E-BDF7-75D02F5A6498}"/>
              </a:ext>
            </a:extLst>
          </p:cNvPr>
          <p:cNvSpPr/>
          <p:nvPr/>
        </p:nvSpPr>
        <p:spPr bwMode="auto">
          <a:xfrm>
            <a:off x="5016778" y="4833943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Vehicle Model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504BAFFB-D6EF-4E3A-8FCE-40211CB4F73D}"/>
              </a:ext>
            </a:extLst>
          </p:cNvPr>
          <p:cNvSpPr/>
          <p:nvPr/>
        </p:nvSpPr>
        <p:spPr bwMode="auto">
          <a:xfrm>
            <a:off x="2534442" y="4119202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Sells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2A636FF3-CA37-4822-BAA1-30BFEAA67266}"/>
              </a:ext>
            </a:extLst>
          </p:cNvPr>
          <p:cNvSpPr/>
          <p:nvPr/>
        </p:nvSpPr>
        <p:spPr bwMode="auto">
          <a:xfrm>
            <a:off x="6980545" y="4119202"/>
            <a:ext cx="1971878" cy="551059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Makes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43700E-82EE-4B87-8E7B-D855383F2C45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4313581" y="3194989"/>
            <a:ext cx="5556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998D5E-2AE5-4705-9A2B-40C7A95B5405}"/>
              </a:ext>
            </a:extLst>
          </p:cNvPr>
          <p:cNvCxnSpPr>
            <a:stCxn id="15" idx="0"/>
          </p:cNvCxnSpPr>
          <p:nvPr/>
        </p:nvCxnSpPr>
        <p:spPr bwMode="auto">
          <a:xfrm flipV="1">
            <a:off x="3520381" y="3493163"/>
            <a:ext cx="0" cy="626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F79B12-ADA1-4EA8-95CF-822DB7809A11}"/>
              </a:ext>
            </a:extLst>
          </p:cNvPr>
          <p:cNvCxnSpPr>
            <a:stCxn id="15" idx="2"/>
            <a:endCxn id="13" idx="1"/>
          </p:cNvCxnSpPr>
          <p:nvPr/>
        </p:nvCxnSpPr>
        <p:spPr bwMode="auto">
          <a:xfrm rot="16200000" flipH="1">
            <a:off x="4060296" y="4175634"/>
            <a:ext cx="416567" cy="149639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B50528-0F12-430F-B52A-4B77D784D6FE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 bwMode="auto">
          <a:xfrm rot="5400000" flipH="1" flipV="1">
            <a:off x="7646838" y="3799556"/>
            <a:ext cx="63929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1CC08C-02AB-4395-AE76-927E16A1519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603175" y="4713208"/>
            <a:ext cx="1363309" cy="416570"/>
          </a:xfrm>
          <a:prstGeom prst="bentConnector3">
            <a:avLst>
              <a:gd name="adj1" fmla="val -3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007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EE3E-7FCC-4DD3-8D97-281803B1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0"/>
            <a:ext cx="10769600" cy="609600"/>
          </a:xfrm>
        </p:spPr>
        <p:txBody>
          <a:bodyPr/>
          <a:lstStyle/>
          <a:p>
            <a:r>
              <a:rPr lang="en-US" dirty="0"/>
              <a:t>Class Exercise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D2B0-92F3-4F5E-AC85-953FF651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702365"/>
            <a:ext cx="10215033" cy="5295211"/>
          </a:xfrm>
        </p:spPr>
        <p:txBody>
          <a:bodyPr/>
          <a:lstStyle/>
          <a:p>
            <a:r>
              <a:rPr lang="en-US" altLang="en-US" b="1" dirty="0"/>
              <a:t>Convert ERD to schema:</a:t>
            </a:r>
          </a:p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B0E63FF-3536-4E89-8E0C-5C218402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39907"/>
              </p:ext>
            </p:extLst>
          </p:nvPr>
        </p:nvGraphicFramePr>
        <p:xfrm>
          <a:off x="1294667" y="1495770"/>
          <a:ext cx="2137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Dealer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Dealer_id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Dealer_Type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Dealer_License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130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3C1D34B5-73E6-4CC5-8DA3-95737449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58097"/>
              </p:ext>
            </p:extLst>
          </p:nvPr>
        </p:nvGraphicFramePr>
        <p:xfrm>
          <a:off x="4797103" y="1495771"/>
          <a:ext cx="2137646" cy="187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Deal_Txn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Dealer_id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Manufacturer_id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Deal_No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7067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A27AF-C4BD-4A2E-A621-D17030F409F8}"/>
              </a:ext>
            </a:extLst>
          </p:cNvPr>
          <p:cNvCxnSpPr/>
          <p:nvPr/>
        </p:nvCxnSpPr>
        <p:spPr bwMode="auto">
          <a:xfrm flipH="1">
            <a:off x="3432313" y="2398643"/>
            <a:ext cx="13647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3713C173-BC63-40E0-9161-059F0369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87908"/>
              </p:ext>
            </p:extLst>
          </p:nvPr>
        </p:nvGraphicFramePr>
        <p:xfrm>
          <a:off x="8299538" y="1495770"/>
          <a:ext cx="2346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1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Manufacturer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Manufacturer_id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Manuf_Type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Manuf_Location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130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C3025-3511-4B86-ACA3-125873981A7D}"/>
              </a:ext>
            </a:extLst>
          </p:cNvPr>
          <p:cNvCxnSpPr>
            <a:endCxn id="15" idx="1"/>
          </p:cNvCxnSpPr>
          <p:nvPr/>
        </p:nvCxnSpPr>
        <p:spPr bwMode="auto">
          <a:xfrm>
            <a:off x="6934749" y="2398643"/>
            <a:ext cx="1364789" cy="24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668B808A-A1B4-4115-BCEE-EBEF6E139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24546"/>
              </p:ext>
            </p:extLst>
          </p:nvPr>
        </p:nvGraphicFramePr>
        <p:xfrm>
          <a:off x="1334423" y="4094922"/>
          <a:ext cx="2137646" cy="187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Sale_Txn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Dealer_id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Model_id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Sale_No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70670"/>
                  </a:ext>
                </a:extLst>
              </a:tr>
            </a:tbl>
          </a:graphicData>
        </a:graphic>
      </p:graphicFrame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3CE9895F-F55C-4760-BC2F-7F38F88D7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20061"/>
              </p:ext>
            </p:extLst>
          </p:nvPr>
        </p:nvGraphicFramePr>
        <p:xfrm>
          <a:off x="4784593" y="4143376"/>
          <a:ext cx="2137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Vehicle_Model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Model_id</a:t>
                      </a:r>
                      <a:r>
                        <a:rPr lang="en-US" u="sng" dirty="0">
                          <a:solidFill>
                            <a:schemeClr val="accent4"/>
                          </a:solidFill>
                        </a:rPr>
                        <a:t> 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accent4"/>
                          </a:solidFill>
                        </a:rPr>
                        <a:t>Manufacturer_id</a:t>
                      </a:r>
                      <a:r>
                        <a:rPr lang="en-US" i="0">
                          <a:solidFill>
                            <a:schemeClr val="accent4"/>
                          </a:solidFill>
                        </a:rPr>
                        <a:t>(F)</a:t>
                      </a:r>
                      <a:endParaRPr lang="en-US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1308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6715D-223A-4024-8075-9D34186B0F66}"/>
              </a:ext>
            </a:extLst>
          </p:cNvPr>
          <p:cNvCxnSpPr/>
          <p:nvPr/>
        </p:nvCxnSpPr>
        <p:spPr bwMode="auto">
          <a:xfrm flipV="1">
            <a:off x="2239617" y="3349970"/>
            <a:ext cx="0" cy="744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35A8EA-6A69-4752-99CA-4543F25BB397}"/>
              </a:ext>
            </a:extLst>
          </p:cNvPr>
          <p:cNvCxnSpPr>
            <a:endCxn id="19" idx="1"/>
          </p:cNvCxnSpPr>
          <p:nvPr/>
        </p:nvCxnSpPr>
        <p:spPr bwMode="auto">
          <a:xfrm>
            <a:off x="3472069" y="5049078"/>
            <a:ext cx="1312524" cy="21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A53E36-1332-4770-9B25-C6E6A7962330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flipV="1">
            <a:off x="6922239" y="3349970"/>
            <a:ext cx="2550529" cy="19030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2638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EE3E-7FCC-4DD3-8D97-281803B1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0"/>
            <a:ext cx="10769600" cy="609600"/>
          </a:xfrm>
        </p:spPr>
        <p:txBody>
          <a:bodyPr/>
          <a:lstStyle/>
          <a:p>
            <a:r>
              <a:rPr lang="en-US" dirty="0"/>
              <a:t>Class Exercise –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D2B0-92F3-4F5E-AC85-953FF651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702365"/>
            <a:ext cx="10215033" cy="56984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Draw an ERD for the following scenario: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en-US" dirty="0"/>
              <a:t>A department employs many employees, but each employee is employed by one department.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en-US" dirty="0"/>
              <a:t>A division operates many departments, but each department is operated by one division.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en-US" dirty="0"/>
              <a:t>An employee may be assigned many projects, and a project may have many employees assigned to it.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en-US" dirty="0"/>
              <a:t>One of the employees manages each department, and each department is managed by only one employee.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en-US" dirty="0"/>
              <a:t>One of the employees runs each division, and each division is run by only one employee.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EC553-F036-4373-84C6-FD2B0A6AD84C}"/>
              </a:ext>
            </a:extLst>
          </p:cNvPr>
          <p:cNvSpPr/>
          <p:nvPr/>
        </p:nvSpPr>
        <p:spPr bwMode="auto">
          <a:xfrm>
            <a:off x="1773032" y="3533929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Department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F39C0-5FCF-472D-B620-CBA1B92CA419}"/>
              </a:ext>
            </a:extLst>
          </p:cNvPr>
          <p:cNvSpPr/>
          <p:nvPr/>
        </p:nvSpPr>
        <p:spPr bwMode="auto">
          <a:xfrm>
            <a:off x="7001008" y="3520676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Employee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1F47CE8-1CF9-46A4-9121-6F71B2AE81B0}"/>
              </a:ext>
            </a:extLst>
          </p:cNvPr>
          <p:cNvSpPr/>
          <p:nvPr/>
        </p:nvSpPr>
        <p:spPr bwMode="auto">
          <a:xfrm>
            <a:off x="4166884" y="3533929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Employs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83EB8-FE3D-4FD0-9E0D-03B2C82095E4}"/>
              </a:ext>
            </a:extLst>
          </p:cNvPr>
          <p:cNvCxnSpPr>
            <a:stCxn id="6" idx="3"/>
            <a:endCxn id="5" idx="1"/>
          </p:cNvCxnSpPr>
          <p:nvPr/>
        </p:nvCxnSpPr>
        <p:spPr bwMode="auto">
          <a:xfrm flipV="1">
            <a:off x="6138762" y="3818850"/>
            <a:ext cx="862246" cy="13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E33B5-DF28-497E-BDF7-75D02F5A6498}"/>
              </a:ext>
            </a:extLst>
          </p:cNvPr>
          <p:cNvSpPr/>
          <p:nvPr/>
        </p:nvSpPr>
        <p:spPr bwMode="auto">
          <a:xfrm>
            <a:off x="4314412" y="5471057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Division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504BAFFB-D6EF-4E3A-8FCE-40211CB4F73D}"/>
              </a:ext>
            </a:extLst>
          </p:cNvPr>
          <p:cNvSpPr/>
          <p:nvPr/>
        </p:nvSpPr>
        <p:spPr bwMode="auto">
          <a:xfrm>
            <a:off x="1580292" y="4756316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Operates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2A636FF3-CA37-4822-BAA1-30BFEAA67266}"/>
              </a:ext>
            </a:extLst>
          </p:cNvPr>
          <p:cNvSpPr/>
          <p:nvPr/>
        </p:nvSpPr>
        <p:spPr bwMode="auto">
          <a:xfrm>
            <a:off x="6993796" y="4756316"/>
            <a:ext cx="1971878" cy="551059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Manages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F79B12-ADA1-4EA8-95CF-822DB7809A11}"/>
              </a:ext>
            </a:extLst>
          </p:cNvPr>
          <p:cNvCxnSpPr>
            <a:stCxn id="15" idx="2"/>
            <a:endCxn id="13" idx="1"/>
          </p:cNvCxnSpPr>
          <p:nvPr/>
        </p:nvCxnSpPr>
        <p:spPr bwMode="auto">
          <a:xfrm rot="16200000" flipH="1">
            <a:off x="3232038" y="4686856"/>
            <a:ext cx="416567" cy="174818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B50528-0F12-430F-B52A-4B77D784D6FE}"/>
              </a:ext>
            </a:extLst>
          </p:cNvPr>
          <p:cNvCxnSpPr>
            <a:stCxn id="17" idx="2"/>
            <a:endCxn id="13" idx="3"/>
          </p:cNvCxnSpPr>
          <p:nvPr/>
        </p:nvCxnSpPr>
        <p:spPr bwMode="auto">
          <a:xfrm rot="5400000">
            <a:off x="6709345" y="4498841"/>
            <a:ext cx="461856" cy="20789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F9C0C-EA02-4EC9-A4F7-98FE7E8FE8FD}"/>
              </a:ext>
            </a:extLst>
          </p:cNvPr>
          <p:cNvSpPr/>
          <p:nvPr/>
        </p:nvSpPr>
        <p:spPr bwMode="auto">
          <a:xfrm>
            <a:off x="9564795" y="4756316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Projects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4AA27D21-1245-4349-BB86-F38F72F1FD60}"/>
              </a:ext>
            </a:extLst>
          </p:cNvPr>
          <p:cNvSpPr/>
          <p:nvPr/>
        </p:nvSpPr>
        <p:spPr bwMode="auto">
          <a:xfrm>
            <a:off x="9327009" y="3530574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Assigned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2B9B0-D5F8-454E-BAED-19FA1B7B4179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8587407" y="3818850"/>
            <a:ext cx="739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3D9DD5-2E37-42F2-A62A-B34F45C42D62}"/>
              </a:ext>
            </a:extLst>
          </p:cNvPr>
          <p:cNvCxnSpPr/>
          <p:nvPr/>
        </p:nvCxnSpPr>
        <p:spPr bwMode="auto">
          <a:xfrm>
            <a:off x="10348004" y="4130277"/>
            <a:ext cx="0" cy="626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B3068F-7AEC-4D56-9964-E5EB20B8747B}"/>
              </a:ext>
            </a:extLst>
          </p:cNvPr>
          <p:cNvCxnSpPr>
            <a:stCxn id="6" idx="1"/>
            <a:endCxn id="4" idx="3"/>
          </p:cNvCxnSpPr>
          <p:nvPr/>
        </p:nvCxnSpPr>
        <p:spPr bwMode="auto">
          <a:xfrm flipH="1">
            <a:off x="3359431" y="3832103"/>
            <a:ext cx="8074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DA91C7-945F-4518-830C-F5A11CF82E99}"/>
              </a:ext>
            </a:extLst>
          </p:cNvPr>
          <p:cNvCxnSpPr>
            <a:stCxn id="15" idx="0"/>
          </p:cNvCxnSpPr>
          <p:nvPr/>
        </p:nvCxnSpPr>
        <p:spPr bwMode="auto">
          <a:xfrm flipV="1">
            <a:off x="2566231" y="4126922"/>
            <a:ext cx="0" cy="6293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1896E4-10AB-45E7-A42F-86FA85DD1BCE}"/>
              </a:ext>
            </a:extLst>
          </p:cNvPr>
          <p:cNvCxnSpPr/>
          <p:nvPr/>
        </p:nvCxnSpPr>
        <p:spPr bwMode="auto">
          <a:xfrm flipV="1">
            <a:off x="7979735" y="4126922"/>
            <a:ext cx="0" cy="6293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4501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EE3E-7FCC-4DD3-8D97-281803B1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0"/>
            <a:ext cx="10769600" cy="609600"/>
          </a:xfrm>
        </p:spPr>
        <p:txBody>
          <a:bodyPr/>
          <a:lstStyle/>
          <a:p>
            <a:r>
              <a:rPr lang="en-US" dirty="0"/>
              <a:t>Class Exercise –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D2B0-92F3-4F5E-AC85-953FF651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702365"/>
            <a:ext cx="10215033" cy="5295211"/>
          </a:xfrm>
        </p:spPr>
        <p:txBody>
          <a:bodyPr/>
          <a:lstStyle/>
          <a:p>
            <a:r>
              <a:rPr lang="en-US" altLang="en-US" b="1" dirty="0"/>
              <a:t>Convert ERD to schema:</a:t>
            </a:r>
          </a:p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B0E63FF-3536-4E89-8E0C-5C218402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30731"/>
              </p:ext>
            </p:extLst>
          </p:nvPr>
        </p:nvGraphicFramePr>
        <p:xfrm>
          <a:off x="1294667" y="1495770"/>
          <a:ext cx="2137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Dept_id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Dept_name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130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3C1D34B5-73E6-4CC5-8DA3-95737449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76512"/>
              </p:ext>
            </p:extLst>
          </p:nvPr>
        </p:nvGraphicFramePr>
        <p:xfrm>
          <a:off x="4797103" y="1495771"/>
          <a:ext cx="2137646" cy="187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Employee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Employee_id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ssn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Dept_id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7067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A27AF-C4BD-4A2E-A621-D17030F409F8}"/>
              </a:ext>
            </a:extLst>
          </p:cNvPr>
          <p:cNvCxnSpPr/>
          <p:nvPr/>
        </p:nvCxnSpPr>
        <p:spPr bwMode="auto">
          <a:xfrm flipH="1">
            <a:off x="3432313" y="2398643"/>
            <a:ext cx="13647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3713C173-BC63-40E0-9161-059F0369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29917"/>
              </p:ext>
            </p:extLst>
          </p:nvPr>
        </p:nvGraphicFramePr>
        <p:xfrm>
          <a:off x="8299538" y="1456014"/>
          <a:ext cx="234646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1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2932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Emp_Projects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Project_id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Employee_id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Start_Date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1308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668B808A-A1B4-4115-BCEE-EBEF6E139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21404"/>
              </p:ext>
            </p:extLst>
          </p:nvPr>
        </p:nvGraphicFramePr>
        <p:xfrm>
          <a:off x="1334423" y="4094922"/>
          <a:ext cx="2137646" cy="187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Division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Division_id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Employee_id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307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Dept_id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4"/>
                          </a:solidFill>
                        </a:rPr>
                        <a:t>Other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70670"/>
                  </a:ext>
                </a:extLst>
              </a:tr>
            </a:tbl>
          </a:graphicData>
        </a:graphic>
      </p:graphicFrame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3CE9895F-F55C-4760-BC2F-7F38F88D7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89579"/>
              </p:ext>
            </p:extLst>
          </p:nvPr>
        </p:nvGraphicFramePr>
        <p:xfrm>
          <a:off x="8481949" y="4143376"/>
          <a:ext cx="2137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646">
                  <a:extLst>
                    <a:ext uri="{9D8B030D-6E8A-4147-A177-3AD203B41FA5}">
                      <a16:colId xmlns:a16="http://schemas.microsoft.com/office/drawing/2014/main" val="332642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Projects</a:t>
                      </a: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4"/>
                          </a:solidFill>
                        </a:rPr>
                        <a:t>Project_id</a:t>
                      </a:r>
                      <a:endParaRPr lang="en-US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4"/>
                          </a:solidFill>
                        </a:rPr>
                        <a:t>Project_name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Sponsor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accent4"/>
                          </a:solidFill>
                        </a:rPr>
                        <a:t>Manufacturer_id</a:t>
                      </a:r>
                      <a:endParaRPr lang="en-US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1308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6715D-223A-4024-8075-9D34186B0F66}"/>
              </a:ext>
            </a:extLst>
          </p:cNvPr>
          <p:cNvCxnSpPr/>
          <p:nvPr/>
        </p:nvCxnSpPr>
        <p:spPr bwMode="auto">
          <a:xfrm flipV="1">
            <a:off x="2239617" y="3349970"/>
            <a:ext cx="0" cy="744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A53E36-1332-4770-9B25-C6E6A7962330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 bwMode="auto">
          <a:xfrm flipH="1">
            <a:off x="10619595" y="2380574"/>
            <a:ext cx="26404" cy="2689902"/>
          </a:xfrm>
          <a:prstGeom prst="bentConnector3">
            <a:avLst>
              <a:gd name="adj1" fmla="val -29235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07B56E-1D56-4EEA-9581-AB1FEECD7157}"/>
              </a:ext>
            </a:extLst>
          </p:cNvPr>
          <p:cNvCxnSpPr/>
          <p:nvPr/>
        </p:nvCxnSpPr>
        <p:spPr bwMode="auto">
          <a:xfrm flipH="1">
            <a:off x="6922239" y="2383114"/>
            <a:ext cx="13772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816925E-5217-4864-A9A9-4D4B83A621F9}"/>
              </a:ext>
            </a:extLst>
          </p:cNvPr>
          <p:cNvCxnSpPr>
            <a:endCxn id="14" idx="2"/>
          </p:cNvCxnSpPr>
          <p:nvPr/>
        </p:nvCxnSpPr>
        <p:spPr bwMode="auto">
          <a:xfrm flipV="1">
            <a:off x="3472069" y="3373673"/>
            <a:ext cx="2393857" cy="17946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30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EE3E-7FCC-4DD3-8D97-281803B1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0"/>
            <a:ext cx="10769600" cy="609600"/>
          </a:xfrm>
        </p:spPr>
        <p:txBody>
          <a:bodyPr/>
          <a:lstStyle/>
          <a:p>
            <a:r>
              <a:rPr lang="en-US" dirty="0"/>
              <a:t>Class Exercise –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D2B0-92F3-4F5E-AC85-953FF651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702365"/>
            <a:ext cx="10215033" cy="56984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Draw an ERD for the following scenario: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Construct ER diagram for a car insurance company where: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Customers own one or more cars each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Each car is associated with zero to any number of recorded accidents.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Each insurance policy covers one or more cars, has one or more premium payments associated with it.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Each payment is for a particular period of time, and has an associated due date, and the date when the payment was received.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EC553-F036-4373-84C6-FD2B0A6AD84C}"/>
              </a:ext>
            </a:extLst>
          </p:cNvPr>
          <p:cNvSpPr/>
          <p:nvPr/>
        </p:nvSpPr>
        <p:spPr bwMode="auto">
          <a:xfrm>
            <a:off x="1773032" y="3533929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F39C0-5FCF-472D-B620-CBA1B92CA419}"/>
              </a:ext>
            </a:extLst>
          </p:cNvPr>
          <p:cNvSpPr/>
          <p:nvPr/>
        </p:nvSpPr>
        <p:spPr bwMode="auto">
          <a:xfrm>
            <a:off x="7001008" y="3520676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Car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1F47CE8-1CF9-46A4-9121-6F71B2AE81B0}"/>
              </a:ext>
            </a:extLst>
          </p:cNvPr>
          <p:cNvSpPr/>
          <p:nvPr/>
        </p:nvSpPr>
        <p:spPr bwMode="auto">
          <a:xfrm>
            <a:off x="4166884" y="3533929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83EB8-FE3D-4FD0-9E0D-03B2C82095E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auto">
          <a:xfrm flipV="1">
            <a:off x="6138762" y="3818850"/>
            <a:ext cx="862246" cy="13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E33B5-DF28-497E-BDF7-75D02F5A6498}"/>
              </a:ext>
            </a:extLst>
          </p:cNvPr>
          <p:cNvSpPr/>
          <p:nvPr/>
        </p:nvSpPr>
        <p:spPr bwMode="auto">
          <a:xfrm>
            <a:off x="5276637" y="5418929"/>
            <a:ext cx="1586399" cy="45177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Policy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2A636FF3-CA37-4822-BAA1-30BFEAA67266}"/>
              </a:ext>
            </a:extLst>
          </p:cNvPr>
          <p:cNvSpPr/>
          <p:nvPr/>
        </p:nvSpPr>
        <p:spPr bwMode="auto">
          <a:xfrm>
            <a:off x="6993796" y="4756316"/>
            <a:ext cx="1971878" cy="551059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Covers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F9C0C-EA02-4EC9-A4F7-98FE7E8FE8FD}"/>
              </a:ext>
            </a:extLst>
          </p:cNvPr>
          <p:cNvSpPr/>
          <p:nvPr/>
        </p:nvSpPr>
        <p:spPr bwMode="auto">
          <a:xfrm>
            <a:off x="9564795" y="4756316"/>
            <a:ext cx="1586399" cy="596348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Accident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4AA27D21-1245-4349-BB86-F38F72F1FD60}"/>
              </a:ext>
            </a:extLst>
          </p:cNvPr>
          <p:cNvSpPr/>
          <p:nvPr/>
        </p:nvSpPr>
        <p:spPr bwMode="auto">
          <a:xfrm>
            <a:off x="9327009" y="3530574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Associated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3D9DD5-2E37-42F2-A62A-B34F45C42D62}"/>
              </a:ext>
            </a:extLst>
          </p:cNvPr>
          <p:cNvCxnSpPr/>
          <p:nvPr/>
        </p:nvCxnSpPr>
        <p:spPr bwMode="auto">
          <a:xfrm>
            <a:off x="10348004" y="4130277"/>
            <a:ext cx="0" cy="626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B3068F-7AEC-4D56-9964-E5EB20B8747B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 bwMode="auto">
          <a:xfrm flipH="1">
            <a:off x="3359431" y="3832103"/>
            <a:ext cx="8074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1896E4-10AB-45E7-A42F-86FA85DD1BCE}"/>
              </a:ext>
            </a:extLst>
          </p:cNvPr>
          <p:cNvCxnSpPr/>
          <p:nvPr/>
        </p:nvCxnSpPr>
        <p:spPr bwMode="auto">
          <a:xfrm flipV="1">
            <a:off x="7979735" y="4126922"/>
            <a:ext cx="0" cy="6293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4BA01AF-5715-4078-8377-BAFC97A18EF7}"/>
              </a:ext>
            </a:extLst>
          </p:cNvPr>
          <p:cNvCxnSpPr>
            <a:cxnSpLocks/>
            <a:stCxn id="17" idx="2"/>
            <a:endCxn id="13" idx="3"/>
          </p:cNvCxnSpPr>
          <p:nvPr/>
        </p:nvCxnSpPr>
        <p:spPr bwMode="auto">
          <a:xfrm rot="5400000">
            <a:off x="7252665" y="4917747"/>
            <a:ext cx="337443" cy="11166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B97862-D798-45B6-BD07-5D39A9F61FDC}"/>
              </a:ext>
            </a:extLst>
          </p:cNvPr>
          <p:cNvCxnSpPr>
            <a:stCxn id="22" idx="1"/>
            <a:endCxn id="5" idx="3"/>
          </p:cNvCxnSpPr>
          <p:nvPr/>
        </p:nvCxnSpPr>
        <p:spPr bwMode="auto">
          <a:xfrm flipH="1" flipV="1">
            <a:off x="8587407" y="3818850"/>
            <a:ext cx="739602" cy="9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0AE59-7243-4B89-B2B8-6E408F79FF0B}"/>
              </a:ext>
            </a:extLst>
          </p:cNvPr>
          <p:cNvSpPr/>
          <p:nvPr/>
        </p:nvSpPr>
        <p:spPr bwMode="auto">
          <a:xfrm>
            <a:off x="549652" y="5017383"/>
            <a:ext cx="1586399" cy="1179444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Payment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Period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Due_Date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Pmt_Date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3532D260-CF88-4E2A-806C-8EFA43B6615C}"/>
              </a:ext>
            </a:extLst>
          </p:cNvPr>
          <p:cNvSpPr/>
          <p:nvPr/>
        </p:nvSpPr>
        <p:spPr bwMode="auto">
          <a:xfrm>
            <a:off x="2595129" y="5382355"/>
            <a:ext cx="1971878" cy="596348"/>
          </a:xfrm>
          <a:prstGeom prst="flowChartDecision">
            <a:avLst/>
          </a:prstGeom>
          <a:solidFill>
            <a:schemeClr val="bg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Own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513FA0-1168-43E8-8B07-CA49AC6152F8}"/>
              </a:ext>
            </a:extLst>
          </p:cNvPr>
          <p:cNvCxnSpPr>
            <a:stCxn id="38" idx="3"/>
          </p:cNvCxnSpPr>
          <p:nvPr/>
        </p:nvCxnSpPr>
        <p:spPr bwMode="auto">
          <a:xfrm>
            <a:off x="4567007" y="5680529"/>
            <a:ext cx="709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5CF5ED-66D3-4AF0-8630-AB0DDAAFCBC4}"/>
              </a:ext>
            </a:extLst>
          </p:cNvPr>
          <p:cNvCxnSpPr>
            <a:stCxn id="38" idx="1"/>
          </p:cNvCxnSpPr>
          <p:nvPr/>
        </p:nvCxnSpPr>
        <p:spPr bwMode="auto">
          <a:xfrm flipH="1">
            <a:off x="2136051" y="5680529"/>
            <a:ext cx="4590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6500008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671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</vt:lpstr>
      <vt:lpstr>Monotype Sorts</vt:lpstr>
      <vt:lpstr>Times New Roman</vt:lpstr>
      <vt:lpstr>Webdings</vt:lpstr>
      <vt:lpstr>2_db-5-grey</vt:lpstr>
      <vt:lpstr>Clip</vt:lpstr>
      <vt:lpstr>Class Exercise - ERD</vt:lpstr>
      <vt:lpstr>ERD - Answer</vt:lpstr>
      <vt:lpstr>Class Exercise – Example 1</vt:lpstr>
      <vt:lpstr>Class Exercise – Example 2</vt:lpstr>
      <vt:lpstr>Class Exercise – Example 2</vt:lpstr>
      <vt:lpstr>Class Exercise – Example 3</vt:lpstr>
      <vt:lpstr>Class Exercise – Example 3</vt:lpstr>
      <vt:lpstr>Class Exercise – Example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Exercise - Views</dc:title>
  <dc:creator>Rajeev Goyal</dc:creator>
  <cp:lastModifiedBy>Rajeev Goyal</cp:lastModifiedBy>
  <cp:revision>1</cp:revision>
  <dcterms:created xsi:type="dcterms:W3CDTF">2018-02-28T03:57:12Z</dcterms:created>
  <dcterms:modified xsi:type="dcterms:W3CDTF">2020-09-16T19:35:06Z</dcterms:modified>
</cp:coreProperties>
</file>