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Lst>
  <p:notesMasterIdLst>
    <p:notesMasterId r:id="rId25"/>
  </p:notesMasterIdLst>
  <p:sldIdLst>
    <p:sldId id="256" r:id="rId6"/>
    <p:sldId id="257" r:id="rId7"/>
    <p:sldId id="274" r:id="rId8"/>
    <p:sldId id="258" r:id="rId9"/>
    <p:sldId id="259" r:id="rId10"/>
    <p:sldId id="273"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9144000" cy="6858000" type="screen4x3"/>
  <p:notesSz cx="7010400" cy="9236075"/>
  <p:custShowLst>
    <p:custShow name="Custom Show 1" id="0">
      <p:sldLst/>
    </p:custShow>
  </p:custShowLst>
  <p:defaultTextStyle>
    <a:defPPr>
      <a:defRPr lang="en-GB"/>
    </a:defPPr>
    <a:lvl1pPr algn="l" defTabSz="457200" rtl="0" eaLnBrk="0" fontAlgn="base" hangingPunct="0">
      <a:spcBef>
        <a:spcPct val="0"/>
      </a:spcBef>
      <a:spcAft>
        <a:spcPct val="0"/>
      </a:spcAft>
      <a:defRPr sz="1600" kern="1200">
        <a:solidFill>
          <a:schemeClr val="bg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1600" kern="1200">
        <a:solidFill>
          <a:schemeClr val="bg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1600" kern="1200">
        <a:solidFill>
          <a:schemeClr val="bg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1600" kern="1200">
        <a:solidFill>
          <a:schemeClr val="bg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1600" kern="1200">
        <a:solidFill>
          <a:schemeClr val="bg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bg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bg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bg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bg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62"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578B26-2140-4A8B-AFFE-004854088E69}" v="13" dt="2020-08-18T18:27:28.3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74" y="1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9" d="100"/>
          <a:sy n="59" d="100"/>
        </p:scale>
        <p:origin x="-1752" y="-72"/>
      </p:cViewPr>
      <p:guideLst>
        <p:guide orient="horz" pos="2862"/>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ev Goyal" userId="55559854770e66cb" providerId="LiveId" clId="{FC578B26-2140-4A8B-AFFE-004854088E69}"/>
    <pc:docChg chg="addSld modSld">
      <pc:chgData name="Rajeev Goyal" userId="55559854770e66cb" providerId="LiveId" clId="{FC578B26-2140-4A8B-AFFE-004854088E69}" dt="2020-08-18T18:27:28.320" v="47" actId="207"/>
      <pc:docMkLst>
        <pc:docMk/>
      </pc:docMkLst>
      <pc:sldChg chg="modSp">
        <pc:chgData name="Rajeev Goyal" userId="55559854770e66cb" providerId="LiveId" clId="{FC578B26-2140-4A8B-AFFE-004854088E69}" dt="2020-08-18T18:27:28.320" v="47" actId="207"/>
        <pc:sldMkLst>
          <pc:docMk/>
          <pc:sldMk cId="0" sldId="266"/>
        </pc:sldMkLst>
        <pc:spChg chg="mod">
          <ac:chgData name="Rajeev Goyal" userId="55559854770e66cb" providerId="LiveId" clId="{FC578B26-2140-4A8B-AFFE-004854088E69}" dt="2020-08-18T18:27:28.320" v="47" actId="207"/>
          <ac:spMkLst>
            <pc:docMk/>
            <pc:sldMk cId="0" sldId="266"/>
            <ac:spMk id="17410" creationId="{917B4AC7-7564-4B79-89BD-FE3CC8EF71D7}"/>
          </ac:spMkLst>
        </pc:spChg>
      </pc:sldChg>
      <pc:sldChg chg="modSp add">
        <pc:chgData name="Rajeev Goyal" userId="55559854770e66cb" providerId="LiveId" clId="{FC578B26-2140-4A8B-AFFE-004854088E69}" dt="2020-08-18T18:10:33.374" v="45" actId="20577"/>
        <pc:sldMkLst>
          <pc:docMk/>
          <pc:sldMk cId="3699497364" sldId="274"/>
        </pc:sldMkLst>
        <pc:spChg chg="mod">
          <ac:chgData name="Rajeev Goyal" userId="55559854770e66cb" providerId="LiveId" clId="{FC578B26-2140-4A8B-AFFE-004854088E69}" dt="2020-08-18T18:07:28.251" v="11" actId="14100"/>
          <ac:spMkLst>
            <pc:docMk/>
            <pc:sldMk cId="3699497364" sldId="274"/>
            <ac:spMk id="8193" creationId="{8019541B-3612-4FA9-B84F-CE84A75FFD43}"/>
          </ac:spMkLst>
        </pc:spChg>
        <pc:spChg chg="mod">
          <ac:chgData name="Rajeev Goyal" userId="55559854770e66cb" providerId="LiveId" clId="{FC578B26-2140-4A8B-AFFE-004854088E69}" dt="2020-08-18T18:10:33.374" v="45" actId="20577"/>
          <ac:spMkLst>
            <pc:docMk/>
            <pc:sldMk cId="3699497364" sldId="274"/>
            <ac:spMk id="8194" creationId="{7326AA61-942E-4444-954D-E5EE78CF4571}"/>
          </ac:spMkLst>
        </pc:spChg>
      </pc:sldChg>
    </pc:docChg>
  </pc:docChgLst>
  <pc:docChgLst>
    <pc:chgData name="Rajeev Goyal" userId="55559854770e66cb" providerId="LiveId" clId="{82E68295-DDEA-4522-854F-2FD2ABC73A5B}"/>
    <pc:docChg chg="modSld">
      <pc:chgData name="Rajeev Goyal" userId="55559854770e66cb" providerId="LiveId" clId="{82E68295-DDEA-4522-854F-2FD2ABC73A5B}" dt="2020-01-14T03:27:06.890" v="7" actId="20577"/>
      <pc:docMkLst>
        <pc:docMk/>
      </pc:docMkLst>
      <pc:sldChg chg="modSp">
        <pc:chgData name="Rajeev Goyal" userId="55559854770e66cb" providerId="LiveId" clId="{82E68295-DDEA-4522-854F-2FD2ABC73A5B}" dt="2020-01-14T03:27:06.890" v="7" actId="20577"/>
        <pc:sldMkLst>
          <pc:docMk/>
          <pc:sldMk cId="0" sldId="257"/>
        </pc:sldMkLst>
        <pc:spChg chg="mod">
          <ac:chgData name="Rajeev Goyal" userId="55559854770e66cb" providerId="LiveId" clId="{82E68295-DDEA-4522-854F-2FD2ABC73A5B}" dt="2020-01-14T03:27:06.890" v="7" actId="20577"/>
          <ac:spMkLst>
            <pc:docMk/>
            <pc:sldMk cId="0" sldId="257"/>
            <ac:spMk id="8194" creationId="{7326AA61-942E-4444-954D-E5EE78CF4571}"/>
          </ac:spMkLst>
        </pc:spChg>
      </pc:sldChg>
    </pc:docChg>
  </pc:docChgLst>
  <pc:docChgLst>
    <pc:chgData name="Rajeev Goyal" userId="55559854770e66cb" providerId="LiveId" clId="{7655FEFB-0720-418F-8F3B-A524D0779DA7}"/>
    <pc:docChg chg="custSel modSld">
      <pc:chgData name="Rajeev Goyal" userId="55559854770e66cb" providerId="LiveId" clId="{7655FEFB-0720-418F-8F3B-A524D0779DA7}" dt="2020-08-04T19:15:41.431" v="3" actId="14100"/>
      <pc:docMkLst>
        <pc:docMk/>
      </pc:docMkLst>
      <pc:sldChg chg="addSp delSp modSp mod">
        <pc:chgData name="Rajeev Goyal" userId="55559854770e66cb" providerId="LiveId" clId="{7655FEFB-0720-418F-8F3B-A524D0779DA7}" dt="2020-08-04T19:15:41.431" v="3" actId="14100"/>
        <pc:sldMkLst>
          <pc:docMk/>
          <pc:sldMk cId="0" sldId="261"/>
        </pc:sldMkLst>
        <pc:graphicFrameChg chg="del">
          <ac:chgData name="Rajeev Goyal" userId="55559854770e66cb" providerId="LiveId" clId="{7655FEFB-0720-418F-8F3B-A524D0779DA7}" dt="2020-08-04T19:15:13.950" v="0" actId="478"/>
          <ac:graphicFrameMkLst>
            <pc:docMk/>
            <pc:sldMk cId="0" sldId="261"/>
            <ac:graphicFrameMk id="2" creationId="{E43E1D24-A4DE-47F4-9A28-F273D2953F81}"/>
          </ac:graphicFrameMkLst>
        </pc:graphicFrameChg>
        <pc:picChg chg="add mod">
          <ac:chgData name="Rajeev Goyal" userId="55559854770e66cb" providerId="LiveId" clId="{7655FEFB-0720-418F-8F3B-A524D0779DA7}" dt="2020-08-04T19:15:41.431" v="3" actId="14100"/>
          <ac:picMkLst>
            <pc:docMk/>
            <pc:sldMk cId="0" sldId="261"/>
            <ac:picMk id="3" creationId="{AB9BFAF7-6FD1-4126-B568-B4F70C2EEE79}"/>
          </ac:picMkLst>
        </pc:picChg>
      </pc:sldChg>
    </pc:docChg>
  </pc:docChgLst>
  <pc:docChgLst>
    <pc:chgData name="Rajeev Goyal" userId="55559854770e66cb" providerId="LiveId" clId="{BAFBBC83-18FB-44E8-93F3-60B15B2B8265}"/>
    <pc:docChg chg="undo redo custSel modSld">
      <pc:chgData name="Rajeev Goyal" userId="55559854770e66cb" providerId="LiveId" clId="{BAFBBC83-18FB-44E8-93F3-60B15B2B8265}" dt="2019-08-27T02:12:33.775" v="125" actId="6549"/>
      <pc:docMkLst>
        <pc:docMk/>
      </pc:docMkLst>
      <pc:sldChg chg="modSp">
        <pc:chgData name="Rajeev Goyal" userId="55559854770e66cb" providerId="LiveId" clId="{BAFBBC83-18FB-44E8-93F3-60B15B2B8265}" dt="2019-08-21T02:23:00.569" v="14" actId="20577"/>
        <pc:sldMkLst>
          <pc:docMk/>
          <pc:sldMk cId="0" sldId="260"/>
        </pc:sldMkLst>
        <pc:spChg chg="mod">
          <ac:chgData name="Rajeev Goyal" userId="55559854770e66cb" providerId="LiveId" clId="{BAFBBC83-18FB-44E8-93F3-60B15B2B8265}" dt="2019-08-21T02:23:00.569" v="14" actId="20577"/>
          <ac:spMkLst>
            <pc:docMk/>
            <pc:sldMk cId="0" sldId="260"/>
            <ac:spMk id="11266" creationId="{35CC3F18-B3EA-4BC3-A3AB-D7784061BFC8}"/>
          </ac:spMkLst>
        </pc:spChg>
      </pc:sldChg>
      <pc:sldChg chg="addSp delSp modSp">
        <pc:chgData name="Rajeev Goyal" userId="55559854770e66cb" providerId="LiveId" clId="{BAFBBC83-18FB-44E8-93F3-60B15B2B8265}" dt="2019-08-21T02:23:59.701" v="29" actId="403"/>
        <pc:sldMkLst>
          <pc:docMk/>
          <pc:sldMk cId="0" sldId="261"/>
        </pc:sldMkLst>
        <pc:graphicFrameChg chg="add mod modGraphic">
          <ac:chgData name="Rajeev Goyal" userId="55559854770e66cb" providerId="LiveId" clId="{BAFBBC83-18FB-44E8-93F3-60B15B2B8265}" dt="2019-08-21T02:23:59.701" v="29" actId="403"/>
          <ac:graphicFrameMkLst>
            <pc:docMk/>
            <pc:sldMk cId="0" sldId="261"/>
            <ac:graphicFrameMk id="2" creationId="{E43E1D24-A4DE-47F4-9A28-F273D2953F81}"/>
          </ac:graphicFrameMkLst>
        </pc:graphicFrameChg>
        <pc:graphicFrameChg chg="add del modGraphic">
          <ac:chgData name="Rajeev Goyal" userId="55559854770e66cb" providerId="LiveId" clId="{BAFBBC83-18FB-44E8-93F3-60B15B2B8265}" dt="2019-08-21T02:23:31.291" v="22" actId="478"/>
          <ac:graphicFrameMkLst>
            <pc:docMk/>
            <pc:sldMk cId="0" sldId="261"/>
            <ac:graphicFrameMk id="3" creationId="{386B6DB8-9429-40B4-9C42-B3DF2BCBDE65}"/>
          </ac:graphicFrameMkLst>
        </pc:graphicFrameChg>
      </pc:sldChg>
      <pc:sldChg chg="modSp">
        <pc:chgData name="Rajeev Goyal" userId="55559854770e66cb" providerId="LiveId" clId="{BAFBBC83-18FB-44E8-93F3-60B15B2B8265}" dt="2019-08-10T22:26:21.545" v="4" actId="115"/>
        <pc:sldMkLst>
          <pc:docMk/>
          <pc:sldMk cId="0" sldId="263"/>
        </pc:sldMkLst>
        <pc:spChg chg="mod">
          <ac:chgData name="Rajeev Goyal" userId="55559854770e66cb" providerId="LiveId" clId="{BAFBBC83-18FB-44E8-93F3-60B15B2B8265}" dt="2019-08-10T22:26:21.545" v="4" actId="115"/>
          <ac:spMkLst>
            <pc:docMk/>
            <pc:sldMk cId="0" sldId="263"/>
            <ac:spMk id="14338" creationId="{96E186FF-442A-4D31-888A-0B1B8EBCE35B}"/>
          </ac:spMkLst>
        </pc:spChg>
      </pc:sldChg>
      <pc:sldChg chg="modSp">
        <pc:chgData name="Rajeev Goyal" userId="55559854770e66cb" providerId="LiveId" clId="{BAFBBC83-18FB-44E8-93F3-60B15B2B8265}" dt="2019-08-27T01:54:17.217" v="118" actId="404"/>
        <pc:sldMkLst>
          <pc:docMk/>
          <pc:sldMk cId="0" sldId="268"/>
        </pc:sldMkLst>
        <pc:spChg chg="mod">
          <ac:chgData name="Rajeev Goyal" userId="55559854770e66cb" providerId="LiveId" clId="{BAFBBC83-18FB-44E8-93F3-60B15B2B8265}" dt="2019-08-27T01:54:17.217" v="118" actId="404"/>
          <ac:spMkLst>
            <pc:docMk/>
            <pc:sldMk cId="0" sldId="268"/>
            <ac:spMk id="19458" creationId="{F0C0C76C-1E27-4570-802A-4B6A93F6A45D}"/>
          </ac:spMkLst>
        </pc:spChg>
      </pc:sldChg>
      <pc:sldChg chg="modSp">
        <pc:chgData name="Rajeev Goyal" userId="55559854770e66cb" providerId="LiveId" clId="{BAFBBC83-18FB-44E8-93F3-60B15B2B8265}" dt="2019-08-27T01:52:12.353" v="89" actId="207"/>
        <pc:sldMkLst>
          <pc:docMk/>
          <pc:sldMk cId="0" sldId="270"/>
        </pc:sldMkLst>
        <pc:spChg chg="mod">
          <ac:chgData name="Rajeev Goyal" userId="55559854770e66cb" providerId="LiveId" clId="{BAFBBC83-18FB-44E8-93F3-60B15B2B8265}" dt="2019-08-27T01:52:12.353" v="89" actId="207"/>
          <ac:spMkLst>
            <pc:docMk/>
            <pc:sldMk cId="0" sldId="270"/>
            <ac:spMk id="21506" creationId="{53EF315F-6443-44B3-95F8-B7A302A3D029}"/>
          </ac:spMkLst>
        </pc:spChg>
      </pc:sldChg>
      <pc:sldChg chg="modSp">
        <pc:chgData name="Rajeev Goyal" userId="55559854770e66cb" providerId="LiveId" clId="{BAFBBC83-18FB-44E8-93F3-60B15B2B8265}" dt="2019-08-27T02:12:33.775" v="125" actId="6549"/>
        <pc:sldMkLst>
          <pc:docMk/>
          <pc:sldMk cId="0" sldId="271"/>
        </pc:sldMkLst>
        <pc:spChg chg="mod">
          <ac:chgData name="Rajeev Goyal" userId="55559854770e66cb" providerId="LiveId" clId="{BAFBBC83-18FB-44E8-93F3-60B15B2B8265}" dt="2019-08-27T02:12:33.775" v="125" actId="6549"/>
          <ac:spMkLst>
            <pc:docMk/>
            <pc:sldMk cId="0" sldId="271"/>
            <ac:spMk id="22530" creationId="{AD3F4E80-90F3-491D-9ED9-6B6542CB1019}"/>
          </ac:spMkLst>
        </pc:spChg>
      </pc:sldChg>
      <pc:sldChg chg="modSp">
        <pc:chgData name="Rajeev Goyal" userId="55559854770e66cb" providerId="LiveId" clId="{BAFBBC83-18FB-44E8-93F3-60B15B2B8265}" dt="2019-08-27T01:50:55.497" v="81" actId="207"/>
        <pc:sldMkLst>
          <pc:docMk/>
          <pc:sldMk cId="0" sldId="272"/>
        </pc:sldMkLst>
        <pc:spChg chg="mod">
          <ac:chgData name="Rajeev Goyal" userId="55559854770e66cb" providerId="LiveId" clId="{BAFBBC83-18FB-44E8-93F3-60B15B2B8265}" dt="2019-08-27T01:50:55.497" v="81" actId="207"/>
          <ac:spMkLst>
            <pc:docMk/>
            <pc:sldMk cId="0" sldId="272"/>
            <ac:spMk id="23554" creationId="{02605C81-A1CB-4B4B-BFA0-4D4A8DB10C6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AutoShape 1">
            <a:extLst>
              <a:ext uri="{FF2B5EF4-FFF2-40B4-BE49-F238E27FC236}">
                <a16:creationId xmlns:a16="http://schemas.microsoft.com/office/drawing/2014/main" id="{E3A609D3-EDA2-4A88-B48D-E06246F066AF}"/>
              </a:ext>
            </a:extLst>
          </p:cNvPr>
          <p:cNvSpPr>
            <a:spLocks noChangeArrowheads="1"/>
          </p:cNvSpPr>
          <p:nvPr/>
        </p:nvSpPr>
        <p:spPr bwMode="auto">
          <a:xfrm>
            <a:off x="0" y="0"/>
            <a:ext cx="7010400" cy="9236075"/>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147" name="Text Box 2">
            <a:extLst>
              <a:ext uri="{FF2B5EF4-FFF2-40B4-BE49-F238E27FC236}">
                <a16:creationId xmlns:a16="http://schemas.microsoft.com/office/drawing/2014/main" id="{1477479E-141A-40EB-86DF-6ED16E1C4AC2}"/>
              </a:ext>
            </a:extLst>
          </p:cNvPr>
          <p:cNvSpPr txBox="1">
            <a:spLocks noChangeArrowheads="1"/>
          </p:cNvSpPr>
          <p:nvPr/>
        </p:nvSpPr>
        <p:spPr bwMode="auto">
          <a:xfrm>
            <a:off x="0" y="0"/>
            <a:ext cx="3037840" cy="4606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148" name="Text Box 3">
            <a:extLst>
              <a:ext uri="{FF2B5EF4-FFF2-40B4-BE49-F238E27FC236}">
                <a16:creationId xmlns:a16="http://schemas.microsoft.com/office/drawing/2014/main" id="{7A5F0CCD-2122-4D92-8712-5D3E6EC939CF}"/>
              </a:ext>
            </a:extLst>
          </p:cNvPr>
          <p:cNvSpPr txBox="1">
            <a:spLocks noChangeArrowheads="1"/>
          </p:cNvSpPr>
          <p:nvPr/>
        </p:nvSpPr>
        <p:spPr bwMode="auto">
          <a:xfrm>
            <a:off x="3972560" y="0"/>
            <a:ext cx="3037840" cy="4606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149" name="Rectangle 4">
            <a:extLst>
              <a:ext uri="{FF2B5EF4-FFF2-40B4-BE49-F238E27FC236}">
                <a16:creationId xmlns:a16="http://schemas.microsoft.com/office/drawing/2014/main" id="{75347D6A-974D-4933-8F24-C16167E9861A}"/>
              </a:ext>
            </a:extLst>
          </p:cNvPr>
          <p:cNvSpPr>
            <a:spLocks noGrp="1" noRot="1" noChangeAspect="1" noChangeArrowheads="1"/>
          </p:cNvSpPr>
          <p:nvPr>
            <p:ph type="sldImg"/>
          </p:nvPr>
        </p:nvSpPr>
        <p:spPr bwMode="auto">
          <a:xfrm>
            <a:off x="1195388" y="693738"/>
            <a:ext cx="4618037" cy="3462337"/>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5">
            <a:extLst>
              <a:ext uri="{FF2B5EF4-FFF2-40B4-BE49-F238E27FC236}">
                <a16:creationId xmlns:a16="http://schemas.microsoft.com/office/drawing/2014/main" id="{0BB8B920-F261-4185-B0BB-E98B487EC8B6}"/>
              </a:ext>
            </a:extLst>
          </p:cNvPr>
          <p:cNvSpPr>
            <a:spLocks noGrp="1" noChangeArrowheads="1"/>
          </p:cNvSpPr>
          <p:nvPr>
            <p:ph type="body"/>
          </p:nvPr>
        </p:nvSpPr>
        <p:spPr bwMode="auto">
          <a:xfrm>
            <a:off x="934720" y="4388516"/>
            <a:ext cx="5139338" cy="4153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0" tIns="46440" rIns="92880" bIns="46440" numCol="1" anchor="t" anchorCtr="0" compatLnSpc="1">
            <a:prstTxWarp prst="textNoShape">
              <a:avLst/>
            </a:prstTxWarp>
          </a:bodyPr>
          <a:lstStyle/>
          <a:p>
            <a:pPr lvl="0"/>
            <a:endParaRPr lang="en-US" altLang="en-US" noProof="0"/>
          </a:p>
        </p:txBody>
      </p:sp>
      <p:sp>
        <p:nvSpPr>
          <p:cNvPr id="6151" name="Text Box 6">
            <a:extLst>
              <a:ext uri="{FF2B5EF4-FFF2-40B4-BE49-F238E27FC236}">
                <a16:creationId xmlns:a16="http://schemas.microsoft.com/office/drawing/2014/main" id="{25D88523-D95D-401E-B727-0F2F1B9D20F8}"/>
              </a:ext>
            </a:extLst>
          </p:cNvPr>
          <p:cNvSpPr txBox="1">
            <a:spLocks noChangeArrowheads="1"/>
          </p:cNvSpPr>
          <p:nvPr/>
        </p:nvSpPr>
        <p:spPr bwMode="auto">
          <a:xfrm>
            <a:off x="0" y="8777031"/>
            <a:ext cx="3037840" cy="4606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 name="Rectangle 7">
            <a:extLst>
              <a:ext uri="{FF2B5EF4-FFF2-40B4-BE49-F238E27FC236}">
                <a16:creationId xmlns:a16="http://schemas.microsoft.com/office/drawing/2014/main" id="{467BD8BF-B7FF-4D13-A0C8-B7630C7BE995}"/>
              </a:ext>
            </a:extLst>
          </p:cNvPr>
          <p:cNvSpPr>
            <a:spLocks noGrp="1" noChangeArrowheads="1"/>
          </p:cNvSpPr>
          <p:nvPr>
            <p:ph type="sldNum"/>
          </p:nvPr>
        </p:nvSpPr>
        <p:spPr bwMode="auto">
          <a:xfrm>
            <a:off x="3972560" y="8777032"/>
            <a:ext cx="3036218" cy="4590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0" tIns="46440" rIns="92880" bIns="46440" numCol="1" anchor="b" anchorCtr="0" compatLnSpc="1">
            <a:prstTxWarp prst="textNoShape">
              <a:avLst/>
            </a:prstTxWarp>
          </a:bodyPr>
          <a:lstStyle>
            <a:lvl1pPr marL="215900" indent="-215900" algn="r" eaLnBrk="1">
              <a:buClr>
                <a:srgbClr val="000000"/>
              </a:buClr>
              <a:buSzPct val="45000"/>
              <a:buFont typeface="Wingdings" panose="05000000000000000000" pitchFamily="2" charset="2"/>
              <a:buNone/>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cs typeface="Segoe UI" panose="020B0502040204020203" pitchFamily="34" charset="0"/>
              </a:defRPr>
            </a:lvl1pPr>
          </a:lstStyle>
          <a:p>
            <a:pPr>
              <a:defRPr/>
            </a:pPr>
            <a:fld id="{DA430E5A-8382-4EBE-87CB-1845849184A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438022C0-F57C-4215-B59B-B1B9DB09883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8AC7EC3-8087-4A65-89AF-52C45D31538D}" type="slidenum">
              <a:rPr lang="en-US" altLang="en-US" smtClean="0"/>
              <a:pPr>
                <a:spcBef>
                  <a:spcPct val="0"/>
                </a:spcBef>
                <a:buSzPct val="45000"/>
                <a:buFont typeface="Wingdings" panose="05000000000000000000" pitchFamily="2" charset="2"/>
                <a:buNone/>
              </a:pPr>
              <a:t>1</a:t>
            </a:fld>
            <a:endParaRPr lang="en-US" altLang="en-US"/>
          </a:p>
        </p:txBody>
      </p:sp>
      <p:sp>
        <p:nvSpPr>
          <p:cNvPr id="8195" name="Text Box 1">
            <a:extLst>
              <a:ext uri="{FF2B5EF4-FFF2-40B4-BE49-F238E27FC236}">
                <a16:creationId xmlns:a16="http://schemas.microsoft.com/office/drawing/2014/main" id="{EB55FF26-C618-4106-80CA-03CCB8E09B70}"/>
              </a:ext>
            </a:extLst>
          </p:cNvPr>
          <p:cNvSpPr txBox="1">
            <a:spLocks noChangeArrowheads="1"/>
          </p:cNvSpPr>
          <p:nvPr/>
        </p:nvSpPr>
        <p:spPr bwMode="auto">
          <a:xfrm>
            <a:off x="3972560" y="8777031"/>
            <a:ext cx="3037840" cy="4606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880" tIns="46440" rIns="92880" bIns="4644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Tx/>
              <a:buFontTx/>
              <a:buNone/>
            </a:pPr>
            <a:fld id="{FB705D8B-80EA-4985-B256-B2D7136A3552}" type="slidenum">
              <a:rPr lang="en-US" altLang="en-US">
                <a:latin typeface="Arial" panose="020B0604020202020204" pitchFamily="34" charset="0"/>
                <a:cs typeface="Arial" panose="020B0604020202020204" pitchFamily="34" charset="0"/>
              </a:rPr>
              <a:pPr algn="r">
                <a:spcBef>
                  <a:spcPct val="0"/>
                </a:spcBef>
                <a:buClrTx/>
                <a:buFontTx/>
                <a:buNone/>
              </a:pPr>
              <a:t>1</a:t>
            </a:fld>
            <a:endParaRPr lang="en-US" altLang="en-US">
              <a:latin typeface="Arial" panose="020B0604020202020204" pitchFamily="34" charset="0"/>
              <a:cs typeface="Arial" panose="020B0604020202020204" pitchFamily="34" charset="0"/>
            </a:endParaRPr>
          </a:p>
        </p:txBody>
      </p:sp>
      <p:sp>
        <p:nvSpPr>
          <p:cNvPr id="8196" name="Rectangle 2">
            <a:extLst>
              <a:ext uri="{FF2B5EF4-FFF2-40B4-BE49-F238E27FC236}">
                <a16:creationId xmlns:a16="http://schemas.microsoft.com/office/drawing/2014/main" id="{FDE1537C-FDCB-4C35-A3EA-982E162814F2}"/>
              </a:ext>
            </a:extLst>
          </p:cNvPr>
          <p:cNvSpPr>
            <a:spLocks noGrp="1" noRot="1" noChangeAspect="1" noChangeArrowheads="1" noTextEdit="1"/>
          </p:cNvSpPr>
          <p:nvPr>
            <p:ph type="sldImg"/>
          </p:nvPr>
        </p:nvSpPr>
        <p:spPr>
          <a:xfrm>
            <a:off x="1195388" y="693738"/>
            <a:ext cx="4619625" cy="34639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7" name="Text Box 3">
            <a:extLst>
              <a:ext uri="{FF2B5EF4-FFF2-40B4-BE49-F238E27FC236}">
                <a16:creationId xmlns:a16="http://schemas.microsoft.com/office/drawing/2014/main" id="{719652E2-104C-4C44-9DF6-77135B39805A}"/>
              </a:ext>
            </a:extLst>
          </p:cNvPr>
          <p:cNvSpPr txBox="1">
            <a:spLocks noChangeArrowheads="1"/>
          </p:cNvSpPr>
          <p:nvPr/>
        </p:nvSpPr>
        <p:spPr bwMode="auto">
          <a:xfrm>
            <a:off x="934720" y="4388516"/>
            <a:ext cx="5140960" cy="415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32FCC22-44C5-466F-973D-B59D78D82C5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BBB578E-AA23-4673-B271-DEF55E1EBF2F}" type="slidenum">
              <a:rPr lang="en-US" altLang="en-US" smtClean="0"/>
              <a:pPr>
                <a:spcBef>
                  <a:spcPct val="0"/>
                </a:spcBef>
                <a:buSzPct val="45000"/>
                <a:buFont typeface="Wingdings" panose="05000000000000000000" pitchFamily="2" charset="2"/>
                <a:buNone/>
              </a:pPr>
              <a:t>10</a:t>
            </a:fld>
            <a:endParaRPr lang="en-US" altLang="en-US"/>
          </a:p>
        </p:txBody>
      </p:sp>
      <p:sp>
        <p:nvSpPr>
          <p:cNvPr id="24579" name="Rectangle 1">
            <a:extLst>
              <a:ext uri="{FF2B5EF4-FFF2-40B4-BE49-F238E27FC236}">
                <a16:creationId xmlns:a16="http://schemas.microsoft.com/office/drawing/2014/main" id="{05BBBF45-7B65-4F3B-832F-5ECBA683D118}"/>
              </a:ext>
            </a:extLst>
          </p:cNvPr>
          <p:cNvSpPr>
            <a:spLocks noGrp="1" noRot="1" noChangeAspect="1" noChangeArrowheads="1" noTextEdit="1"/>
          </p:cNvSpPr>
          <p:nvPr>
            <p:ph type="sldImg"/>
          </p:nvPr>
        </p:nvSpPr>
        <p:spPr>
          <a:xfrm>
            <a:off x="1195388" y="693738"/>
            <a:ext cx="4619625" cy="34639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a:extLst>
              <a:ext uri="{FF2B5EF4-FFF2-40B4-BE49-F238E27FC236}">
                <a16:creationId xmlns:a16="http://schemas.microsoft.com/office/drawing/2014/main" id="{26D2FA67-B4CB-4DB5-8851-BEDD5DCBEE01}"/>
              </a:ext>
            </a:extLst>
          </p:cNvPr>
          <p:cNvSpPr>
            <a:spLocks noGrp="1" noChangeArrowheads="1"/>
          </p:cNvSpPr>
          <p:nvPr>
            <p:ph type="body" idx="1"/>
          </p:nvPr>
        </p:nvSpPr>
        <p:spPr>
          <a:xfrm>
            <a:off x="934720" y="4388516"/>
            <a:ext cx="5140960" cy="41550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D906C16-C298-403C-93FA-1FE804BE8A9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5F7325C-CE27-4284-B933-E089A1323364}" type="slidenum">
              <a:rPr lang="en-US" altLang="en-US" smtClean="0"/>
              <a:pPr>
                <a:spcBef>
                  <a:spcPct val="0"/>
                </a:spcBef>
                <a:buSzPct val="45000"/>
                <a:buFont typeface="Wingdings" panose="05000000000000000000" pitchFamily="2" charset="2"/>
                <a:buNone/>
              </a:pPr>
              <a:t>11</a:t>
            </a:fld>
            <a:endParaRPr lang="en-US" altLang="en-US"/>
          </a:p>
        </p:txBody>
      </p:sp>
      <p:sp>
        <p:nvSpPr>
          <p:cNvPr id="26627" name="Rectangle 1">
            <a:extLst>
              <a:ext uri="{FF2B5EF4-FFF2-40B4-BE49-F238E27FC236}">
                <a16:creationId xmlns:a16="http://schemas.microsoft.com/office/drawing/2014/main" id="{81022A7F-65F5-4FC1-8F7C-CD82984AE0C1}"/>
              </a:ext>
            </a:extLst>
          </p:cNvPr>
          <p:cNvSpPr>
            <a:spLocks noGrp="1" noRot="1" noChangeAspect="1" noChangeArrowheads="1" noTextEdit="1"/>
          </p:cNvSpPr>
          <p:nvPr>
            <p:ph type="sldImg"/>
          </p:nvPr>
        </p:nvSpPr>
        <p:spPr>
          <a:xfrm>
            <a:off x="1195388" y="693738"/>
            <a:ext cx="4619625" cy="34639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a16="http://schemas.microsoft.com/office/drawing/2014/main" id="{B326EFE2-FEC5-4D3D-946D-5F85C9E264ED}"/>
              </a:ext>
            </a:extLst>
          </p:cNvPr>
          <p:cNvSpPr>
            <a:spLocks noGrp="1" noChangeArrowheads="1"/>
          </p:cNvSpPr>
          <p:nvPr>
            <p:ph type="body" idx="1"/>
          </p:nvPr>
        </p:nvSpPr>
        <p:spPr>
          <a:xfrm>
            <a:off x="934720" y="4388516"/>
            <a:ext cx="5140960" cy="41550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79C5A21D-E0D0-4700-8EE1-BA1C1467A31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A8D832F-B397-4BDB-9C95-19EF8656DF4A}" type="slidenum">
              <a:rPr lang="en-US" altLang="en-US" smtClean="0"/>
              <a:pPr>
                <a:spcBef>
                  <a:spcPct val="0"/>
                </a:spcBef>
                <a:buSzPct val="45000"/>
                <a:buFont typeface="Wingdings" panose="05000000000000000000" pitchFamily="2" charset="2"/>
                <a:buNone/>
              </a:pPr>
              <a:t>12</a:t>
            </a:fld>
            <a:endParaRPr lang="en-US" altLang="en-US"/>
          </a:p>
        </p:txBody>
      </p:sp>
      <p:sp>
        <p:nvSpPr>
          <p:cNvPr id="28675" name="Rectangle 1">
            <a:extLst>
              <a:ext uri="{FF2B5EF4-FFF2-40B4-BE49-F238E27FC236}">
                <a16:creationId xmlns:a16="http://schemas.microsoft.com/office/drawing/2014/main" id="{58EB917C-F26A-4AD9-9BFA-12685BE4A4F5}"/>
              </a:ext>
            </a:extLst>
          </p:cNvPr>
          <p:cNvSpPr>
            <a:spLocks noGrp="1" noRot="1" noChangeAspect="1" noChangeArrowheads="1" noTextEdit="1"/>
          </p:cNvSpPr>
          <p:nvPr>
            <p:ph type="sldImg"/>
          </p:nvPr>
        </p:nvSpPr>
        <p:spPr>
          <a:xfrm>
            <a:off x="1195388" y="693738"/>
            <a:ext cx="4619625" cy="34639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BEB3251C-D7ED-4B67-B7E1-40F72C33A9D5}"/>
              </a:ext>
            </a:extLst>
          </p:cNvPr>
          <p:cNvSpPr>
            <a:spLocks noGrp="1" noChangeArrowheads="1"/>
          </p:cNvSpPr>
          <p:nvPr>
            <p:ph type="body" idx="1"/>
          </p:nvPr>
        </p:nvSpPr>
        <p:spPr>
          <a:xfrm>
            <a:off x="934720" y="4388516"/>
            <a:ext cx="5140960" cy="41550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E7B5EAC9-6889-4234-8FB8-74F4433BCA4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3F603C1-E5D8-4FF2-AACC-2FED2141E286}" type="slidenum">
              <a:rPr lang="en-US" altLang="en-US" smtClean="0"/>
              <a:pPr>
                <a:spcBef>
                  <a:spcPct val="0"/>
                </a:spcBef>
                <a:buSzPct val="45000"/>
                <a:buFont typeface="Wingdings" panose="05000000000000000000" pitchFamily="2" charset="2"/>
                <a:buNone/>
              </a:pPr>
              <a:t>13</a:t>
            </a:fld>
            <a:endParaRPr lang="en-US" altLang="en-US"/>
          </a:p>
        </p:txBody>
      </p:sp>
      <p:sp>
        <p:nvSpPr>
          <p:cNvPr id="30723" name="Rectangle 1">
            <a:extLst>
              <a:ext uri="{FF2B5EF4-FFF2-40B4-BE49-F238E27FC236}">
                <a16:creationId xmlns:a16="http://schemas.microsoft.com/office/drawing/2014/main" id="{C99A5EBD-AE81-40B3-A7F8-88CD68037708}"/>
              </a:ext>
            </a:extLst>
          </p:cNvPr>
          <p:cNvSpPr>
            <a:spLocks noGrp="1" noRot="1" noChangeAspect="1" noChangeArrowheads="1" noTextEdit="1"/>
          </p:cNvSpPr>
          <p:nvPr>
            <p:ph type="sldImg"/>
          </p:nvPr>
        </p:nvSpPr>
        <p:spPr>
          <a:xfrm>
            <a:off x="1195388" y="693738"/>
            <a:ext cx="4619625" cy="34639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a16="http://schemas.microsoft.com/office/drawing/2014/main" id="{2969AB28-1C64-43FA-8A08-0E95CFDD5226}"/>
              </a:ext>
            </a:extLst>
          </p:cNvPr>
          <p:cNvSpPr>
            <a:spLocks noGrp="1" noChangeArrowheads="1"/>
          </p:cNvSpPr>
          <p:nvPr>
            <p:ph type="body" idx="1"/>
          </p:nvPr>
        </p:nvSpPr>
        <p:spPr>
          <a:xfrm>
            <a:off x="934720" y="4388516"/>
            <a:ext cx="5140960" cy="41550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C37999C6-1176-434D-B928-E9AC22FCAC5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5993F87-64F1-404A-9F03-D22F9912898D}" type="slidenum">
              <a:rPr lang="en-US" altLang="en-US" smtClean="0"/>
              <a:pPr>
                <a:spcBef>
                  <a:spcPct val="0"/>
                </a:spcBef>
                <a:buSzPct val="45000"/>
                <a:buFont typeface="Wingdings" panose="05000000000000000000" pitchFamily="2" charset="2"/>
                <a:buNone/>
              </a:pPr>
              <a:t>14</a:t>
            </a:fld>
            <a:endParaRPr lang="en-US" altLang="en-US"/>
          </a:p>
        </p:txBody>
      </p:sp>
      <p:sp>
        <p:nvSpPr>
          <p:cNvPr id="32771" name="Rectangle 1">
            <a:extLst>
              <a:ext uri="{FF2B5EF4-FFF2-40B4-BE49-F238E27FC236}">
                <a16:creationId xmlns:a16="http://schemas.microsoft.com/office/drawing/2014/main" id="{9FDE42FB-DAD1-46E3-8DC6-B1827AB26519}"/>
              </a:ext>
            </a:extLst>
          </p:cNvPr>
          <p:cNvSpPr>
            <a:spLocks noGrp="1" noRot="1" noChangeAspect="1" noChangeArrowheads="1" noTextEdit="1"/>
          </p:cNvSpPr>
          <p:nvPr>
            <p:ph type="sldImg"/>
          </p:nvPr>
        </p:nvSpPr>
        <p:spPr>
          <a:xfrm>
            <a:off x="1195388" y="693738"/>
            <a:ext cx="4619625" cy="34639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Rectangle 2">
            <a:extLst>
              <a:ext uri="{FF2B5EF4-FFF2-40B4-BE49-F238E27FC236}">
                <a16:creationId xmlns:a16="http://schemas.microsoft.com/office/drawing/2014/main" id="{5446BD09-E0C9-4D46-AAF8-B07CDB73D289}"/>
              </a:ext>
            </a:extLst>
          </p:cNvPr>
          <p:cNvSpPr>
            <a:spLocks noGrp="1" noChangeArrowheads="1"/>
          </p:cNvSpPr>
          <p:nvPr>
            <p:ph type="body" idx="1"/>
          </p:nvPr>
        </p:nvSpPr>
        <p:spPr>
          <a:xfrm>
            <a:off x="934720" y="4388516"/>
            <a:ext cx="5140960" cy="41550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C34447C0-03AC-44A4-9E1F-24EF5D5A3E9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8D49AEE-19F5-4886-B17C-7E40352D1713}" type="slidenum">
              <a:rPr lang="en-US" altLang="en-US" smtClean="0"/>
              <a:pPr>
                <a:spcBef>
                  <a:spcPct val="0"/>
                </a:spcBef>
                <a:buSzPct val="45000"/>
                <a:buFont typeface="Wingdings" panose="05000000000000000000" pitchFamily="2" charset="2"/>
                <a:buNone/>
              </a:pPr>
              <a:t>15</a:t>
            </a:fld>
            <a:endParaRPr lang="en-US" altLang="en-US"/>
          </a:p>
        </p:txBody>
      </p:sp>
      <p:sp>
        <p:nvSpPr>
          <p:cNvPr id="34819" name="Rectangle 1">
            <a:extLst>
              <a:ext uri="{FF2B5EF4-FFF2-40B4-BE49-F238E27FC236}">
                <a16:creationId xmlns:a16="http://schemas.microsoft.com/office/drawing/2014/main" id="{E0983D9B-408A-4C95-AEA6-6E05E97C6E98}"/>
              </a:ext>
            </a:extLst>
          </p:cNvPr>
          <p:cNvSpPr>
            <a:spLocks noGrp="1" noRot="1" noChangeAspect="1" noChangeArrowheads="1" noTextEdit="1"/>
          </p:cNvSpPr>
          <p:nvPr>
            <p:ph type="sldImg"/>
          </p:nvPr>
        </p:nvSpPr>
        <p:spPr>
          <a:xfrm>
            <a:off x="1195388" y="693738"/>
            <a:ext cx="4619625" cy="34639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Rectangle 2">
            <a:extLst>
              <a:ext uri="{FF2B5EF4-FFF2-40B4-BE49-F238E27FC236}">
                <a16:creationId xmlns:a16="http://schemas.microsoft.com/office/drawing/2014/main" id="{FCE86EA7-9161-4CCE-AEFF-6BA342425AE0}"/>
              </a:ext>
            </a:extLst>
          </p:cNvPr>
          <p:cNvSpPr>
            <a:spLocks noGrp="1" noChangeArrowheads="1"/>
          </p:cNvSpPr>
          <p:nvPr>
            <p:ph type="body" idx="1"/>
          </p:nvPr>
        </p:nvSpPr>
        <p:spPr>
          <a:xfrm>
            <a:off x="934720" y="4388516"/>
            <a:ext cx="5140960" cy="41550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4E8C51EE-B80D-40D6-9312-60523DE38F8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6F3D6BE-C9A4-47B3-BA24-D4C2A1693622}" type="slidenum">
              <a:rPr lang="en-US" altLang="en-US" smtClean="0"/>
              <a:pPr>
                <a:spcBef>
                  <a:spcPct val="0"/>
                </a:spcBef>
                <a:buSzPct val="45000"/>
                <a:buFont typeface="Wingdings" panose="05000000000000000000" pitchFamily="2" charset="2"/>
                <a:buNone/>
              </a:pPr>
              <a:t>16</a:t>
            </a:fld>
            <a:endParaRPr lang="en-US" altLang="en-US"/>
          </a:p>
        </p:txBody>
      </p:sp>
      <p:sp>
        <p:nvSpPr>
          <p:cNvPr id="36867" name="Rectangle 1">
            <a:extLst>
              <a:ext uri="{FF2B5EF4-FFF2-40B4-BE49-F238E27FC236}">
                <a16:creationId xmlns:a16="http://schemas.microsoft.com/office/drawing/2014/main" id="{A29146D7-4EB4-4558-A7F8-838D568AC124}"/>
              </a:ext>
            </a:extLst>
          </p:cNvPr>
          <p:cNvSpPr>
            <a:spLocks noGrp="1" noRot="1" noChangeAspect="1" noChangeArrowheads="1" noTextEdit="1"/>
          </p:cNvSpPr>
          <p:nvPr>
            <p:ph type="sldImg"/>
          </p:nvPr>
        </p:nvSpPr>
        <p:spPr>
          <a:xfrm>
            <a:off x="1195388" y="693738"/>
            <a:ext cx="4619625" cy="34639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Rectangle 2">
            <a:extLst>
              <a:ext uri="{FF2B5EF4-FFF2-40B4-BE49-F238E27FC236}">
                <a16:creationId xmlns:a16="http://schemas.microsoft.com/office/drawing/2014/main" id="{DCA1981A-A4A1-45A9-90C8-155573409040}"/>
              </a:ext>
            </a:extLst>
          </p:cNvPr>
          <p:cNvSpPr>
            <a:spLocks noGrp="1" noChangeArrowheads="1"/>
          </p:cNvSpPr>
          <p:nvPr>
            <p:ph type="body" idx="1"/>
          </p:nvPr>
        </p:nvSpPr>
        <p:spPr>
          <a:xfrm>
            <a:off x="934720" y="4388516"/>
            <a:ext cx="5140960" cy="41550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D702CC97-1942-4E79-9329-2DDCBB4641E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98414915-72E3-47A7-8A70-04871B6D98B0}" type="slidenum">
              <a:rPr lang="en-US" altLang="en-US" smtClean="0"/>
              <a:pPr>
                <a:spcBef>
                  <a:spcPct val="0"/>
                </a:spcBef>
                <a:buSzPct val="45000"/>
                <a:buFont typeface="Wingdings" panose="05000000000000000000" pitchFamily="2" charset="2"/>
                <a:buNone/>
              </a:pPr>
              <a:t>17</a:t>
            </a:fld>
            <a:endParaRPr lang="en-US" altLang="en-US"/>
          </a:p>
        </p:txBody>
      </p:sp>
      <p:sp>
        <p:nvSpPr>
          <p:cNvPr id="38915" name="Rectangle 1">
            <a:extLst>
              <a:ext uri="{FF2B5EF4-FFF2-40B4-BE49-F238E27FC236}">
                <a16:creationId xmlns:a16="http://schemas.microsoft.com/office/drawing/2014/main" id="{CA5B0CBB-408F-4690-B709-C259591DF5A2}"/>
              </a:ext>
            </a:extLst>
          </p:cNvPr>
          <p:cNvSpPr>
            <a:spLocks noGrp="1" noRot="1" noChangeAspect="1" noChangeArrowheads="1" noTextEdit="1"/>
          </p:cNvSpPr>
          <p:nvPr>
            <p:ph type="sldImg"/>
          </p:nvPr>
        </p:nvSpPr>
        <p:spPr>
          <a:xfrm>
            <a:off x="1195388" y="693738"/>
            <a:ext cx="4619625" cy="34639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Rectangle 2">
            <a:extLst>
              <a:ext uri="{FF2B5EF4-FFF2-40B4-BE49-F238E27FC236}">
                <a16:creationId xmlns:a16="http://schemas.microsoft.com/office/drawing/2014/main" id="{877647E0-C8D0-4949-8D72-79C91106F40B}"/>
              </a:ext>
            </a:extLst>
          </p:cNvPr>
          <p:cNvSpPr>
            <a:spLocks noGrp="1" noChangeArrowheads="1"/>
          </p:cNvSpPr>
          <p:nvPr>
            <p:ph type="body" idx="1"/>
          </p:nvPr>
        </p:nvSpPr>
        <p:spPr>
          <a:xfrm>
            <a:off x="934720" y="4388516"/>
            <a:ext cx="5140960" cy="41550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ED94E342-AE5C-420C-9E97-8789A6183A8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B9554A0-6A6A-4E56-8603-A4092E64B580}" type="slidenum">
              <a:rPr lang="en-US" altLang="en-US" smtClean="0"/>
              <a:pPr>
                <a:spcBef>
                  <a:spcPct val="0"/>
                </a:spcBef>
                <a:buSzPct val="45000"/>
                <a:buFont typeface="Wingdings" panose="05000000000000000000" pitchFamily="2" charset="2"/>
                <a:buNone/>
              </a:pPr>
              <a:t>18</a:t>
            </a:fld>
            <a:endParaRPr lang="en-US" altLang="en-US"/>
          </a:p>
        </p:txBody>
      </p:sp>
      <p:sp>
        <p:nvSpPr>
          <p:cNvPr id="40963" name="Rectangle 1">
            <a:extLst>
              <a:ext uri="{FF2B5EF4-FFF2-40B4-BE49-F238E27FC236}">
                <a16:creationId xmlns:a16="http://schemas.microsoft.com/office/drawing/2014/main" id="{CA4D6014-7F70-499B-B1E8-B0F94212C345}"/>
              </a:ext>
            </a:extLst>
          </p:cNvPr>
          <p:cNvSpPr>
            <a:spLocks noGrp="1" noRot="1" noChangeAspect="1" noChangeArrowheads="1" noTextEdit="1"/>
          </p:cNvSpPr>
          <p:nvPr>
            <p:ph type="sldImg"/>
          </p:nvPr>
        </p:nvSpPr>
        <p:spPr>
          <a:xfrm>
            <a:off x="1195388" y="693738"/>
            <a:ext cx="4619625" cy="34639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a:extLst>
              <a:ext uri="{FF2B5EF4-FFF2-40B4-BE49-F238E27FC236}">
                <a16:creationId xmlns:a16="http://schemas.microsoft.com/office/drawing/2014/main" id="{A2B0A194-8824-4FF4-8D08-8EFD94E1827D}"/>
              </a:ext>
            </a:extLst>
          </p:cNvPr>
          <p:cNvSpPr>
            <a:spLocks noGrp="1" noChangeArrowheads="1"/>
          </p:cNvSpPr>
          <p:nvPr>
            <p:ph type="body" idx="1"/>
          </p:nvPr>
        </p:nvSpPr>
        <p:spPr>
          <a:xfrm>
            <a:off x="934720" y="4388516"/>
            <a:ext cx="5140960" cy="41550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2C2491E7-0CDD-41DB-979C-AF6BF70722C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1A51F65-E78A-4C77-8E71-11B35D938344}" type="slidenum">
              <a:rPr lang="en-US" altLang="en-US" smtClean="0"/>
              <a:pPr>
                <a:spcBef>
                  <a:spcPct val="0"/>
                </a:spcBef>
                <a:buSzPct val="45000"/>
                <a:buFont typeface="Wingdings" panose="05000000000000000000" pitchFamily="2" charset="2"/>
                <a:buNone/>
              </a:pPr>
              <a:t>19</a:t>
            </a:fld>
            <a:endParaRPr lang="en-US" altLang="en-US"/>
          </a:p>
        </p:txBody>
      </p:sp>
      <p:sp>
        <p:nvSpPr>
          <p:cNvPr id="43011" name="Rectangle 1">
            <a:extLst>
              <a:ext uri="{FF2B5EF4-FFF2-40B4-BE49-F238E27FC236}">
                <a16:creationId xmlns:a16="http://schemas.microsoft.com/office/drawing/2014/main" id="{76E31A6E-BEE6-41A8-9145-35CE4A6783F8}"/>
              </a:ext>
            </a:extLst>
          </p:cNvPr>
          <p:cNvSpPr>
            <a:spLocks noGrp="1" noRot="1" noChangeAspect="1" noChangeArrowheads="1" noTextEdit="1"/>
          </p:cNvSpPr>
          <p:nvPr>
            <p:ph type="sldImg"/>
          </p:nvPr>
        </p:nvSpPr>
        <p:spPr>
          <a:xfrm>
            <a:off x="1195388" y="693738"/>
            <a:ext cx="4619625" cy="34639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Rectangle 2">
            <a:extLst>
              <a:ext uri="{FF2B5EF4-FFF2-40B4-BE49-F238E27FC236}">
                <a16:creationId xmlns:a16="http://schemas.microsoft.com/office/drawing/2014/main" id="{5D867ABD-468B-47DD-BE86-05FA28C5B8DF}"/>
              </a:ext>
            </a:extLst>
          </p:cNvPr>
          <p:cNvSpPr>
            <a:spLocks noGrp="1" noChangeArrowheads="1"/>
          </p:cNvSpPr>
          <p:nvPr>
            <p:ph type="body" idx="1"/>
          </p:nvPr>
        </p:nvSpPr>
        <p:spPr>
          <a:xfrm>
            <a:off x="934720" y="4388516"/>
            <a:ext cx="5140960" cy="41550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306FAAA7-BA1E-47D9-8F61-519EAD925D5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6A3BB0E0-172D-4112-85D9-BEA023E04C7C}" type="slidenum">
              <a:rPr lang="en-US" altLang="en-US" smtClean="0"/>
              <a:pPr>
                <a:spcBef>
                  <a:spcPct val="0"/>
                </a:spcBef>
                <a:buSzPct val="45000"/>
                <a:buFont typeface="Wingdings" panose="05000000000000000000" pitchFamily="2" charset="2"/>
                <a:buNone/>
              </a:pPr>
              <a:t>2</a:t>
            </a:fld>
            <a:endParaRPr lang="en-US" altLang="en-US"/>
          </a:p>
        </p:txBody>
      </p:sp>
      <p:sp>
        <p:nvSpPr>
          <p:cNvPr id="10243" name="Rectangle 1">
            <a:extLst>
              <a:ext uri="{FF2B5EF4-FFF2-40B4-BE49-F238E27FC236}">
                <a16:creationId xmlns:a16="http://schemas.microsoft.com/office/drawing/2014/main" id="{2F5948BF-F7A2-46A0-9B43-8C9FADED5370}"/>
              </a:ext>
            </a:extLst>
          </p:cNvPr>
          <p:cNvSpPr>
            <a:spLocks noGrp="1" noRot="1" noChangeAspect="1" noChangeArrowheads="1" noTextEdit="1"/>
          </p:cNvSpPr>
          <p:nvPr>
            <p:ph type="sldImg"/>
          </p:nvPr>
        </p:nvSpPr>
        <p:spPr>
          <a:xfrm>
            <a:off x="1195388" y="693738"/>
            <a:ext cx="4619625" cy="34639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a:extLst>
              <a:ext uri="{FF2B5EF4-FFF2-40B4-BE49-F238E27FC236}">
                <a16:creationId xmlns:a16="http://schemas.microsoft.com/office/drawing/2014/main" id="{1B5FABE4-9653-41B2-99B6-D03A7D9AE628}"/>
              </a:ext>
            </a:extLst>
          </p:cNvPr>
          <p:cNvSpPr>
            <a:spLocks noGrp="1" noChangeArrowheads="1"/>
          </p:cNvSpPr>
          <p:nvPr>
            <p:ph type="body" idx="1"/>
          </p:nvPr>
        </p:nvSpPr>
        <p:spPr>
          <a:xfrm>
            <a:off x="934720" y="4388516"/>
            <a:ext cx="5140960" cy="41550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306FAAA7-BA1E-47D9-8F61-519EAD925D5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6A3BB0E0-172D-4112-85D9-BEA023E04C7C}" type="slidenum">
              <a:rPr lang="en-US" altLang="en-US" smtClean="0"/>
              <a:pPr>
                <a:spcBef>
                  <a:spcPct val="0"/>
                </a:spcBef>
                <a:buSzPct val="45000"/>
                <a:buFont typeface="Wingdings" panose="05000000000000000000" pitchFamily="2" charset="2"/>
                <a:buNone/>
              </a:pPr>
              <a:t>3</a:t>
            </a:fld>
            <a:endParaRPr lang="en-US" altLang="en-US"/>
          </a:p>
        </p:txBody>
      </p:sp>
      <p:sp>
        <p:nvSpPr>
          <p:cNvPr id="10243" name="Rectangle 1">
            <a:extLst>
              <a:ext uri="{FF2B5EF4-FFF2-40B4-BE49-F238E27FC236}">
                <a16:creationId xmlns:a16="http://schemas.microsoft.com/office/drawing/2014/main" id="{2F5948BF-F7A2-46A0-9B43-8C9FADED5370}"/>
              </a:ext>
            </a:extLst>
          </p:cNvPr>
          <p:cNvSpPr>
            <a:spLocks noGrp="1" noRot="1" noChangeAspect="1" noChangeArrowheads="1" noTextEdit="1"/>
          </p:cNvSpPr>
          <p:nvPr>
            <p:ph type="sldImg"/>
          </p:nvPr>
        </p:nvSpPr>
        <p:spPr>
          <a:xfrm>
            <a:off x="1195388" y="693738"/>
            <a:ext cx="4619625" cy="34639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a:extLst>
              <a:ext uri="{FF2B5EF4-FFF2-40B4-BE49-F238E27FC236}">
                <a16:creationId xmlns:a16="http://schemas.microsoft.com/office/drawing/2014/main" id="{1B5FABE4-9653-41B2-99B6-D03A7D9AE628}"/>
              </a:ext>
            </a:extLst>
          </p:cNvPr>
          <p:cNvSpPr>
            <a:spLocks noGrp="1" noChangeArrowheads="1"/>
          </p:cNvSpPr>
          <p:nvPr>
            <p:ph type="body" idx="1"/>
          </p:nvPr>
        </p:nvSpPr>
        <p:spPr>
          <a:xfrm>
            <a:off x="934720" y="4388516"/>
            <a:ext cx="5140960" cy="41550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23380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F97AF28-826C-4E22-9CDE-15BF889D224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F754076-29C1-41BD-A5E6-7DCA807F30F6}" type="slidenum">
              <a:rPr lang="en-US" altLang="en-US" smtClean="0"/>
              <a:pPr>
                <a:spcBef>
                  <a:spcPct val="0"/>
                </a:spcBef>
                <a:buSzPct val="45000"/>
                <a:buFont typeface="Wingdings" panose="05000000000000000000" pitchFamily="2" charset="2"/>
                <a:buNone/>
              </a:pPr>
              <a:t>4</a:t>
            </a:fld>
            <a:endParaRPr lang="en-US" altLang="en-US"/>
          </a:p>
        </p:txBody>
      </p:sp>
      <p:sp>
        <p:nvSpPr>
          <p:cNvPr id="12291" name="Rectangle 1">
            <a:extLst>
              <a:ext uri="{FF2B5EF4-FFF2-40B4-BE49-F238E27FC236}">
                <a16:creationId xmlns:a16="http://schemas.microsoft.com/office/drawing/2014/main" id="{9C3FF676-AB93-4282-8501-01A46A4D9C04}"/>
              </a:ext>
            </a:extLst>
          </p:cNvPr>
          <p:cNvSpPr>
            <a:spLocks noGrp="1" noRot="1" noChangeAspect="1" noChangeArrowheads="1" noTextEdit="1"/>
          </p:cNvSpPr>
          <p:nvPr>
            <p:ph type="sldImg"/>
          </p:nvPr>
        </p:nvSpPr>
        <p:spPr>
          <a:xfrm>
            <a:off x="1195388" y="693738"/>
            <a:ext cx="4619625" cy="34639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Text Box 2">
            <a:extLst>
              <a:ext uri="{FF2B5EF4-FFF2-40B4-BE49-F238E27FC236}">
                <a16:creationId xmlns:a16="http://schemas.microsoft.com/office/drawing/2014/main" id="{4015BBC4-3A58-467C-90A3-F63513A35748}"/>
              </a:ext>
            </a:extLst>
          </p:cNvPr>
          <p:cNvSpPr txBox="1">
            <a:spLocks noChangeArrowheads="1"/>
          </p:cNvSpPr>
          <p:nvPr/>
        </p:nvSpPr>
        <p:spPr bwMode="auto">
          <a:xfrm>
            <a:off x="934720" y="4388516"/>
            <a:ext cx="5140960" cy="415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2293" name="Text Box 3">
            <a:extLst>
              <a:ext uri="{FF2B5EF4-FFF2-40B4-BE49-F238E27FC236}">
                <a16:creationId xmlns:a16="http://schemas.microsoft.com/office/drawing/2014/main" id="{655594FE-BCCF-4403-9C16-95729EE78E5F}"/>
              </a:ext>
            </a:extLst>
          </p:cNvPr>
          <p:cNvSpPr txBox="1">
            <a:spLocks noChangeArrowheads="1"/>
          </p:cNvSpPr>
          <p:nvPr/>
        </p:nvSpPr>
        <p:spPr bwMode="auto">
          <a:xfrm>
            <a:off x="3972560" y="8777031"/>
            <a:ext cx="3037840" cy="4606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880" tIns="46440" rIns="92880" bIns="4644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Tx/>
              <a:buFontTx/>
              <a:buNone/>
            </a:pPr>
            <a:fld id="{13631EA9-DDD1-4DE0-84CE-340A59E78D2E}" type="slidenum">
              <a:rPr lang="en-US" altLang="en-US">
                <a:latin typeface="Arial" panose="020B0604020202020204" pitchFamily="34" charset="0"/>
                <a:cs typeface="Arial" panose="020B0604020202020204" pitchFamily="34" charset="0"/>
              </a:rPr>
              <a:pPr algn="r">
                <a:spcBef>
                  <a:spcPct val="0"/>
                </a:spcBef>
                <a:buClrTx/>
                <a:buFontTx/>
                <a:buNone/>
              </a:pPr>
              <a:t>4</a:t>
            </a:fld>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067068E0-545A-415A-BA02-0F4D2B946FA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5A23993-72D2-4AB7-B0FA-9539536750BB}" type="slidenum">
              <a:rPr lang="en-US" altLang="en-US" smtClean="0"/>
              <a:pPr>
                <a:spcBef>
                  <a:spcPct val="0"/>
                </a:spcBef>
                <a:buSzPct val="45000"/>
                <a:buFont typeface="Wingdings" panose="05000000000000000000" pitchFamily="2" charset="2"/>
                <a:buNone/>
              </a:pPr>
              <a:t>5</a:t>
            </a:fld>
            <a:endParaRPr lang="en-US" altLang="en-US"/>
          </a:p>
        </p:txBody>
      </p:sp>
      <p:sp>
        <p:nvSpPr>
          <p:cNvPr id="14339" name="Rectangle 1">
            <a:extLst>
              <a:ext uri="{FF2B5EF4-FFF2-40B4-BE49-F238E27FC236}">
                <a16:creationId xmlns:a16="http://schemas.microsoft.com/office/drawing/2014/main" id="{62043A7C-FA10-4BA2-A2AB-85E34A28EF11}"/>
              </a:ext>
            </a:extLst>
          </p:cNvPr>
          <p:cNvSpPr>
            <a:spLocks noGrp="1" noRot="1" noChangeAspect="1" noChangeArrowheads="1" noTextEdit="1"/>
          </p:cNvSpPr>
          <p:nvPr>
            <p:ph type="sldImg"/>
          </p:nvPr>
        </p:nvSpPr>
        <p:spPr>
          <a:xfrm>
            <a:off x="1195388" y="693738"/>
            <a:ext cx="4619625" cy="34639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a:extLst>
              <a:ext uri="{FF2B5EF4-FFF2-40B4-BE49-F238E27FC236}">
                <a16:creationId xmlns:a16="http://schemas.microsoft.com/office/drawing/2014/main" id="{DCC12991-8124-41A7-9231-A4E32C377EFC}"/>
              </a:ext>
            </a:extLst>
          </p:cNvPr>
          <p:cNvSpPr>
            <a:spLocks noGrp="1" noChangeArrowheads="1"/>
          </p:cNvSpPr>
          <p:nvPr>
            <p:ph type="body" idx="1"/>
          </p:nvPr>
        </p:nvSpPr>
        <p:spPr>
          <a:xfrm>
            <a:off x="934720" y="4388516"/>
            <a:ext cx="5140960" cy="41550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8">
            <a:extLst>
              <a:ext uri="{FF2B5EF4-FFF2-40B4-BE49-F238E27FC236}">
                <a16:creationId xmlns:a16="http://schemas.microsoft.com/office/drawing/2014/main" id="{45526D9A-C09B-4468-B019-5FCBA8A808C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tabLst>
                <a:tab pos="457200" algn="l"/>
                <a:tab pos="914400" algn="l"/>
                <a:tab pos="1371600" algn="l"/>
                <a:tab pos="1828800" algn="l"/>
                <a:tab pos="2286000" algn="l"/>
                <a:tab pos="2743200" algn="l"/>
              </a:tabLst>
              <a:defRPr sz="1600">
                <a:solidFill>
                  <a:schemeClr val="bg1"/>
                </a:solidFill>
                <a:latin typeface="Arial" panose="020B0604020202020204" pitchFamily="34" charset="0"/>
                <a:ea typeface="MS PGothic" panose="020B0600070205080204" pitchFamily="34" charset="-128"/>
              </a:defRPr>
            </a:lvl1pPr>
            <a:lvl2pPr>
              <a:tabLst>
                <a:tab pos="457200" algn="l"/>
                <a:tab pos="914400" algn="l"/>
                <a:tab pos="1371600" algn="l"/>
                <a:tab pos="1828800" algn="l"/>
                <a:tab pos="2286000" algn="l"/>
                <a:tab pos="2743200" algn="l"/>
              </a:tabLst>
              <a:defRPr sz="1600">
                <a:solidFill>
                  <a:schemeClr val="bg1"/>
                </a:solidFill>
                <a:latin typeface="Arial" panose="020B0604020202020204" pitchFamily="34" charset="0"/>
                <a:ea typeface="MS PGothic" panose="020B0600070205080204" pitchFamily="34" charset="-128"/>
              </a:defRPr>
            </a:lvl2pPr>
            <a:lvl3pPr>
              <a:tabLst>
                <a:tab pos="457200" algn="l"/>
                <a:tab pos="914400" algn="l"/>
                <a:tab pos="1371600" algn="l"/>
                <a:tab pos="1828800" algn="l"/>
                <a:tab pos="2286000" algn="l"/>
                <a:tab pos="2743200" algn="l"/>
              </a:tabLst>
              <a:defRPr sz="1600">
                <a:solidFill>
                  <a:schemeClr val="bg1"/>
                </a:solidFill>
                <a:latin typeface="Arial" panose="020B0604020202020204" pitchFamily="34" charset="0"/>
                <a:ea typeface="MS PGothic" panose="020B0600070205080204" pitchFamily="34" charset="-128"/>
              </a:defRPr>
            </a:lvl3pPr>
            <a:lvl4pPr>
              <a:tabLst>
                <a:tab pos="457200" algn="l"/>
                <a:tab pos="914400" algn="l"/>
                <a:tab pos="1371600" algn="l"/>
                <a:tab pos="1828800" algn="l"/>
                <a:tab pos="2286000" algn="l"/>
                <a:tab pos="2743200" algn="l"/>
              </a:tabLst>
              <a:defRPr sz="1600">
                <a:solidFill>
                  <a:schemeClr val="bg1"/>
                </a:solidFill>
                <a:latin typeface="Arial" panose="020B0604020202020204" pitchFamily="34" charset="0"/>
                <a:ea typeface="MS PGothic" panose="020B0600070205080204" pitchFamily="34" charset="-128"/>
              </a:defRPr>
            </a:lvl4pPr>
            <a:lvl5pPr>
              <a:tabLst>
                <a:tab pos="457200" algn="l"/>
                <a:tab pos="914400" algn="l"/>
                <a:tab pos="1371600" algn="l"/>
                <a:tab pos="1828800" algn="l"/>
                <a:tab pos="2286000" algn="l"/>
                <a:tab pos="2743200" algn="l"/>
              </a:tabLst>
              <a:defRPr sz="16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Lst>
              <a:defRPr sz="16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Lst>
              <a:defRPr sz="16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Lst>
              <a:defRPr sz="16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Lst>
              <a:defRPr sz="1600">
                <a:solidFill>
                  <a:schemeClr val="bg1"/>
                </a:solidFill>
                <a:latin typeface="Arial" panose="020B0604020202020204" pitchFamily="34" charset="0"/>
                <a:ea typeface="MS PGothic" panose="020B0600070205080204" pitchFamily="34" charset="-128"/>
              </a:defRPr>
            </a:lvl9pPr>
          </a:lstStyle>
          <a:p>
            <a:fld id="{8EE8F80A-6616-4D77-A929-5B11EF9DBEF2}" type="slidenum">
              <a:rPr lang="en-US" altLang="en-US" sz="1200" smtClean="0">
                <a:solidFill>
                  <a:srgbClr val="000000"/>
                </a:solidFill>
                <a:latin typeface="Times New Roman" panose="02020603050405020304" pitchFamily="18" charset="0"/>
              </a:rPr>
              <a:pPr/>
              <a:t>6</a:t>
            </a:fld>
            <a:endParaRPr lang="en-US" altLang="en-US" sz="1200">
              <a:solidFill>
                <a:srgbClr val="000000"/>
              </a:solidFill>
              <a:latin typeface="Times New Roman" panose="02020603050405020304" pitchFamily="18" charset="0"/>
            </a:endParaRPr>
          </a:p>
        </p:txBody>
      </p:sp>
      <p:sp>
        <p:nvSpPr>
          <p:cNvPr id="16387" name="Rectangle 1">
            <a:extLst>
              <a:ext uri="{FF2B5EF4-FFF2-40B4-BE49-F238E27FC236}">
                <a16:creationId xmlns:a16="http://schemas.microsoft.com/office/drawing/2014/main" id="{903FC736-A103-4830-A1DE-E214C3E3B6A0}"/>
              </a:ext>
            </a:extLst>
          </p:cNvPr>
          <p:cNvSpPr>
            <a:spLocks noGrp="1" noRot="1" noChangeAspect="1" noChangeArrowheads="1" noTextEdit="1"/>
          </p:cNvSpPr>
          <p:nvPr>
            <p:ph type="sldImg"/>
          </p:nvPr>
        </p:nvSpPr>
        <p:spPr>
          <a:xfrm>
            <a:off x="1195388" y="693738"/>
            <a:ext cx="4619625" cy="34639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Text Box 2">
            <a:extLst>
              <a:ext uri="{FF2B5EF4-FFF2-40B4-BE49-F238E27FC236}">
                <a16:creationId xmlns:a16="http://schemas.microsoft.com/office/drawing/2014/main" id="{D74AF27F-2408-4E55-9A3D-6681389B2EEF}"/>
              </a:ext>
            </a:extLst>
          </p:cNvPr>
          <p:cNvSpPr txBox="1">
            <a:spLocks noChangeArrowheads="1"/>
          </p:cNvSpPr>
          <p:nvPr/>
        </p:nvSpPr>
        <p:spPr bwMode="auto">
          <a:xfrm>
            <a:off x="934720" y="4388516"/>
            <a:ext cx="5140960" cy="415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77FF0080-55CE-42A0-AF62-E3D54B7DC1A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3383203F-F90B-4E6B-9214-6D20A948D65C}" type="slidenum">
              <a:rPr lang="en-US" altLang="en-US" smtClean="0"/>
              <a:pPr>
                <a:spcBef>
                  <a:spcPct val="0"/>
                </a:spcBef>
                <a:buSzPct val="45000"/>
                <a:buFont typeface="Wingdings" panose="05000000000000000000" pitchFamily="2" charset="2"/>
                <a:buNone/>
              </a:pPr>
              <a:t>7</a:t>
            </a:fld>
            <a:endParaRPr lang="en-US" altLang="en-US"/>
          </a:p>
        </p:txBody>
      </p:sp>
      <p:sp>
        <p:nvSpPr>
          <p:cNvPr id="18435" name="Rectangle 1">
            <a:extLst>
              <a:ext uri="{FF2B5EF4-FFF2-40B4-BE49-F238E27FC236}">
                <a16:creationId xmlns:a16="http://schemas.microsoft.com/office/drawing/2014/main" id="{3427427F-AE04-44CB-87BE-18766FDF7460}"/>
              </a:ext>
            </a:extLst>
          </p:cNvPr>
          <p:cNvSpPr>
            <a:spLocks noGrp="1" noRot="1" noChangeAspect="1" noChangeArrowheads="1" noTextEdit="1"/>
          </p:cNvSpPr>
          <p:nvPr>
            <p:ph type="sldImg"/>
          </p:nvPr>
        </p:nvSpPr>
        <p:spPr>
          <a:xfrm>
            <a:off x="1195388" y="693738"/>
            <a:ext cx="4619625" cy="34639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Rectangle 2">
            <a:extLst>
              <a:ext uri="{FF2B5EF4-FFF2-40B4-BE49-F238E27FC236}">
                <a16:creationId xmlns:a16="http://schemas.microsoft.com/office/drawing/2014/main" id="{629CB994-661E-4D16-BB38-6D28227F5C80}"/>
              </a:ext>
            </a:extLst>
          </p:cNvPr>
          <p:cNvSpPr>
            <a:spLocks noGrp="1" noChangeArrowheads="1"/>
          </p:cNvSpPr>
          <p:nvPr>
            <p:ph type="body" idx="1"/>
          </p:nvPr>
        </p:nvSpPr>
        <p:spPr>
          <a:xfrm>
            <a:off x="934720" y="4388516"/>
            <a:ext cx="5140960" cy="41550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0D157CCC-F600-42CC-A5F8-24FF5D98163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99198394-790A-46C9-BE9B-EC4F86727537}" type="slidenum">
              <a:rPr lang="en-US" altLang="en-US" smtClean="0"/>
              <a:pPr>
                <a:spcBef>
                  <a:spcPct val="0"/>
                </a:spcBef>
                <a:buSzPct val="45000"/>
                <a:buFont typeface="Wingdings" panose="05000000000000000000" pitchFamily="2" charset="2"/>
                <a:buNone/>
              </a:pPr>
              <a:t>8</a:t>
            </a:fld>
            <a:endParaRPr lang="en-US" altLang="en-US"/>
          </a:p>
        </p:txBody>
      </p:sp>
      <p:sp>
        <p:nvSpPr>
          <p:cNvPr id="20483" name="Rectangle 1">
            <a:extLst>
              <a:ext uri="{FF2B5EF4-FFF2-40B4-BE49-F238E27FC236}">
                <a16:creationId xmlns:a16="http://schemas.microsoft.com/office/drawing/2014/main" id="{9C0E3FB8-A1B7-419E-9EA6-35AE4EFFCDA7}"/>
              </a:ext>
            </a:extLst>
          </p:cNvPr>
          <p:cNvSpPr>
            <a:spLocks noGrp="1" noRot="1" noChangeAspect="1" noChangeArrowheads="1" noTextEdit="1"/>
          </p:cNvSpPr>
          <p:nvPr>
            <p:ph type="sldImg"/>
          </p:nvPr>
        </p:nvSpPr>
        <p:spPr>
          <a:xfrm>
            <a:off x="1195388" y="693738"/>
            <a:ext cx="4619625" cy="34639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a:extLst>
              <a:ext uri="{FF2B5EF4-FFF2-40B4-BE49-F238E27FC236}">
                <a16:creationId xmlns:a16="http://schemas.microsoft.com/office/drawing/2014/main" id="{66A26C67-F620-44CA-B71F-E9F3F7217DC1}"/>
              </a:ext>
            </a:extLst>
          </p:cNvPr>
          <p:cNvSpPr>
            <a:spLocks noGrp="1" noChangeArrowheads="1"/>
          </p:cNvSpPr>
          <p:nvPr>
            <p:ph type="body" idx="1"/>
          </p:nvPr>
        </p:nvSpPr>
        <p:spPr>
          <a:xfrm>
            <a:off x="934720" y="4388516"/>
            <a:ext cx="5140960" cy="41550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BC7193D0-C07A-46A4-BE69-F943E9D3A4C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473C2FA-3ED9-4277-B2FB-60B0C5C294AD}" type="slidenum">
              <a:rPr lang="en-US" altLang="en-US" smtClean="0"/>
              <a:pPr>
                <a:spcBef>
                  <a:spcPct val="0"/>
                </a:spcBef>
                <a:buSzPct val="45000"/>
                <a:buFont typeface="Wingdings" panose="05000000000000000000" pitchFamily="2" charset="2"/>
                <a:buNone/>
              </a:pPr>
              <a:t>9</a:t>
            </a:fld>
            <a:endParaRPr lang="en-US" altLang="en-US"/>
          </a:p>
        </p:txBody>
      </p:sp>
      <p:sp>
        <p:nvSpPr>
          <p:cNvPr id="22531" name="Rectangle 1">
            <a:extLst>
              <a:ext uri="{FF2B5EF4-FFF2-40B4-BE49-F238E27FC236}">
                <a16:creationId xmlns:a16="http://schemas.microsoft.com/office/drawing/2014/main" id="{D9EDCAAB-2787-4225-A760-0F93EC3B2681}"/>
              </a:ext>
            </a:extLst>
          </p:cNvPr>
          <p:cNvSpPr>
            <a:spLocks noGrp="1" noRot="1" noChangeAspect="1" noChangeArrowheads="1" noTextEdit="1"/>
          </p:cNvSpPr>
          <p:nvPr>
            <p:ph type="sldImg"/>
          </p:nvPr>
        </p:nvSpPr>
        <p:spPr>
          <a:xfrm>
            <a:off x="1195388" y="693738"/>
            <a:ext cx="4619625" cy="34639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2A631824-B38F-408E-92EE-C81E5DC2FBA0}"/>
              </a:ext>
            </a:extLst>
          </p:cNvPr>
          <p:cNvSpPr>
            <a:spLocks noGrp="1" noChangeArrowheads="1"/>
          </p:cNvSpPr>
          <p:nvPr>
            <p:ph type="body" idx="1"/>
          </p:nvPr>
        </p:nvSpPr>
        <p:spPr>
          <a:xfrm>
            <a:off x="934720" y="4388516"/>
            <a:ext cx="5140960" cy="41550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49E4-CE68-48F0-94C4-527F852042FA}"/>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4F1A07-E5B8-44DD-846D-6E7679C700F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50503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F4F8-9A8C-4A13-BBF2-3E4682F2CB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8FD3C6-DB08-4FF3-9CEC-77C4E90B056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739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B8B1E7-278C-40B4-86BD-A29CF8E46933}"/>
              </a:ext>
            </a:extLst>
          </p:cNvPr>
          <p:cNvSpPr>
            <a:spLocks noGrp="1"/>
          </p:cNvSpPr>
          <p:nvPr>
            <p:ph type="title" orient="vert"/>
          </p:nvPr>
        </p:nvSpPr>
        <p:spPr>
          <a:xfrm>
            <a:off x="6826250" y="117475"/>
            <a:ext cx="2017713" cy="58785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1BE869-4FEF-4C0A-8A4C-E37C585A9BD8}"/>
              </a:ext>
            </a:extLst>
          </p:cNvPr>
          <p:cNvSpPr>
            <a:spLocks noGrp="1"/>
          </p:cNvSpPr>
          <p:nvPr>
            <p:ph type="body" orient="vert" idx="1"/>
          </p:nvPr>
        </p:nvSpPr>
        <p:spPr>
          <a:xfrm>
            <a:off x="768350" y="117475"/>
            <a:ext cx="5905500" cy="58785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2465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BD0C-52E7-4134-909B-8E09CC77F557}"/>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4F674A-5DA9-4542-870E-7434F3C70FB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6">
            <a:extLst>
              <a:ext uri="{FF2B5EF4-FFF2-40B4-BE49-F238E27FC236}">
                <a16:creationId xmlns:a16="http://schemas.microsoft.com/office/drawing/2014/main" id="{4B4A4378-8FF7-48C5-86C2-D5C412E591B3}"/>
              </a:ext>
            </a:extLst>
          </p:cNvPr>
          <p:cNvSpPr>
            <a:spLocks noGrp="1" noChangeArrowheads="1"/>
          </p:cNvSpPr>
          <p:nvPr>
            <p:ph type="sldNum" idx="10"/>
          </p:nvPr>
        </p:nvSpPr>
        <p:spPr>
          <a:ln/>
        </p:spPr>
        <p:txBody>
          <a:bodyPr/>
          <a:lstStyle>
            <a:lvl1pPr>
              <a:defRPr/>
            </a:lvl1pPr>
          </a:lstStyle>
          <a:p>
            <a:pPr>
              <a:defRPr/>
            </a:pPr>
            <a:fld id="{460A8A82-EDF6-4DA9-BBB0-5BB2205B056D}" type="slidenum">
              <a:rPr lang="en-US" altLang="en-US"/>
              <a:pPr>
                <a:defRPr/>
              </a:pPr>
              <a:t>‹#›</a:t>
            </a:fld>
            <a:endParaRPr lang="en-US" altLang="en-US"/>
          </a:p>
        </p:txBody>
      </p:sp>
    </p:spTree>
    <p:extLst>
      <p:ext uri="{BB962C8B-B14F-4D97-AF65-F5344CB8AC3E}">
        <p14:creationId xmlns:p14="http://schemas.microsoft.com/office/powerpoint/2010/main" val="1033917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5CDB-F133-4380-B8D9-DC78DA407B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CE4147-5546-4A3D-BFE4-0DBCF9F4F27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B0FE6E0-FC96-4B3F-B492-661412778AF9}"/>
              </a:ext>
            </a:extLst>
          </p:cNvPr>
          <p:cNvSpPr>
            <a:spLocks noGrp="1" noChangeArrowheads="1"/>
          </p:cNvSpPr>
          <p:nvPr>
            <p:ph type="sldNum" idx="10"/>
          </p:nvPr>
        </p:nvSpPr>
        <p:spPr>
          <a:ln/>
        </p:spPr>
        <p:txBody>
          <a:bodyPr/>
          <a:lstStyle>
            <a:lvl1pPr>
              <a:defRPr/>
            </a:lvl1pPr>
          </a:lstStyle>
          <a:p>
            <a:pPr>
              <a:defRPr/>
            </a:pPr>
            <a:fld id="{CB00DEB9-599D-4976-A3ED-910CDB121D06}" type="slidenum">
              <a:rPr lang="en-US" altLang="en-US"/>
              <a:pPr>
                <a:defRPr/>
              </a:pPr>
              <a:t>‹#›</a:t>
            </a:fld>
            <a:endParaRPr lang="en-US" altLang="en-US"/>
          </a:p>
        </p:txBody>
      </p:sp>
    </p:spTree>
    <p:extLst>
      <p:ext uri="{BB962C8B-B14F-4D97-AF65-F5344CB8AC3E}">
        <p14:creationId xmlns:p14="http://schemas.microsoft.com/office/powerpoint/2010/main" val="338702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EA39-2123-479B-AB59-AC4B835B834D}"/>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97DD7F-4AAD-460D-B833-F2E23CB4862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6">
            <a:extLst>
              <a:ext uri="{FF2B5EF4-FFF2-40B4-BE49-F238E27FC236}">
                <a16:creationId xmlns:a16="http://schemas.microsoft.com/office/drawing/2014/main" id="{D675934A-89B0-4959-8B0F-F63DA5ACCA29}"/>
              </a:ext>
            </a:extLst>
          </p:cNvPr>
          <p:cNvSpPr>
            <a:spLocks noGrp="1" noChangeArrowheads="1"/>
          </p:cNvSpPr>
          <p:nvPr>
            <p:ph type="sldNum" idx="10"/>
          </p:nvPr>
        </p:nvSpPr>
        <p:spPr>
          <a:ln/>
        </p:spPr>
        <p:txBody>
          <a:bodyPr/>
          <a:lstStyle>
            <a:lvl1pPr>
              <a:defRPr/>
            </a:lvl1pPr>
          </a:lstStyle>
          <a:p>
            <a:pPr>
              <a:defRPr/>
            </a:pPr>
            <a:fld id="{5C919AF4-9EC7-4CF6-8B24-3A1AB12D70E6}" type="slidenum">
              <a:rPr lang="en-US" altLang="en-US"/>
              <a:pPr>
                <a:defRPr/>
              </a:pPr>
              <a:t>‹#›</a:t>
            </a:fld>
            <a:endParaRPr lang="en-US" altLang="en-US"/>
          </a:p>
        </p:txBody>
      </p:sp>
    </p:spTree>
    <p:extLst>
      <p:ext uri="{BB962C8B-B14F-4D97-AF65-F5344CB8AC3E}">
        <p14:creationId xmlns:p14="http://schemas.microsoft.com/office/powerpoint/2010/main" val="4163025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5AFF-161A-4E84-9F1F-36ECA87FCE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64D45-00A8-4F17-8BA0-9049C2E876C5}"/>
              </a:ext>
            </a:extLst>
          </p:cNvPr>
          <p:cNvSpPr>
            <a:spLocks noGrp="1"/>
          </p:cNvSpPr>
          <p:nvPr>
            <p:ph sz="half" idx="1"/>
          </p:nvPr>
        </p:nvSpPr>
        <p:spPr>
          <a:xfrm>
            <a:off x="814388" y="1093788"/>
            <a:ext cx="3752850" cy="490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D192A9-F6F4-4149-8EB9-7ABB5153BBDA}"/>
              </a:ext>
            </a:extLst>
          </p:cNvPr>
          <p:cNvSpPr>
            <a:spLocks noGrp="1"/>
          </p:cNvSpPr>
          <p:nvPr>
            <p:ph sz="half" idx="2"/>
          </p:nvPr>
        </p:nvSpPr>
        <p:spPr>
          <a:xfrm>
            <a:off x="4719638" y="1093788"/>
            <a:ext cx="3754437" cy="490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AC0F32D9-0AE4-4C6E-A687-B864677AF075}"/>
              </a:ext>
            </a:extLst>
          </p:cNvPr>
          <p:cNvSpPr>
            <a:spLocks noGrp="1" noChangeArrowheads="1"/>
          </p:cNvSpPr>
          <p:nvPr>
            <p:ph type="sldNum" idx="10"/>
          </p:nvPr>
        </p:nvSpPr>
        <p:spPr>
          <a:ln/>
        </p:spPr>
        <p:txBody>
          <a:bodyPr/>
          <a:lstStyle>
            <a:lvl1pPr>
              <a:defRPr/>
            </a:lvl1pPr>
          </a:lstStyle>
          <a:p>
            <a:pPr>
              <a:defRPr/>
            </a:pPr>
            <a:fld id="{95542AD0-4EC1-458B-83D1-FC99FC32BD79}" type="slidenum">
              <a:rPr lang="en-US" altLang="en-US"/>
              <a:pPr>
                <a:defRPr/>
              </a:pPr>
              <a:t>‹#›</a:t>
            </a:fld>
            <a:endParaRPr lang="en-US" altLang="en-US"/>
          </a:p>
        </p:txBody>
      </p:sp>
    </p:spTree>
    <p:extLst>
      <p:ext uri="{BB962C8B-B14F-4D97-AF65-F5344CB8AC3E}">
        <p14:creationId xmlns:p14="http://schemas.microsoft.com/office/powerpoint/2010/main" val="3643841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5CD5-2E94-408A-A770-2048F2591BEF}"/>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0B3746-E7A3-44B8-9603-E82D537EBB1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BA53FFA-E6C7-4CBC-98E5-447999D84DF3}"/>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CED54E-ED12-43C6-BD14-DCDB0B0E2B7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BBF808-B2A9-456A-8FF2-D45DD74909AA}"/>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CD9A654B-ADD7-48CC-A83A-898F6F030335}"/>
              </a:ext>
            </a:extLst>
          </p:cNvPr>
          <p:cNvSpPr>
            <a:spLocks noGrp="1" noChangeArrowheads="1"/>
          </p:cNvSpPr>
          <p:nvPr>
            <p:ph type="sldNum" idx="10"/>
          </p:nvPr>
        </p:nvSpPr>
        <p:spPr>
          <a:ln/>
        </p:spPr>
        <p:txBody>
          <a:bodyPr/>
          <a:lstStyle>
            <a:lvl1pPr>
              <a:defRPr/>
            </a:lvl1pPr>
          </a:lstStyle>
          <a:p>
            <a:pPr>
              <a:defRPr/>
            </a:pPr>
            <a:fld id="{33171D17-7304-4D05-8F60-73A99C567018}" type="slidenum">
              <a:rPr lang="en-US" altLang="en-US"/>
              <a:pPr>
                <a:defRPr/>
              </a:pPr>
              <a:t>‹#›</a:t>
            </a:fld>
            <a:endParaRPr lang="en-US" altLang="en-US"/>
          </a:p>
        </p:txBody>
      </p:sp>
    </p:spTree>
    <p:extLst>
      <p:ext uri="{BB962C8B-B14F-4D97-AF65-F5344CB8AC3E}">
        <p14:creationId xmlns:p14="http://schemas.microsoft.com/office/powerpoint/2010/main" val="1086244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4AE17-D71B-462F-AF72-ADCA8398DA16}"/>
              </a:ext>
            </a:extLst>
          </p:cNvPr>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CF7030AC-3B19-49FA-BB90-7378F9D08D37}"/>
              </a:ext>
            </a:extLst>
          </p:cNvPr>
          <p:cNvSpPr>
            <a:spLocks noGrp="1" noChangeArrowheads="1"/>
          </p:cNvSpPr>
          <p:nvPr>
            <p:ph type="sldNum" idx="10"/>
          </p:nvPr>
        </p:nvSpPr>
        <p:spPr>
          <a:ln/>
        </p:spPr>
        <p:txBody>
          <a:bodyPr/>
          <a:lstStyle>
            <a:lvl1pPr>
              <a:defRPr/>
            </a:lvl1pPr>
          </a:lstStyle>
          <a:p>
            <a:pPr>
              <a:defRPr/>
            </a:pPr>
            <a:fld id="{06A46A8C-FD8E-4043-B51C-918DE89290A1}" type="slidenum">
              <a:rPr lang="en-US" altLang="en-US"/>
              <a:pPr>
                <a:defRPr/>
              </a:pPr>
              <a:t>‹#›</a:t>
            </a:fld>
            <a:endParaRPr lang="en-US" altLang="en-US"/>
          </a:p>
        </p:txBody>
      </p:sp>
    </p:spTree>
    <p:extLst>
      <p:ext uri="{BB962C8B-B14F-4D97-AF65-F5344CB8AC3E}">
        <p14:creationId xmlns:p14="http://schemas.microsoft.com/office/powerpoint/2010/main" val="31081571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5E704F4-C820-412F-9C55-6BE29E8A9375}"/>
              </a:ext>
            </a:extLst>
          </p:cNvPr>
          <p:cNvSpPr>
            <a:spLocks noGrp="1" noChangeArrowheads="1"/>
          </p:cNvSpPr>
          <p:nvPr>
            <p:ph type="sldNum" idx="10"/>
          </p:nvPr>
        </p:nvSpPr>
        <p:spPr>
          <a:ln/>
        </p:spPr>
        <p:txBody>
          <a:bodyPr/>
          <a:lstStyle>
            <a:lvl1pPr>
              <a:defRPr/>
            </a:lvl1pPr>
          </a:lstStyle>
          <a:p>
            <a:pPr>
              <a:defRPr/>
            </a:pPr>
            <a:fld id="{EC3ED355-21BD-4ADC-A822-C4E963872CB8}" type="slidenum">
              <a:rPr lang="en-US" altLang="en-US"/>
              <a:pPr>
                <a:defRPr/>
              </a:pPr>
              <a:t>‹#›</a:t>
            </a:fld>
            <a:endParaRPr lang="en-US" altLang="en-US"/>
          </a:p>
        </p:txBody>
      </p:sp>
    </p:spTree>
    <p:extLst>
      <p:ext uri="{BB962C8B-B14F-4D97-AF65-F5344CB8AC3E}">
        <p14:creationId xmlns:p14="http://schemas.microsoft.com/office/powerpoint/2010/main" val="1148390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A908-95F0-45A3-8FFA-AA6B192D9D96}"/>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CE6C9F-9011-4C4C-AC98-2F67FBAAC2C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4A79CC-D479-4957-96D1-0A95E83FD1A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6">
            <a:extLst>
              <a:ext uri="{FF2B5EF4-FFF2-40B4-BE49-F238E27FC236}">
                <a16:creationId xmlns:a16="http://schemas.microsoft.com/office/drawing/2014/main" id="{0461F437-5CAA-420C-B4CB-D20BE2E4C47D}"/>
              </a:ext>
            </a:extLst>
          </p:cNvPr>
          <p:cNvSpPr>
            <a:spLocks noGrp="1" noChangeArrowheads="1"/>
          </p:cNvSpPr>
          <p:nvPr>
            <p:ph type="sldNum" idx="10"/>
          </p:nvPr>
        </p:nvSpPr>
        <p:spPr>
          <a:ln/>
        </p:spPr>
        <p:txBody>
          <a:bodyPr/>
          <a:lstStyle>
            <a:lvl1pPr>
              <a:defRPr/>
            </a:lvl1pPr>
          </a:lstStyle>
          <a:p>
            <a:pPr>
              <a:defRPr/>
            </a:pPr>
            <a:fld id="{B71E1253-D1E8-49CD-A9C1-4981E4AEB61C}" type="slidenum">
              <a:rPr lang="en-US" altLang="en-US"/>
              <a:pPr>
                <a:defRPr/>
              </a:pPr>
              <a:t>‹#›</a:t>
            </a:fld>
            <a:endParaRPr lang="en-US" altLang="en-US"/>
          </a:p>
        </p:txBody>
      </p:sp>
    </p:spTree>
    <p:extLst>
      <p:ext uri="{BB962C8B-B14F-4D97-AF65-F5344CB8AC3E}">
        <p14:creationId xmlns:p14="http://schemas.microsoft.com/office/powerpoint/2010/main" val="166330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C39A8-D4C4-4290-8E78-7E0B2AB68E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90DBF3-B7C5-488F-8F9F-9E45284AC05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5099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F1985-689F-48C1-91E4-3E7F0CE8F66F}"/>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C42D90-575F-4E4A-B2F6-A377BCC9758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846DDF47-D91F-43CA-9D1D-6FA5D7D0D3F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6">
            <a:extLst>
              <a:ext uri="{FF2B5EF4-FFF2-40B4-BE49-F238E27FC236}">
                <a16:creationId xmlns:a16="http://schemas.microsoft.com/office/drawing/2014/main" id="{85A0F519-DE6F-46FE-BED6-38235D059D83}"/>
              </a:ext>
            </a:extLst>
          </p:cNvPr>
          <p:cNvSpPr>
            <a:spLocks noGrp="1" noChangeArrowheads="1"/>
          </p:cNvSpPr>
          <p:nvPr>
            <p:ph type="sldNum" idx="10"/>
          </p:nvPr>
        </p:nvSpPr>
        <p:spPr>
          <a:ln/>
        </p:spPr>
        <p:txBody>
          <a:bodyPr/>
          <a:lstStyle>
            <a:lvl1pPr>
              <a:defRPr/>
            </a:lvl1pPr>
          </a:lstStyle>
          <a:p>
            <a:pPr>
              <a:defRPr/>
            </a:pPr>
            <a:fld id="{8BFCB971-7144-47D2-9BA8-CA94D4D9BCB9}" type="slidenum">
              <a:rPr lang="en-US" altLang="en-US"/>
              <a:pPr>
                <a:defRPr/>
              </a:pPr>
              <a:t>‹#›</a:t>
            </a:fld>
            <a:endParaRPr lang="en-US" altLang="en-US"/>
          </a:p>
        </p:txBody>
      </p:sp>
    </p:spTree>
    <p:extLst>
      <p:ext uri="{BB962C8B-B14F-4D97-AF65-F5344CB8AC3E}">
        <p14:creationId xmlns:p14="http://schemas.microsoft.com/office/powerpoint/2010/main" val="3947703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417E-18FE-4D8A-8079-3C8890FDD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8DEBB3-8852-4B55-B829-6BF47A05F9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2DC0219D-744C-47FC-8A4B-DABC76A8AB35}"/>
              </a:ext>
            </a:extLst>
          </p:cNvPr>
          <p:cNvSpPr>
            <a:spLocks noGrp="1" noChangeArrowheads="1"/>
          </p:cNvSpPr>
          <p:nvPr>
            <p:ph type="sldNum" idx="10"/>
          </p:nvPr>
        </p:nvSpPr>
        <p:spPr>
          <a:ln/>
        </p:spPr>
        <p:txBody>
          <a:bodyPr/>
          <a:lstStyle>
            <a:lvl1pPr>
              <a:defRPr/>
            </a:lvl1pPr>
          </a:lstStyle>
          <a:p>
            <a:pPr>
              <a:defRPr/>
            </a:pPr>
            <a:fld id="{FD0F9ABB-1C7F-4B16-992D-6E20F649506E}" type="slidenum">
              <a:rPr lang="en-US" altLang="en-US"/>
              <a:pPr>
                <a:defRPr/>
              </a:pPr>
              <a:t>‹#›</a:t>
            </a:fld>
            <a:endParaRPr lang="en-US" altLang="en-US"/>
          </a:p>
        </p:txBody>
      </p:sp>
    </p:spTree>
    <p:extLst>
      <p:ext uri="{BB962C8B-B14F-4D97-AF65-F5344CB8AC3E}">
        <p14:creationId xmlns:p14="http://schemas.microsoft.com/office/powerpoint/2010/main" val="1031853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2FEF7A-7AEA-48BF-A916-9F62F8319A45}"/>
              </a:ext>
            </a:extLst>
          </p:cNvPr>
          <p:cNvSpPr>
            <a:spLocks noGrp="1"/>
          </p:cNvSpPr>
          <p:nvPr>
            <p:ph type="title" orient="vert"/>
          </p:nvPr>
        </p:nvSpPr>
        <p:spPr>
          <a:xfrm>
            <a:off x="6826250" y="117475"/>
            <a:ext cx="2017713" cy="58785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3957D0-7819-47F8-8F79-F8080685DE69}"/>
              </a:ext>
            </a:extLst>
          </p:cNvPr>
          <p:cNvSpPr>
            <a:spLocks noGrp="1"/>
          </p:cNvSpPr>
          <p:nvPr>
            <p:ph type="body" orient="vert" idx="1"/>
          </p:nvPr>
        </p:nvSpPr>
        <p:spPr>
          <a:xfrm>
            <a:off x="768350" y="117475"/>
            <a:ext cx="5905500" cy="58785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B12C64CE-3AD6-4862-9EE9-C8E63657EC63}"/>
              </a:ext>
            </a:extLst>
          </p:cNvPr>
          <p:cNvSpPr>
            <a:spLocks noGrp="1" noChangeArrowheads="1"/>
          </p:cNvSpPr>
          <p:nvPr>
            <p:ph type="sldNum" idx="10"/>
          </p:nvPr>
        </p:nvSpPr>
        <p:spPr>
          <a:ln/>
        </p:spPr>
        <p:txBody>
          <a:bodyPr/>
          <a:lstStyle>
            <a:lvl1pPr>
              <a:defRPr/>
            </a:lvl1pPr>
          </a:lstStyle>
          <a:p>
            <a:pPr>
              <a:defRPr/>
            </a:pPr>
            <a:fld id="{219BF16E-4760-4669-9165-EF081A33496D}" type="slidenum">
              <a:rPr lang="en-US" altLang="en-US"/>
              <a:pPr>
                <a:defRPr/>
              </a:pPr>
              <a:t>‹#›</a:t>
            </a:fld>
            <a:endParaRPr lang="en-US" altLang="en-US"/>
          </a:p>
        </p:txBody>
      </p:sp>
    </p:spTree>
    <p:extLst>
      <p:ext uri="{BB962C8B-B14F-4D97-AF65-F5344CB8AC3E}">
        <p14:creationId xmlns:p14="http://schemas.microsoft.com/office/powerpoint/2010/main" val="4106691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87F0-B796-4822-96B5-C4160CB378D6}"/>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826460-20FB-4DAF-941D-30B39AE29DAC}"/>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10">
            <a:extLst>
              <a:ext uri="{FF2B5EF4-FFF2-40B4-BE49-F238E27FC236}">
                <a16:creationId xmlns:a16="http://schemas.microsoft.com/office/drawing/2014/main" id="{0E2629C1-1B3D-47C1-A5C8-2D0549E1401E}"/>
              </a:ext>
            </a:extLst>
          </p:cNvPr>
          <p:cNvSpPr>
            <a:spLocks noGrp="1" noChangeArrowheads="1"/>
          </p:cNvSpPr>
          <p:nvPr>
            <p:ph type="sldNum" idx="10"/>
          </p:nvPr>
        </p:nvSpPr>
        <p:spPr>
          <a:ln/>
        </p:spPr>
        <p:txBody>
          <a:bodyPr/>
          <a:lstStyle>
            <a:lvl1pPr>
              <a:defRPr/>
            </a:lvl1pPr>
          </a:lstStyle>
          <a:p>
            <a:pPr>
              <a:defRPr/>
            </a:pPr>
            <a:fld id="{1C70D33C-3B1C-4141-8D51-ED570419E06C}" type="slidenum">
              <a:rPr lang="en-US" altLang="en-US"/>
              <a:pPr>
                <a:defRPr/>
              </a:pPr>
              <a:t>‹#›</a:t>
            </a:fld>
            <a:endParaRPr lang="en-US" altLang="en-US"/>
          </a:p>
        </p:txBody>
      </p:sp>
    </p:spTree>
    <p:extLst>
      <p:ext uri="{BB962C8B-B14F-4D97-AF65-F5344CB8AC3E}">
        <p14:creationId xmlns:p14="http://schemas.microsoft.com/office/powerpoint/2010/main" val="6294927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CAFD-97B5-4AD5-8EF6-71882549DA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A3BC95-CDFB-4A06-9ABA-9DF8D6AF09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a:extLst>
              <a:ext uri="{FF2B5EF4-FFF2-40B4-BE49-F238E27FC236}">
                <a16:creationId xmlns:a16="http://schemas.microsoft.com/office/drawing/2014/main" id="{EC86D3D3-6AC8-4AD4-88E3-C5F62DC64915}"/>
              </a:ext>
            </a:extLst>
          </p:cNvPr>
          <p:cNvSpPr>
            <a:spLocks noGrp="1" noChangeArrowheads="1"/>
          </p:cNvSpPr>
          <p:nvPr>
            <p:ph type="sldNum" idx="10"/>
          </p:nvPr>
        </p:nvSpPr>
        <p:spPr>
          <a:ln/>
        </p:spPr>
        <p:txBody>
          <a:bodyPr/>
          <a:lstStyle>
            <a:lvl1pPr>
              <a:defRPr/>
            </a:lvl1pPr>
          </a:lstStyle>
          <a:p>
            <a:pPr>
              <a:defRPr/>
            </a:pPr>
            <a:fld id="{7BC72B6A-7DBF-401E-B167-FEBA76DC6441}" type="slidenum">
              <a:rPr lang="en-US" altLang="en-US"/>
              <a:pPr>
                <a:defRPr/>
              </a:pPr>
              <a:t>‹#›</a:t>
            </a:fld>
            <a:endParaRPr lang="en-US" altLang="en-US"/>
          </a:p>
        </p:txBody>
      </p:sp>
    </p:spTree>
    <p:extLst>
      <p:ext uri="{BB962C8B-B14F-4D97-AF65-F5344CB8AC3E}">
        <p14:creationId xmlns:p14="http://schemas.microsoft.com/office/powerpoint/2010/main" val="14694823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59892-EB34-46BC-9B88-871AE71C5CF5}"/>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11D24E-F457-4513-9765-18675CD4B36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10">
            <a:extLst>
              <a:ext uri="{FF2B5EF4-FFF2-40B4-BE49-F238E27FC236}">
                <a16:creationId xmlns:a16="http://schemas.microsoft.com/office/drawing/2014/main" id="{2305E1F4-5D3A-400A-9B07-6EAE733AA3C7}"/>
              </a:ext>
            </a:extLst>
          </p:cNvPr>
          <p:cNvSpPr>
            <a:spLocks noGrp="1" noChangeArrowheads="1"/>
          </p:cNvSpPr>
          <p:nvPr>
            <p:ph type="sldNum" idx="10"/>
          </p:nvPr>
        </p:nvSpPr>
        <p:spPr>
          <a:ln/>
        </p:spPr>
        <p:txBody>
          <a:bodyPr/>
          <a:lstStyle>
            <a:lvl1pPr>
              <a:defRPr/>
            </a:lvl1pPr>
          </a:lstStyle>
          <a:p>
            <a:pPr>
              <a:defRPr/>
            </a:pPr>
            <a:fld id="{6FFD69A4-72D4-44E4-9B2C-F92841185927}" type="slidenum">
              <a:rPr lang="en-US" altLang="en-US"/>
              <a:pPr>
                <a:defRPr/>
              </a:pPr>
              <a:t>‹#›</a:t>
            </a:fld>
            <a:endParaRPr lang="en-US" altLang="en-US"/>
          </a:p>
        </p:txBody>
      </p:sp>
    </p:spTree>
    <p:extLst>
      <p:ext uri="{BB962C8B-B14F-4D97-AF65-F5344CB8AC3E}">
        <p14:creationId xmlns:p14="http://schemas.microsoft.com/office/powerpoint/2010/main" val="27630432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4B88F-7D91-4EFE-BA99-8E86BAC230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B2B871-D509-4B28-84C5-CB908CB6726C}"/>
              </a:ext>
            </a:extLst>
          </p:cNvPr>
          <p:cNvSpPr>
            <a:spLocks noGrp="1"/>
          </p:cNvSpPr>
          <p:nvPr>
            <p:ph sz="half" idx="1"/>
          </p:nvPr>
        </p:nvSpPr>
        <p:spPr>
          <a:xfrm>
            <a:off x="814388" y="1093788"/>
            <a:ext cx="3752850" cy="490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2B842E-EA9B-4F89-8644-0FEBAC931715}"/>
              </a:ext>
            </a:extLst>
          </p:cNvPr>
          <p:cNvSpPr>
            <a:spLocks noGrp="1"/>
          </p:cNvSpPr>
          <p:nvPr>
            <p:ph sz="half" idx="2"/>
          </p:nvPr>
        </p:nvSpPr>
        <p:spPr>
          <a:xfrm>
            <a:off x="4719638" y="1093788"/>
            <a:ext cx="3754437" cy="490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a:extLst>
              <a:ext uri="{FF2B5EF4-FFF2-40B4-BE49-F238E27FC236}">
                <a16:creationId xmlns:a16="http://schemas.microsoft.com/office/drawing/2014/main" id="{28D30FBD-DFCF-4CBC-9B4D-C2B5E66CB99B}"/>
              </a:ext>
            </a:extLst>
          </p:cNvPr>
          <p:cNvSpPr>
            <a:spLocks noGrp="1" noChangeArrowheads="1"/>
          </p:cNvSpPr>
          <p:nvPr>
            <p:ph type="sldNum" idx="10"/>
          </p:nvPr>
        </p:nvSpPr>
        <p:spPr>
          <a:ln/>
        </p:spPr>
        <p:txBody>
          <a:bodyPr/>
          <a:lstStyle>
            <a:lvl1pPr>
              <a:defRPr/>
            </a:lvl1pPr>
          </a:lstStyle>
          <a:p>
            <a:pPr>
              <a:defRPr/>
            </a:pPr>
            <a:fld id="{3DA8D663-C8D0-41E5-8FB8-EA66959627DF}" type="slidenum">
              <a:rPr lang="en-US" altLang="en-US"/>
              <a:pPr>
                <a:defRPr/>
              </a:pPr>
              <a:t>‹#›</a:t>
            </a:fld>
            <a:endParaRPr lang="en-US" altLang="en-US"/>
          </a:p>
        </p:txBody>
      </p:sp>
    </p:spTree>
    <p:extLst>
      <p:ext uri="{BB962C8B-B14F-4D97-AF65-F5344CB8AC3E}">
        <p14:creationId xmlns:p14="http://schemas.microsoft.com/office/powerpoint/2010/main" val="2613985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FC97-50B6-4454-B8A9-BC8FF5508BD4}"/>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D3DB8F-4FF8-47B1-81C3-0A7F3004672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06EDB7-2D93-475E-9DF3-A328A60B0BC1}"/>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D6AB05-BED7-4299-AD27-9E9C8C012D7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A35105C-DAA2-4E66-AECF-4A91719B841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a:extLst>
              <a:ext uri="{FF2B5EF4-FFF2-40B4-BE49-F238E27FC236}">
                <a16:creationId xmlns:a16="http://schemas.microsoft.com/office/drawing/2014/main" id="{E3C0A489-D56A-4353-8206-C9A23551E6B4}"/>
              </a:ext>
            </a:extLst>
          </p:cNvPr>
          <p:cNvSpPr>
            <a:spLocks noGrp="1" noChangeArrowheads="1"/>
          </p:cNvSpPr>
          <p:nvPr>
            <p:ph type="sldNum" idx="10"/>
          </p:nvPr>
        </p:nvSpPr>
        <p:spPr>
          <a:ln/>
        </p:spPr>
        <p:txBody>
          <a:bodyPr/>
          <a:lstStyle>
            <a:lvl1pPr>
              <a:defRPr/>
            </a:lvl1pPr>
          </a:lstStyle>
          <a:p>
            <a:pPr>
              <a:defRPr/>
            </a:pPr>
            <a:fld id="{C88BE193-9B5A-4F6E-86A3-2FBAFB6DD60C}" type="slidenum">
              <a:rPr lang="en-US" altLang="en-US"/>
              <a:pPr>
                <a:defRPr/>
              </a:pPr>
              <a:t>‹#›</a:t>
            </a:fld>
            <a:endParaRPr lang="en-US" altLang="en-US"/>
          </a:p>
        </p:txBody>
      </p:sp>
    </p:spTree>
    <p:extLst>
      <p:ext uri="{BB962C8B-B14F-4D97-AF65-F5344CB8AC3E}">
        <p14:creationId xmlns:p14="http://schemas.microsoft.com/office/powerpoint/2010/main" val="4878940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31566-527E-4FD8-84F0-FA1A669B1F30}"/>
              </a:ext>
            </a:extLst>
          </p:cNvPr>
          <p:cNvSpPr>
            <a:spLocks noGrp="1"/>
          </p:cNvSpPr>
          <p:nvPr>
            <p:ph type="title"/>
          </p:nvPr>
        </p:nvSpPr>
        <p:spPr/>
        <p:txBody>
          <a:bodyPr/>
          <a:lstStyle/>
          <a:p>
            <a:r>
              <a:rPr lang="en-US"/>
              <a:t>Click to edit Master title style</a:t>
            </a:r>
          </a:p>
        </p:txBody>
      </p:sp>
      <p:sp>
        <p:nvSpPr>
          <p:cNvPr id="3" name="Rectangle 10">
            <a:extLst>
              <a:ext uri="{FF2B5EF4-FFF2-40B4-BE49-F238E27FC236}">
                <a16:creationId xmlns:a16="http://schemas.microsoft.com/office/drawing/2014/main" id="{5AB3D9D4-AD4B-431E-B80B-B9D1AFA69672}"/>
              </a:ext>
            </a:extLst>
          </p:cNvPr>
          <p:cNvSpPr>
            <a:spLocks noGrp="1" noChangeArrowheads="1"/>
          </p:cNvSpPr>
          <p:nvPr>
            <p:ph type="sldNum" idx="10"/>
          </p:nvPr>
        </p:nvSpPr>
        <p:spPr>
          <a:ln/>
        </p:spPr>
        <p:txBody>
          <a:bodyPr/>
          <a:lstStyle>
            <a:lvl1pPr>
              <a:defRPr/>
            </a:lvl1pPr>
          </a:lstStyle>
          <a:p>
            <a:pPr>
              <a:defRPr/>
            </a:pPr>
            <a:fld id="{07380A6A-A361-4F87-A357-BCB34D9AE9E6}" type="slidenum">
              <a:rPr lang="en-US" altLang="en-US"/>
              <a:pPr>
                <a:defRPr/>
              </a:pPr>
              <a:t>‹#›</a:t>
            </a:fld>
            <a:endParaRPr lang="en-US" altLang="en-US"/>
          </a:p>
        </p:txBody>
      </p:sp>
    </p:spTree>
    <p:extLst>
      <p:ext uri="{BB962C8B-B14F-4D97-AF65-F5344CB8AC3E}">
        <p14:creationId xmlns:p14="http://schemas.microsoft.com/office/powerpoint/2010/main" val="36805274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573419C3-335C-420C-B58E-ED139B9DF48B}"/>
              </a:ext>
            </a:extLst>
          </p:cNvPr>
          <p:cNvSpPr>
            <a:spLocks noGrp="1" noChangeArrowheads="1"/>
          </p:cNvSpPr>
          <p:nvPr>
            <p:ph type="sldNum" idx="10"/>
          </p:nvPr>
        </p:nvSpPr>
        <p:spPr>
          <a:ln/>
        </p:spPr>
        <p:txBody>
          <a:bodyPr/>
          <a:lstStyle>
            <a:lvl1pPr>
              <a:defRPr/>
            </a:lvl1pPr>
          </a:lstStyle>
          <a:p>
            <a:pPr>
              <a:defRPr/>
            </a:pPr>
            <a:fld id="{AE187E3A-F426-4017-B7F1-C27C89CD7FF8}" type="slidenum">
              <a:rPr lang="en-US" altLang="en-US"/>
              <a:pPr>
                <a:defRPr/>
              </a:pPr>
              <a:t>‹#›</a:t>
            </a:fld>
            <a:endParaRPr lang="en-US" altLang="en-US"/>
          </a:p>
        </p:txBody>
      </p:sp>
    </p:spTree>
    <p:extLst>
      <p:ext uri="{BB962C8B-B14F-4D97-AF65-F5344CB8AC3E}">
        <p14:creationId xmlns:p14="http://schemas.microsoft.com/office/powerpoint/2010/main" val="364058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3D4C9-2097-47A8-AF8A-732574953CFA}"/>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C386E5-3610-45DA-B952-5324E123804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3970117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198F-BD20-46E7-8017-EF7509C96161}"/>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268B66-047D-4554-B670-695C0245301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C92A0B-34CF-4462-9941-796DB858443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0">
            <a:extLst>
              <a:ext uri="{FF2B5EF4-FFF2-40B4-BE49-F238E27FC236}">
                <a16:creationId xmlns:a16="http://schemas.microsoft.com/office/drawing/2014/main" id="{6A85A93D-ADED-4654-8DA0-48255B03CB67}"/>
              </a:ext>
            </a:extLst>
          </p:cNvPr>
          <p:cNvSpPr>
            <a:spLocks noGrp="1" noChangeArrowheads="1"/>
          </p:cNvSpPr>
          <p:nvPr>
            <p:ph type="sldNum" idx="10"/>
          </p:nvPr>
        </p:nvSpPr>
        <p:spPr>
          <a:ln/>
        </p:spPr>
        <p:txBody>
          <a:bodyPr/>
          <a:lstStyle>
            <a:lvl1pPr>
              <a:defRPr/>
            </a:lvl1pPr>
          </a:lstStyle>
          <a:p>
            <a:pPr>
              <a:defRPr/>
            </a:pPr>
            <a:fld id="{FD3A8F45-8444-4C14-8021-A62010B221A0}" type="slidenum">
              <a:rPr lang="en-US" altLang="en-US"/>
              <a:pPr>
                <a:defRPr/>
              </a:pPr>
              <a:t>‹#›</a:t>
            </a:fld>
            <a:endParaRPr lang="en-US" altLang="en-US"/>
          </a:p>
        </p:txBody>
      </p:sp>
    </p:spTree>
    <p:extLst>
      <p:ext uri="{BB962C8B-B14F-4D97-AF65-F5344CB8AC3E}">
        <p14:creationId xmlns:p14="http://schemas.microsoft.com/office/powerpoint/2010/main" val="22517253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AD1B-EF53-4FDE-83AC-B1C7FB7C598B}"/>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0D2BDA-36FF-4B66-B2DA-162C6E3BE28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73B8720B-C977-4F5F-8FE0-1BFD4CB9BAA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0">
            <a:extLst>
              <a:ext uri="{FF2B5EF4-FFF2-40B4-BE49-F238E27FC236}">
                <a16:creationId xmlns:a16="http://schemas.microsoft.com/office/drawing/2014/main" id="{AD2E0369-5E2A-47B1-A967-2908A1E82867}"/>
              </a:ext>
            </a:extLst>
          </p:cNvPr>
          <p:cNvSpPr>
            <a:spLocks noGrp="1" noChangeArrowheads="1"/>
          </p:cNvSpPr>
          <p:nvPr>
            <p:ph type="sldNum" idx="10"/>
          </p:nvPr>
        </p:nvSpPr>
        <p:spPr>
          <a:ln/>
        </p:spPr>
        <p:txBody>
          <a:bodyPr/>
          <a:lstStyle>
            <a:lvl1pPr>
              <a:defRPr/>
            </a:lvl1pPr>
          </a:lstStyle>
          <a:p>
            <a:pPr>
              <a:defRPr/>
            </a:pPr>
            <a:fld id="{ACD48D4A-696D-49E2-ABF6-67ABBEF673AC}" type="slidenum">
              <a:rPr lang="en-US" altLang="en-US"/>
              <a:pPr>
                <a:defRPr/>
              </a:pPr>
              <a:t>‹#›</a:t>
            </a:fld>
            <a:endParaRPr lang="en-US" altLang="en-US"/>
          </a:p>
        </p:txBody>
      </p:sp>
    </p:spTree>
    <p:extLst>
      <p:ext uri="{BB962C8B-B14F-4D97-AF65-F5344CB8AC3E}">
        <p14:creationId xmlns:p14="http://schemas.microsoft.com/office/powerpoint/2010/main" val="19817288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6863-04B9-4B1A-A833-0BA53E561E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014E19-712E-4BE3-A416-C5A8F680ED0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a:extLst>
              <a:ext uri="{FF2B5EF4-FFF2-40B4-BE49-F238E27FC236}">
                <a16:creationId xmlns:a16="http://schemas.microsoft.com/office/drawing/2014/main" id="{726DDB7E-D44E-4658-AC93-991796105655}"/>
              </a:ext>
            </a:extLst>
          </p:cNvPr>
          <p:cNvSpPr>
            <a:spLocks noGrp="1" noChangeArrowheads="1"/>
          </p:cNvSpPr>
          <p:nvPr>
            <p:ph type="sldNum" idx="10"/>
          </p:nvPr>
        </p:nvSpPr>
        <p:spPr>
          <a:ln/>
        </p:spPr>
        <p:txBody>
          <a:bodyPr/>
          <a:lstStyle>
            <a:lvl1pPr>
              <a:defRPr/>
            </a:lvl1pPr>
          </a:lstStyle>
          <a:p>
            <a:pPr>
              <a:defRPr/>
            </a:pPr>
            <a:fld id="{2ACFBC98-A74B-48D3-BD16-5615F56F6E52}" type="slidenum">
              <a:rPr lang="en-US" altLang="en-US"/>
              <a:pPr>
                <a:defRPr/>
              </a:pPr>
              <a:t>‹#›</a:t>
            </a:fld>
            <a:endParaRPr lang="en-US" altLang="en-US"/>
          </a:p>
        </p:txBody>
      </p:sp>
    </p:spTree>
    <p:extLst>
      <p:ext uri="{BB962C8B-B14F-4D97-AF65-F5344CB8AC3E}">
        <p14:creationId xmlns:p14="http://schemas.microsoft.com/office/powerpoint/2010/main" val="29838816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A635F8-AEBF-40B8-ABA5-E57461DDE6C0}"/>
              </a:ext>
            </a:extLst>
          </p:cNvPr>
          <p:cNvSpPr>
            <a:spLocks noGrp="1"/>
          </p:cNvSpPr>
          <p:nvPr>
            <p:ph type="title" orient="vert"/>
          </p:nvPr>
        </p:nvSpPr>
        <p:spPr>
          <a:xfrm>
            <a:off x="6826250" y="117475"/>
            <a:ext cx="2017713" cy="58785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9B3F99-2C8F-462E-8B2A-6F1F231C4B83}"/>
              </a:ext>
            </a:extLst>
          </p:cNvPr>
          <p:cNvSpPr>
            <a:spLocks noGrp="1"/>
          </p:cNvSpPr>
          <p:nvPr>
            <p:ph type="body" orient="vert" idx="1"/>
          </p:nvPr>
        </p:nvSpPr>
        <p:spPr>
          <a:xfrm>
            <a:off x="768350" y="117475"/>
            <a:ext cx="5905500" cy="58785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a:extLst>
              <a:ext uri="{FF2B5EF4-FFF2-40B4-BE49-F238E27FC236}">
                <a16:creationId xmlns:a16="http://schemas.microsoft.com/office/drawing/2014/main" id="{4145EAF2-44DC-4A99-90A7-C25D0D96DAD2}"/>
              </a:ext>
            </a:extLst>
          </p:cNvPr>
          <p:cNvSpPr>
            <a:spLocks noGrp="1" noChangeArrowheads="1"/>
          </p:cNvSpPr>
          <p:nvPr>
            <p:ph type="sldNum" idx="10"/>
          </p:nvPr>
        </p:nvSpPr>
        <p:spPr>
          <a:ln/>
        </p:spPr>
        <p:txBody>
          <a:bodyPr/>
          <a:lstStyle>
            <a:lvl1pPr>
              <a:defRPr/>
            </a:lvl1pPr>
          </a:lstStyle>
          <a:p>
            <a:pPr>
              <a:defRPr/>
            </a:pPr>
            <a:fld id="{836187F3-7883-4219-9EA7-25337B8214BF}" type="slidenum">
              <a:rPr lang="en-US" altLang="en-US"/>
              <a:pPr>
                <a:defRPr/>
              </a:pPr>
              <a:t>‹#›</a:t>
            </a:fld>
            <a:endParaRPr lang="en-US" altLang="en-US"/>
          </a:p>
        </p:txBody>
      </p:sp>
    </p:spTree>
    <p:extLst>
      <p:ext uri="{BB962C8B-B14F-4D97-AF65-F5344CB8AC3E}">
        <p14:creationId xmlns:p14="http://schemas.microsoft.com/office/powerpoint/2010/main" val="9818060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D957-7620-4E86-BC61-E5E3443AC89A}"/>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06D91E-CF06-4A47-BEF6-ACC3CD5B86E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8">
            <a:extLst>
              <a:ext uri="{FF2B5EF4-FFF2-40B4-BE49-F238E27FC236}">
                <a16:creationId xmlns:a16="http://schemas.microsoft.com/office/drawing/2014/main" id="{9D81F54B-9A0E-43F3-9B07-5D2D73CEAA75}"/>
              </a:ext>
            </a:extLst>
          </p:cNvPr>
          <p:cNvSpPr>
            <a:spLocks noGrp="1" noChangeArrowheads="1"/>
          </p:cNvSpPr>
          <p:nvPr>
            <p:ph type="sldNum" idx="10"/>
          </p:nvPr>
        </p:nvSpPr>
        <p:spPr>
          <a:ln/>
        </p:spPr>
        <p:txBody>
          <a:bodyPr/>
          <a:lstStyle>
            <a:lvl1pPr>
              <a:defRPr/>
            </a:lvl1pPr>
          </a:lstStyle>
          <a:p>
            <a:pPr>
              <a:defRPr/>
            </a:pPr>
            <a:fld id="{BDAD0D4D-F4BA-40F8-B9FF-829897E215DC}" type="slidenum">
              <a:rPr lang="en-US" altLang="en-US"/>
              <a:pPr>
                <a:defRPr/>
              </a:pPr>
              <a:t>‹#›</a:t>
            </a:fld>
            <a:endParaRPr lang="en-US" altLang="en-US"/>
          </a:p>
        </p:txBody>
      </p:sp>
    </p:spTree>
    <p:extLst>
      <p:ext uri="{BB962C8B-B14F-4D97-AF65-F5344CB8AC3E}">
        <p14:creationId xmlns:p14="http://schemas.microsoft.com/office/powerpoint/2010/main" val="16787522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62BF-E7CB-4691-8AC5-E1C901C548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61024B-BD69-4C09-9D68-0812647DFC3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9E1B168A-C17B-40D3-AC4C-F2E129788904}"/>
              </a:ext>
            </a:extLst>
          </p:cNvPr>
          <p:cNvSpPr>
            <a:spLocks noGrp="1" noChangeArrowheads="1"/>
          </p:cNvSpPr>
          <p:nvPr>
            <p:ph type="sldNum" idx="10"/>
          </p:nvPr>
        </p:nvSpPr>
        <p:spPr>
          <a:ln/>
        </p:spPr>
        <p:txBody>
          <a:bodyPr/>
          <a:lstStyle>
            <a:lvl1pPr>
              <a:defRPr/>
            </a:lvl1pPr>
          </a:lstStyle>
          <a:p>
            <a:pPr>
              <a:defRPr/>
            </a:pPr>
            <a:fld id="{BB4F21AE-61A4-4063-822B-391F85CC9B6A}" type="slidenum">
              <a:rPr lang="en-US" altLang="en-US"/>
              <a:pPr>
                <a:defRPr/>
              </a:pPr>
              <a:t>‹#›</a:t>
            </a:fld>
            <a:endParaRPr lang="en-US" altLang="en-US"/>
          </a:p>
        </p:txBody>
      </p:sp>
    </p:spTree>
    <p:extLst>
      <p:ext uri="{BB962C8B-B14F-4D97-AF65-F5344CB8AC3E}">
        <p14:creationId xmlns:p14="http://schemas.microsoft.com/office/powerpoint/2010/main" val="32597788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72F4-BB9C-423B-BC9B-E204EE7AF999}"/>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806CD3-F5D7-4435-B736-B553FC7EFF9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8">
            <a:extLst>
              <a:ext uri="{FF2B5EF4-FFF2-40B4-BE49-F238E27FC236}">
                <a16:creationId xmlns:a16="http://schemas.microsoft.com/office/drawing/2014/main" id="{C5A62320-6FAD-4FB2-9EDB-4503F29C8FEA}"/>
              </a:ext>
            </a:extLst>
          </p:cNvPr>
          <p:cNvSpPr>
            <a:spLocks noGrp="1" noChangeArrowheads="1"/>
          </p:cNvSpPr>
          <p:nvPr>
            <p:ph type="sldNum" idx="10"/>
          </p:nvPr>
        </p:nvSpPr>
        <p:spPr>
          <a:ln/>
        </p:spPr>
        <p:txBody>
          <a:bodyPr/>
          <a:lstStyle>
            <a:lvl1pPr>
              <a:defRPr/>
            </a:lvl1pPr>
          </a:lstStyle>
          <a:p>
            <a:pPr>
              <a:defRPr/>
            </a:pPr>
            <a:fld id="{1E9E6282-82CD-458F-81F6-AB08DBD7DB2F}" type="slidenum">
              <a:rPr lang="en-US" altLang="en-US"/>
              <a:pPr>
                <a:defRPr/>
              </a:pPr>
              <a:t>‹#›</a:t>
            </a:fld>
            <a:endParaRPr lang="en-US" altLang="en-US"/>
          </a:p>
        </p:txBody>
      </p:sp>
    </p:spTree>
    <p:extLst>
      <p:ext uri="{BB962C8B-B14F-4D97-AF65-F5344CB8AC3E}">
        <p14:creationId xmlns:p14="http://schemas.microsoft.com/office/powerpoint/2010/main" val="42124832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B3E7-CD2D-444C-A764-D575ECA85D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A6F064-9CEF-4A90-8859-F2C252569AF4}"/>
              </a:ext>
            </a:extLst>
          </p:cNvPr>
          <p:cNvSpPr>
            <a:spLocks noGrp="1"/>
          </p:cNvSpPr>
          <p:nvPr>
            <p:ph sz="half" idx="1"/>
          </p:nvPr>
        </p:nvSpPr>
        <p:spPr>
          <a:xfrm>
            <a:off x="814388" y="1093788"/>
            <a:ext cx="3752850" cy="490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54DE8-B729-4F93-9BD2-70B49593367A}"/>
              </a:ext>
            </a:extLst>
          </p:cNvPr>
          <p:cNvSpPr>
            <a:spLocks noGrp="1"/>
          </p:cNvSpPr>
          <p:nvPr>
            <p:ph sz="half" idx="2"/>
          </p:nvPr>
        </p:nvSpPr>
        <p:spPr>
          <a:xfrm>
            <a:off x="4719638" y="1093788"/>
            <a:ext cx="3754437" cy="490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EDF3065A-4D89-4351-AA3D-812E3195777F}"/>
              </a:ext>
            </a:extLst>
          </p:cNvPr>
          <p:cNvSpPr>
            <a:spLocks noGrp="1" noChangeArrowheads="1"/>
          </p:cNvSpPr>
          <p:nvPr>
            <p:ph type="sldNum" idx="10"/>
          </p:nvPr>
        </p:nvSpPr>
        <p:spPr>
          <a:ln/>
        </p:spPr>
        <p:txBody>
          <a:bodyPr/>
          <a:lstStyle>
            <a:lvl1pPr>
              <a:defRPr/>
            </a:lvl1pPr>
          </a:lstStyle>
          <a:p>
            <a:pPr>
              <a:defRPr/>
            </a:pPr>
            <a:fld id="{5DB812F8-398D-495A-A60C-3C936E7FE9D5}" type="slidenum">
              <a:rPr lang="en-US" altLang="en-US"/>
              <a:pPr>
                <a:defRPr/>
              </a:pPr>
              <a:t>‹#›</a:t>
            </a:fld>
            <a:endParaRPr lang="en-US" altLang="en-US"/>
          </a:p>
        </p:txBody>
      </p:sp>
    </p:spTree>
    <p:extLst>
      <p:ext uri="{BB962C8B-B14F-4D97-AF65-F5344CB8AC3E}">
        <p14:creationId xmlns:p14="http://schemas.microsoft.com/office/powerpoint/2010/main" val="40248530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0D4F-F04C-4938-A35E-D565620CEBD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0DB00E-0F25-4C96-A494-2D19BE03A15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A2AE6C-F39B-4B74-9A8C-2A1FB5D7C977}"/>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FC1F2D-D2D1-4E01-808F-765FF86AA82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3154841-87E4-4F5F-8E53-48E0A9A23895}"/>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C24910F9-2349-40C5-9720-3431ABED8D16}"/>
              </a:ext>
            </a:extLst>
          </p:cNvPr>
          <p:cNvSpPr>
            <a:spLocks noGrp="1" noChangeArrowheads="1"/>
          </p:cNvSpPr>
          <p:nvPr>
            <p:ph type="sldNum" idx="10"/>
          </p:nvPr>
        </p:nvSpPr>
        <p:spPr>
          <a:ln/>
        </p:spPr>
        <p:txBody>
          <a:bodyPr/>
          <a:lstStyle>
            <a:lvl1pPr>
              <a:defRPr/>
            </a:lvl1pPr>
          </a:lstStyle>
          <a:p>
            <a:pPr>
              <a:defRPr/>
            </a:pPr>
            <a:fld id="{AB418592-6167-4CB6-B4CC-DBFD603FBE22}" type="slidenum">
              <a:rPr lang="en-US" altLang="en-US"/>
              <a:pPr>
                <a:defRPr/>
              </a:pPr>
              <a:t>‹#›</a:t>
            </a:fld>
            <a:endParaRPr lang="en-US" altLang="en-US"/>
          </a:p>
        </p:txBody>
      </p:sp>
    </p:spTree>
    <p:extLst>
      <p:ext uri="{BB962C8B-B14F-4D97-AF65-F5344CB8AC3E}">
        <p14:creationId xmlns:p14="http://schemas.microsoft.com/office/powerpoint/2010/main" val="27575904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DE5CB-8F1C-4EFA-A909-9BDAA02E8F85}"/>
              </a:ext>
            </a:extLst>
          </p:cNvPr>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E14E7546-4018-4C75-A3CF-83D7A9C88DB0}"/>
              </a:ext>
            </a:extLst>
          </p:cNvPr>
          <p:cNvSpPr>
            <a:spLocks noGrp="1" noChangeArrowheads="1"/>
          </p:cNvSpPr>
          <p:nvPr>
            <p:ph type="sldNum" idx="10"/>
          </p:nvPr>
        </p:nvSpPr>
        <p:spPr>
          <a:ln/>
        </p:spPr>
        <p:txBody>
          <a:bodyPr/>
          <a:lstStyle>
            <a:lvl1pPr>
              <a:defRPr/>
            </a:lvl1pPr>
          </a:lstStyle>
          <a:p>
            <a:pPr>
              <a:defRPr/>
            </a:pPr>
            <a:fld id="{72531193-6137-40C7-9A52-51944F434DFC}" type="slidenum">
              <a:rPr lang="en-US" altLang="en-US"/>
              <a:pPr>
                <a:defRPr/>
              </a:pPr>
              <a:t>‹#›</a:t>
            </a:fld>
            <a:endParaRPr lang="en-US" altLang="en-US"/>
          </a:p>
        </p:txBody>
      </p:sp>
    </p:spTree>
    <p:extLst>
      <p:ext uri="{BB962C8B-B14F-4D97-AF65-F5344CB8AC3E}">
        <p14:creationId xmlns:p14="http://schemas.microsoft.com/office/powerpoint/2010/main" val="3693745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EFE00-CD31-400F-852D-67EC397C16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1F4A3F-C217-44B3-A08A-37D13F0E90E6}"/>
              </a:ext>
            </a:extLst>
          </p:cNvPr>
          <p:cNvSpPr>
            <a:spLocks noGrp="1"/>
          </p:cNvSpPr>
          <p:nvPr>
            <p:ph sz="half" idx="1"/>
          </p:nvPr>
        </p:nvSpPr>
        <p:spPr>
          <a:xfrm>
            <a:off x="814388" y="1093788"/>
            <a:ext cx="3752850" cy="490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F0E41C-E65B-4FFB-B9B1-6865A2EE5937}"/>
              </a:ext>
            </a:extLst>
          </p:cNvPr>
          <p:cNvSpPr>
            <a:spLocks noGrp="1"/>
          </p:cNvSpPr>
          <p:nvPr>
            <p:ph sz="half" idx="2"/>
          </p:nvPr>
        </p:nvSpPr>
        <p:spPr>
          <a:xfrm>
            <a:off x="4719638" y="1093788"/>
            <a:ext cx="3754437" cy="490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81741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9E6C91AB-F8C7-46D5-A35A-125E6A7F3C9B}"/>
              </a:ext>
            </a:extLst>
          </p:cNvPr>
          <p:cNvSpPr>
            <a:spLocks noGrp="1" noChangeArrowheads="1"/>
          </p:cNvSpPr>
          <p:nvPr>
            <p:ph type="sldNum" idx="10"/>
          </p:nvPr>
        </p:nvSpPr>
        <p:spPr>
          <a:ln/>
        </p:spPr>
        <p:txBody>
          <a:bodyPr/>
          <a:lstStyle>
            <a:lvl1pPr>
              <a:defRPr/>
            </a:lvl1pPr>
          </a:lstStyle>
          <a:p>
            <a:pPr>
              <a:defRPr/>
            </a:pPr>
            <a:fld id="{D1929A87-394E-4A07-99A4-B8204D5C6248}" type="slidenum">
              <a:rPr lang="en-US" altLang="en-US"/>
              <a:pPr>
                <a:defRPr/>
              </a:pPr>
              <a:t>‹#›</a:t>
            </a:fld>
            <a:endParaRPr lang="en-US" altLang="en-US"/>
          </a:p>
        </p:txBody>
      </p:sp>
    </p:spTree>
    <p:extLst>
      <p:ext uri="{BB962C8B-B14F-4D97-AF65-F5344CB8AC3E}">
        <p14:creationId xmlns:p14="http://schemas.microsoft.com/office/powerpoint/2010/main" val="33216004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A3BCC-B2CC-4B3F-ABD7-AF4151129DC7}"/>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7D7C39-B1C8-4A88-8E76-9D35A4AF26E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20A75D-0116-433A-B6D1-A5378FC15B7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8">
            <a:extLst>
              <a:ext uri="{FF2B5EF4-FFF2-40B4-BE49-F238E27FC236}">
                <a16:creationId xmlns:a16="http://schemas.microsoft.com/office/drawing/2014/main" id="{ECC74EBD-4DD9-41C7-A677-81D433BB8424}"/>
              </a:ext>
            </a:extLst>
          </p:cNvPr>
          <p:cNvSpPr>
            <a:spLocks noGrp="1" noChangeArrowheads="1"/>
          </p:cNvSpPr>
          <p:nvPr>
            <p:ph type="sldNum" idx="10"/>
          </p:nvPr>
        </p:nvSpPr>
        <p:spPr>
          <a:ln/>
        </p:spPr>
        <p:txBody>
          <a:bodyPr/>
          <a:lstStyle>
            <a:lvl1pPr>
              <a:defRPr/>
            </a:lvl1pPr>
          </a:lstStyle>
          <a:p>
            <a:pPr>
              <a:defRPr/>
            </a:pPr>
            <a:fld id="{A0F037C9-1B26-456D-9ACD-51747460CB7D}" type="slidenum">
              <a:rPr lang="en-US" altLang="en-US"/>
              <a:pPr>
                <a:defRPr/>
              </a:pPr>
              <a:t>‹#›</a:t>
            </a:fld>
            <a:endParaRPr lang="en-US" altLang="en-US"/>
          </a:p>
        </p:txBody>
      </p:sp>
    </p:spTree>
    <p:extLst>
      <p:ext uri="{BB962C8B-B14F-4D97-AF65-F5344CB8AC3E}">
        <p14:creationId xmlns:p14="http://schemas.microsoft.com/office/powerpoint/2010/main" val="22870862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49F7-9DEE-42C4-A747-2DF37476E4A6}"/>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1C95F6-D4D2-4FD8-935D-80821FF960C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D01FA1FE-9AF4-4C17-B4A1-BF90B94CF19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8">
            <a:extLst>
              <a:ext uri="{FF2B5EF4-FFF2-40B4-BE49-F238E27FC236}">
                <a16:creationId xmlns:a16="http://schemas.microsoft.com/office/drawing/2014/main" id="{798313E8-E27F-49B8-8A5C-1527E72C8741}"/>
              </a:ext>
            </a:extLst>
          </p:cNvPr>
          <p:cNvSpPr>
            <a:spLocks noGrp="1" noChangeArrowheads="1"/>
          </p:cNvSpPr>
          <p:nvPr>
            <p:ph type="sldNum" idx="10"/>
          </p:nvPr>
        </p:nvSpPr>
        <p:spPr>
          <a:ln/>
        </p:spPr>
        <p:txBody>
          <a:bodyPr/>
          <a:lstStyle>
            <a:lvl1pPr>
              <a:defRPr/>
            </a:lvl1pPr>
          </a:lstStyle>
          <a:p>
            <a:pPr>
              <a:defRPr/>
            </a:pPr>
            <a:fld id="{706409D4-BB3E-4519-95F0-CA711FFB7049}" type="slidenum">
              <a:rPr lang="en-US" altLang="en-US"/>
              <a:pPr>
                <a:defRPr/>
              </a:pPr>
              <a:t>‹#›</a:t>
            </a:fld>
            <a:endParaRPr lang="en-US" altLang="en-US"/>
          </a:p>
        </p:txBody>
      </p:sp>
    </p:spTree>
    <p:extLst>
      <p:ext uri="{BB962C8B-B14F-4D97-AF65-F5344CB8AC3E}">
        <p14:creationId xmlns:p14="http://schemas.microsoft.com/office/powerpoint/2010/main" val="2655739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1FE1-778E-42FB-95AD-94E61154E3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80634D-14A1-4E21-B0D4-7A9F198AEC4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285A8F77-AB06-4695-83A0-351932B6CF8E}"/>
              </a:ext>
            </a:extLst>
          </p:cNvPr>
          <p:cNvSpPr>
            <a:spLocks noGrp="1" noChangeArrowheads="1"/>
          </p:cNvSpPr>
          <p:nvPr>
            <p:ph type="sldNum" idx="10"/>
          </p:nvPr>
        </p:nvSpPr>
        <p:spPr>
          <a:ln/>
        </p:spPr>
        <p:txBody>
          <a:bodyPr/>
          <a:lstStyle>
            <a:lvl1pPr>
              <a:defRPr/>
            </a:lvl1pPr>
          </a:lstStyle>
          <a:p>
            <a:pPr>
              <a:defRPr/>
            </a:pPr>
            <a:fld id="{84A125F9-9892-48B4-BBB9-70197CB73948}" type="slidenum">
              <a:rPr lang="en-US" altLang="en-US"/>
              <a:pPr>
                <a:defRPr/>
              </a:pPr>
              <a:t>‹#›</a:t>
            </a:fld>
            <a:endParaRPr lang="en-US" altLang="en-US"/>
          </a:p>
        </p:txBody>
      </p:sp>
    </p:spTree>
    <p:extLst>
      <p:ext uri="{BB962C8B-B14F-4D97-AF65-F5344CB8AC3E}">
        <p14:creationId xmlns:p14="http://schemas.microsoft.com/office/powerpoint/2010/main" val="31938245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FCAA6-6665-4B7F-9EA4-AFD7EB2843E4}"/>
              </a:ext>
            </a:extLst>
          </p:cNvPr>
          <p:cNvSpPr>
            <a:spLocks noGrp="1"/>
          </p:cNvSpPr>
          <p:nvPr>
            <p:ph type="title" orient="vert"/>
          </p:nvPr>
        </p:nvSpPr>
        <p:spPr>
          <a:xfrm>
            <a:off x="6826250" y="117475"/>
            <a:ext cx="2017713" cy="58785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9CF8E9-8B18-4310-B43A-22BF0D6D2A41}"/>
              </a:ext>
            </a:extLst>
          </p:cNvPr>
          <p:cNvSpPr>
            <a:spLocks noGrp="1"/>
          </p:cNvSpPr>
          <p:nvPr>
            <p:ph type="body" orient="vert" idx="1"/>
          </p:nvPr>
        </p:nvSpPr>
        <p:spPr>
          <a:xfrm>
            <a:off x="768350" y="117475"/>
            <a:ext cx="5905500" cy="58785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10B7F300-6202-4B44-A663-DF47794688EA}"/>
              </a:ext>
            </a:extLst>
          </p:cNvPr>
          <p:cNvSpPr>
            <a:spLocks noGrp="1" noChangeArrowheads="1"/>
          </p:cNvSpPr>
          <p:nvPr>
            <p:ph type="sldNum" idx="10"/>
          </p:nvPr>
        </p:nvSpPr>
        <p:spPr>
          <a:ln/>
        </p:spPr>
        <p:txBody>
          <a:bodyPr/>
          <a:lstStyle>
            <a:lvl1pPr>
              <a:defRPr/>
            </a:lvl1pPr>
          </a:lstStyle>
          <a:p>
            <a:pPr>
              <a:defRPr/>
            </a:pPr>
            <a:fld id="{8FD50AF5-D17C-436B-92BA-BBF3E659C0EF}" type="slidenum">
              <a:rPr lang="en-US" altLang="en-US"/>
              <a:pPr>
                <a:defRPr/>
              </a:pPr>
              <a:t>‹#›</a:t>
            </a:fld>
            <a:endParaRPr lang="en-US" altLang="en-US"/>
          </a:p>
        </p:txBody>
      </p:sp>
    </p:spTree>
    <p:extLst>
      <p:ext uri="{BB962C8B-B14F-4D97-AF65-F5344CB8AC3E}">
        <p14:creationId xmlns:p14="http://schemas.microsoft.com/office/powerpoint/2010/main" val="2821787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9B13-DD3B-4C5D-A681-3F541C5C245C}"/>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2883EE-2509-4B3E-BA8F-2D7CF31DB21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3A5B0C00-8D0B-4191-AA56-DAF019149214}"/>
              </a:ext>
            </a:extLst>
          </p:cNvPr>
          <p:cNvSpPr>
            <a:spLocks noGrp="1" noChangeArrowheads="1"/>
          </p:cNvSpPr>
          <p:nvPr>
            <p:ph type="ftr" idx="10"/>
          </p:nvPr>
        </p:nvSpPr>
        <p:spPr>
          <a:ln/>
        </p:spPr>
        <p:txBody>
          <a:bodyPr/>
          <a:lstStyle>
            <a:lvl1pPr>
              <a:defRPr/>
            </a:lvl1pPr>
          </a:lstStyle>
          <a:p>
            <a:pPr>
              <a:defRPr/>
            </a:pPr>
            <a:r>
              <a:rPr lang="en-US" altLang="en-US"/>
              <a:t>Database Systems, 8</a:t>
            </a:r>
            <a:r>
              <a:rPr lang="en-US" altLang="en-US" baseline="30000"/>
              <a:t>th</a:t>
            </a:r>
            <a:r>
              <a:rPr lang="en-US" altLang="en-US"/>
              <a:t> Edition</a:t>
            </a:r>
          </a:p>
        </p:txBody>
      </p:sp>
      <p:sp>
        <p:nvSpPr>
          <p:cNvPr id="5" name="Rectangle 4">
            <a:extLst>
              <a:ext uri="{FF2B5EF4-FFF2-40B4-BE49-F238E27FC236}">
                <a16:creationId xmlns:a16="http://schemas.microsoft.com/office/drawing/2014/main" id="{A5E15F65-346A-403F-B654-B1EE1401387C}"/>
              </a:ext>
            </a:extLst>
          </p:cNvPr>
          <p:cNvSpPr>
            <a:spLocks noGrp="1" noChangeArrowheads="1"/>
          </p:cNvSpPr>
          <p:nvPr>
            <p:ph type="sldNum" idx="11"/>
          </p:nvPr>
        </p:nvSpPr>
        <p:spPr>
          <a:ln/>
        </p:spPr>
        <p:txBody>
          <a:bodyPr/>
          <a:lstStyle>
            <a:lvl1pPr>
              <a:defRPr/>
            </a:lvl1pPr>
          </a:lstStyle>
          <a:p>
            <a:pPr>
              <a:defRPr/>
            </a:pPr>
            <a:fld id="{5F913B07-B33D-4FD8-9162-F043959ACD1C}" type="slidenum">
              <a:rPr lang="en-US" altLang="en-US"/>
              <a:pPr>
                <a:defRPr/>
              </a:pPr>
              <a:t>‹#›</a:t>
            </a:fld>
            <a:endParaRPr lang="en-US" altLang="en-US"/>
          </a:p>
        </p:txBody>
      </p:sp>
    </p:spTree>
    <p:extLst>
      <p:ext uri="{BB962C8B-B14F-4D97-AF65-F5344CB8AC3E}">
        <p14:creationId xmlns:p14="http://schemas.microsoft.com/office/powerpoint/2010/main" val="38483209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FD9F6-AF50-47B3-A414-6730019588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36FF44-A294-462F-87D4-82283E229FE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ED7DF56-8CC6-4187-96BE-C8659E5DA5D2}"/>
              </a:ext>
            </a:extLst>
          </p:cNvPr>
          <p:cNvSpPr>
            <a:spLocks noGrp="1" noChangeArrowheads="1"/>
          </p:cNvSpPr>
          <p:nvPr>
            <p:ph type="ftr" idx="10"/>
          </p:nvPr>
        </p:nvSpPr>
        <p:spPr>
          <a:ln/>
        </p:spPr>
        <p:txBody>
          <a:bodyPr/>
          <a:lstStyle>
            <a:lvl1pPr>
              <a:defRPr/>
            </a:lvl1pPr>
          </a:lstStyle>
          <a:p>
            <a:pPr>
              <a:defRPr/>
            </a:pPr>
            <a:r>
              <a:rPr lang="en-US" altLang="en-US"/>
              <a:t>Database Systems, 8</a:t>
            </a:r>
            <a:r>
              <a:rPr lang="en-US" altLang="en-US" baseline="30000"/>
              <a:t>th</a:t>
            </a:r>
            <a:r>
              <a:rPr lang="en-US" altLang="en-US"/>
              <a:t> Edition</a:t>
            </a:r>
          </a:p>
        </p:txBody>
      </p:sp>
      <p:sp>
        <p:nvSpPr>
          <p:cNvPr id="5" name="Rectangle 4">
            <a:extLst>
              <a:ext uri="{FF2B5EF4-FFF2-40B4-BE49-F238E27FC236}">
                <a16:creationId xmlns:a16="http://schemas.microsoft.com/office/drawing/2014/main" id="{6853D654-8FB0-4CEA-BFDA-4E1BB525FEF5}"/>
              </a:ext>
            </a:extLst>
          </p:cNvPr>
          <p:cNvSpPr>
            <a:spLocks noGrp="1" noChangeArrowheads="1"/>
          </p:cNvSpPr>
          <p:nvPr>
            <p:ph type="sldNum" idx="11"/>
          </p:nvPr>
        </p:nvSpPr>
        <p:spPr>
          <a:ln/>
        </p:spPr>
        <p:txBody>
          <a:bodyPr/>
          <a:lstStyle>
            <a:lvl1pPr>
              <a:defRPr/>
            </a:lvl1pPr>
          </a:lstStyle>
          <a:p>
            <a:pPr>
              <a:defRPr/>
            </a:pPr>
            <a:fld id="{F4CFE409-137E-49E1-8B4E-A495799C0ABB}" type="slidenum">
              <a:rPr lang="en-US" altLang="en-US"/>
              <a:pPr>
                <a:defRPr/>
              </a:pPr>
              <a:t>‹#›</a:t>
            </a:fld>
            <a:endParaRPr lang="en-US" altLang="en-US"/>
          </a:p>
        </p:txBody>
      </p:sp>
    </p:spTree>
    <p:extLst>
      <p:ext uri="{BB962C8B-B14F-4D97-AF65-F5344CB8AC3E}">
        <p14:creationId xmlns:p14="http://schemas.microsoft.com/office/powerpoint/2010/main" val="12396789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C4B2-78AA-4719-8D9A-F1890AA449D0}"/>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08AEE5-9F11-4F3F-95F3-C6C8D3F989D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3">
            <a:extLst>
              <a:ext uri="{FF2B5EF4-FFF2-40B4-BE49-F238E27FC236}">
                <a16:creationId xmlns:a16="http://schemas.microsoft.com/office/drawing/2014/main" id="{FD90FAF2-E750-43CB-877B-8454C60B77C1}"/>
              </a:ext>
            </a:extLst>
          </p:cNvPr>
          <p:cNvSpPr>
            <a:spLocks noGrp="1" noChangeArrowheads="1"/>
          </p:cNvSpPr>
          <p:nvPr>
            <p:ph type="ftr" idx="10"/>
          </p:nvPr>
        </p:nvSpPr>
        <p:spPr>
          <a:ln/>
        </p:spPr>
        <p:txBody>
          <a:bodyPr/>
          <a:lstStyle>
            <a:lvl1pPr>
              <a:defRPr/>
            </a:lvl1pPr>
          </a:lstStyle>
          <a:p>
            <a:pPr>
              <a:defRPr/>
            </a:pPr>
            <a:r>
              <a:rPr lang="en-US" altLang="en-US"/>
              <a:t>Database Systems, 8</a:t>
            </a:r>
            <a:r>
              <a:rPr lang="en-US" altLang="en-US" baseline="30000"/>
              <a:t>th</a:t>
            </a:r>
            <a:r>
              <a:rPr lang="en-US" altLang="en-US"/>
              <a:t> Edition</a:t>
            </a:r>
          </a:p>
        </p:txBody>
      </p:sp>
      <p:sp>
        <p:nvSpPr>
          <p:cNvPr id="5" name="Rectangle 4">
            <a:extLst>
              <a:ext uri="{FF2B5EF4-FFF2-40B4-BE49-F238E27FC236}">
                <a16:creationId xmlns:a16="http://schemas.microsoft.com/office/drawing/2014/main" id="{715DC18B-0859-4C68-8FAF-7620F749F12F}"/>
              </a:ext>
            </a:extLst>
          </p:cNvPr>
          <p:cNvSpPr>
            <a:spLocks noGrp="1" noChangeArrowheads="1"/>
          </p:cNvSpPr>
          <p:nvPr>
            <p:ph type="sldNum" idx="11"/>
          </p:nvPr>
        </p:nvSpPr>
        <p:spPr>
          <a:ln/>
        </p:spPr>
        <p:txBody>
          <a:bodyPr/>
          <a:lstStyle>
            <a:lvl1pPr>
              <a:defRPr/>
            </a:lvl1pPr>
          </a:lstStyle>
          <a:p>
            <a:pPr>
              <a:defRPr/>
            </a:pPr>
            <a:fld id="{75610726-32B5-474B-95BD-F7D2B8660A41}" type="slidenum">
              <a:rPr lang="en-US" altLang="en-US"/>
              <a:pPr>
                <a:defRPr/>
              </a:pPr>
              <a:t>‹#›</a:t>
            </a:fld>
            <a:endParaRPr lang="en-US" altLang="en-US"/>
          </a:p>
        </p:txBody>
      </p:sp>
    </p:spTree>
    <p:extLst>
      <p:ext uri="{BB962C8B-B14F-4D97-AF65-F5344CB8AC3E}">
        <p14:creationId xmlns:p14="http://schemas.microsoft.com/office/powerpoint/2010/main" val="130132615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86A0-E0F4-4D80-A81F-1B242C9445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36E408-CEF9-4FE9-85BC-00546CBB3EAE}"/>
              </a:ext>
            </a:extLst>
          </p:cNvPr>
          <p:cNvSpPr>
            <a:spLocks noGrp="1"/>
          </p:cNvSpPr>
          <p:nvPr>
            <p:ph sz="half" idx="1"/>
          </p:nvPr>
        </p:nvSpPr>
        <p:spPr>
          <a:xfrm>
            <a:off x="814388" y="1093788"/>
            <a:ext cx="3752850" cy="490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C9627D-D111-45C1-8C1A-80B75313F7BD}"/>
              </a:ext>
            </a:extLst>
          </p:cNvPr>
          <p:cNvSpPr>
            <a:spLocks noGrp="1"/>
          </p:cNvSpPr>
          <p:nvPr>
            <p:ph sz="half" idx="2"/>
          </p:nvPr>
        </p:nvSpPr>
        <p:spPr>
          <a:xfrm>
            <a:off x="4719638" y="1093788"/>
            <a:ext cx="3754437" cy="490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5950395E-A1BE-485B-95C1-551EF9DC982B}"/>
              </a:ext>
            </a:extLst>
          </p:cNvPr>
          <p:cNvSpPr>
            <a:spLocks noGrp="1" noChangeArrowheads="1"/>
          </p:cNvSpPr>
          <p:nvPr>
            <p:ph type="ftr" idx="10"/>
          </p:nvPr>
        </p:nvSpPr>
        <p:spPr>
          <a:ln/>
        </p:spPr>
        <p:txBody>
          <a:bodyPr/>
          <a:lstStyle>
            <a:lvl1pPr>
              <a:defRPr/>
            </a:lvl1pPr>
          </a:lstStyle>
          <a:p>
            <a:pPr>
              <a:defRPr/>
            </a:pPr>
            <a:r>
              <a:rPr lang="en-US" altLang="en-US"/>
              <a:t>Database Systems, 8</a:t>
            </a:r>
            <a:r>
              <a:rPr lang="en-US" altLang="en-US" baseline="30000"/>
              <a:t>th</a:t>
            </a:r>
            <a:r>
              <a:rPr lang="en-US" altLang="en-US"/>
              <a:t> Edition</a:t>
            </a:r>
          </a:p>
        </p:txBody>
      </p:sp>
      <p:sp>
        <p:nvSpPr>
          <p:cNvPr id="6" name="Rectangle 4">
            <a:extLst>
              <a:ext uri="{FF2B5EF4-FFF2-40B4-BE49-F238E27FC236}">
                <a16:creationId xmlns:a16="http://schemas.microsoft.com/office/drawing/2014/main" id="{7B1DCE93-8372-4541-ABB8-363C3388F2DF}"/>
              </a:ext>
            </a:extLst>
          </p:cNvPr>
          <p:cNvSpPr>
            <a:spLocks noGrp="1" noChangeArrowheads="1"/>
          </p:cNvSpPr>
          <p:nvPr>
            <p:ph type="sldNum" idx="11"/>
          </p:nvPr>
        </p:nvSpPr>
        <p:spPr>
          <a:ln/>
        </p:spPr>
        <p:txBody>
          <a:bodyPr/>
          <a:lstStyle>
            <a:lvl1pPr>
              <a:defRPr/>
            </a:lvl1pPr>
          </a:lstStyle>
          <a:p>
            <a:pPr>
              <a:defRPr/>
            </a:pPr>
            <a:fld id="{39114E39-7B58-48AA-9DE2-0CFC6EC1CDF3}" type="slidenum">
              <a:rPr lang="en-US" altLang="en-US"/>
              <a:pPr>
                <a:defRPr/>
              </a:pPr>
              <a:t>‹#›</a:t>
            </a:fld>
            <a:endParaRPr lang="en-US" altLang="en-US"/>
          </a:p>
        </p:txBody>
      </p:sp>
    </p:spTree>
    <p:extLst>
      <p:ext uri="{BB962C8B-B14F-4D97-AF65-F5344CB8AC3E}">
        <p14:creationId xmlns:p14="http://schemas.microsoft.com/office/powerpoint/2010/main" val="32913986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8897-2DDE-4B09-8DB6-C9AD33636C9C}"/>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25ACEF-7648-4B4D-BDC0-F64C8B731E2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746229-1B66-4F5C-84B0-E658F1572C0A}"/>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E5006A-541A-4652-934D-FA865795573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A90B23-0D35-426B-A959-E13A5BA4B9F2}"/>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7637F836-DD5A-4EC5-B333-6BEC54C86E21}"/>
              </a:ext>
            </a:extLst>
          </p:cNvPr>
          <p:cNvSpPr>
            <a:spLocks noGrp="1" noChangeArrowheads="1"/>
          </p:cNvSpPr>
          <p:nvPr>
            <p:ph type="ftr" idx="10"/>
          </p:nvPr>
        </p:nvSpPr>
        <p:spPr>
          <a:ln/>
        </p:spPr>
        <p:txBody>
          <a:bodyPr/>
          <a:lstStyle>
            <a:lvl1pPr>
              <a:defRPr/>
            </a:lvl1pPr>
          </a:lstStyle>
          <a:p>
            <a:pPr>
              <a:defRPr/>
            </a:pPr>
            <a:r>
              <a:rPr lang="en-US" altLang="en-US"/>
              <a:t>Database Systems, 8</a:t>
            </a:r>
            <a:r>
              <a:rPr lang="en-US" altLang="en-US" baseline="30000"/>
              <a:t>th</a:t>
            </a:r>
            <a:r>
              <a:rPr lang="en-US" altLang="en-US"/>
              <a:t> Edition</a:t>
            </a:r>
          </a:p>
        </p:txBody>
      </p:sp>
      <p:sp>
        <p:nvSpPr>
          <p:cNvPr id="8" name="Rectangle 4">
            <a:extLst>
              <a:ext uri="{FF2B5EF4-FFF2-40B4-BE49-F238E27FC236}">
                <a16:creationId xmlns:a16="http://schemas.microsoft.com/office/drawing/2014/main" id="{2880E5B6-97FC-49F3-8530-0DF0C7A0F45E}"/>
              </a:ext>
            </a:extLst>
          </p:cNvPr>
          <p:cNvSpPr>
            <a:spLocks noGrp="1" noChangeArrowheads="1"/>
          </p:cNvSpPr>
          <p:nvPr>
            <p:ph type="sldNum" idx="11"/>
          </p:nvPr>
        </p:nvSpPr>
        <p:spPr>
          <a:ln/>
        </p:spPr>
        <p:txBody>
          <a:bodyPr/>
          <a:lstStyle>
            <a:lvl1pPr>
              <a:defRPr/>
            </a:lvl1pPr>
          </a:lstStyle>
          <a:p>
            <a:pPr>
              <a:defRPr/>
            </a:pPr>
            <a:fld id="{B48AC940-4F70-4F73-B67D-B9563C26C0E3}" type="slidenum">
              <a:rPr lang="en-US" altLang="en-US"/>
              <a:pPr>
                <a:defRPr/>
              </a:pPr>
              <a:t>‹#›</a:t>
            </a:fld>
            <a:endParaRPr lang="en-US" altLang="en-US"/>
          </a:p>
        </p:txBody>
      </p:sp>
    </p:spTree>
    <p:extLst>
      <p:ext uri="{BB962C8B-B14F-4D97-AF65-F5344CB8AC3E}">
        <p14:creationId xmlns:p14="http://schemas.microsoft.com/office/powerpoint/2010/main" val="427829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F3FF-7B5A-473B-8CD9-F890AC65A46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60A150-C95F-4985-9F21-1AA53192ACF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22A73E-C3FF-4408-8BC1-8C9201746DB6}"/>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B94D4C-6672-4EE0-99BD-A5B3254E1E5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722457-54BA-4A1E-AAB3-3936AF1D1DDF}"/>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1270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3D622-9AA4-4514-B7B9-D4D30B52073A}"/>
              </a:ext>
            </a:extLst>
          </p:cNvPr>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866A4A2A-0DCA-43E5-9903-E2620E372243}"/>
              </a:ext>
            </a:extLst>
          </p:cNvPr>
          <p:cNvSpPr>
            <a:spLocks noGrp="1" noChangeArrowheads="1"/>
          </p:cNvSpPr>
          <p:nvPr>
            <p:ph type="ftr" idx="10"/>
          </p:nvPr>
        </p:nvSpPr>
        <p:spPr>
          <a:ln/>
        </p:spPr>
        <p:txBody>
          <a:bodyPr/>
          <a:lstStyle>
            <a:lvl1pPr>
              <a:defRPr/>
            </a:lvl1pPr>
          </a:lstStyle>
          <a:p>
            <a:pPr>
              <a:defRPr/>
            </a:pPr>
            <a:r>
              <a:rPr lang="en-US" altLang="en-US"/>
              <a:t>Database Systems, 8</a:t>
            </a:r>
            <a:r>
              <a:rPr lang="en-US" altLang="en-US" baseline="30000"/>
              <a:t>th</a:t>
            </a:r>
            <a:r>
              <a:rPr lang="en-US" altLang="en-US"/>
              <a:t> Edition</a:t>
            </a:r>
          </a:p>
        </p:txBody>
      </p:sp>
      <p:sp>
        <p:nvSpPr>
          <p:cNvPr id="4" name="Rectangle 4">
            <a:extLst>
              <a:ext uri="{FF2B5EF4-FFF2-40B4-BE49-F238E27FC236}">
                <a16:creationId xmlns:a16="http://schemas.microsoft.com/office/drawing/2014/main" id="{9EB338F8-0E2A-4406-BEB9-A065859AD4AF}"/>
              </a:ext>
            </a:extLst>
          </p:cNvPr>
          <p:cNvSpPr>
            <a:spLocks noGrp="1" noChangeArrowheads="1"/>
          </p:cNvSpPr>
          <p:nvPr>
            <p:ph type="sldNum" idx="11"/>
          </p:nvPr>
        </p:nvSpPr>
        <p:spPr>
          <a:ln/>
        </p:spPr>
        <p:txBody>
          <a:bodyPr/>
          <a:lstStyle>
            <a:lvl1pPr>
              <a:defRPr/>
            </a:lvl1pPr>
          </a:lstStyle>
          <a:p>
            <a:pPr>
              <a:defRPr/>
            </a:pPr>
            <a:fld id="{C41089FC-B7A1-4474-B591-1A04A0644A3D}" type="slidenum">
              <a:rPr lang="en-US" altLang="en-US"/>
              <a:pPr>
                <a:defRPr/>
              </a:pPr>
              <a:t>‹#›</a:t>
            </a:fld>
            <a:endParaRPr lang="en-US" altLang="en-US"/>
          </a:p>
        </p:txBody>
      </p:sp>
    </p:spTree>
    <p:extLst>
      <p:ext uri="{BB962C8B-B14F-4D97-AF65-F5344CB8AC3E}">
        <p14:creationId xmlns:p14="http://schemas.microsoft.com/office/powerpoint/2010/main" val="220685815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00295E8-13EB-46D7-844C-423055B5B645}"/>
              </a:ext>
            </a:extLst>
          </p:cNvPr>
          <p:cNvSpPr>
            <a:spLocks noGrp="1" noChangeArrowheads="1"/>
          </p:cNvSpPr>
          <p:nvPr>
            <p:ph type="ftr" idx="10"/>
          </p:nvPr>
        </p:nvSpPr>
        <p:spPr>
          <a:ln/>
        </p:spPr>
        <p:txBody>
          <a:bodyPr/>
          <a:lstStyle>
            <a:lvl1pPr>
              <a:defRPr/>
            </a:lvl1pPr>
          </a:lstStyle>
          <a:p>
            <a:pPr>
              <a:defRPr/>
            </a:pPr>
            <a:r>
              <a:rPr lang="en-US" altLang="en-US"/>
              <a:t>Database Systems, 8</a:t>
            </a:r>
            <a:r>
              <a:rPr lang="en-US" altLang="en-US" baseline="30000"/>
              <a:t>th</a:t>
            </a:r>
            <a:r>
              <a:rPr lang="en-US" altLang="en-US"/>
              <a:t> Edition</a:t>
            </a:r>
          </a:p>
        </p:txBody>
      </p:sp>
      <p:sp>
        <p:nvSpPr>
          <p:cNvPr id="3" name="Rectangle 4">
            <a:extLst>
              <a:ext uri="{FF2B5EF4-FFF2-40B4-BE49-F238E27FC236}">
                <a16:creationId xmlns:a16="http://schemas.microsoft.com/office/drawing/2014/main" id="{51015658-3199-46EE-A02C-0F83DB19A131}"/>
              </a:ext>
            </a:extLst>
          </p:cNvPr>
          <p:cNvSpPr>
            <a:spLocks noGrp="1" noChangeArrowheads="1"/>
          </p:cNvSpPr>
          <p:nvPr>
            <p:ph type="sldNum" idx="11"/>
          </p:nvPr>
        </p:nvSpPr>
        <p:spPr>
          <a:ln/>
        </p:spPr>
        <p:txBody>
          <a:bodyPr/>
          <a:lstStyle>
            <a:lvl1pPr>
              <a:defRPr/>
            </a:lvl1pPr>
          </a:lstStyle>
          <a:p>
            <a:pPr>
              <a:defRPr/>
            </a:pPr>
            <a:fld id="{FCB4B437-324C-40EE-8E17-4E4CB81E7503}" type="slidenum">
              <a:rPr lang="en-US" altLang="en-US"/>
              <a:pPr>
                <a:defRPr/>
              </a:pPr>
              <a:t>‹#›</a:t>
            </a:fld>
            <a:endParaRPr lang="en-US" altLang="en-US"/>
          </a:p>
        </p:txBody>
      </p:sp>
    </p:spTree>
    <p:extLst>
      <p:ext uri="{BB962C8B-B14F-4D97-AF65-F5344CB8AC3E}">
        <p14:creationId xmlns:p14="http://schemas.microsoft.com/office/powerpoint/2010/main" val="4156717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C72FA-8F06-45CB-8FEA-3789B2DF103A}"/>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D1E4B6-4AB5-481F-8FA9-354F5BED887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14665F-27C4-4D8D-9C9C-DE11BD53B34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3">
            <a:extLst>
              <a:ext uri="{FF2B5EF4-FFF2-40B4-BE49-F238E27FC236}">
                <a16:creationId xmlns:a16="http://schemas.microsoft.com/office/drawing/2014/main" id="{C9C5E253-A4BE-4B1E-9EC8-4FC582BDE58A}"/>
              </a:ext>
            </a:extLst>
          </p:cNvPr>
          <p:cNvSpPr>
            <a:spLocks noGrp="1" noChangeArrowheads="1"/>
          </p:cNvSpPr>
          <p:nvPr>
            <p:ph type="ftr" idx="10"/>
          </p:nvPr>
        </p:nvSpPr>
        <p:spPr>
          <a:ln/>
        </p:spPr>
        <p:txBody>
          <a:bodyPr/>
          <a:lstStyle>
            <a:lvl1pPr>
              <a:defRPr/>
            </a:lvl1pPr>
          </a:lstStyle>
          <a:p>
            <a:pPr>
              <a:defRPr/>
            </a:pPr>
            <a:r>
              <a:rPr lang="en-US" altLang="en-US"/>
              <a:t>Database Systems, 8</a:t>
            </a:r>
            <a:r>
              <a:rPr lang="en-US" altLang="en-US" baseline="30000"/>
              <a:t>th</a:t>
            </a:r>
            <a:r>
              <a:rPr lang="en-US" altLang="en-US"/>
              <a:t> Edition</a:t>
            </a:r>
          </a:p>
        </p:txBody>
      </p:sp>
      <p:sp>
        <p:nvSpPr>
          <p:cNvPr id="6" name="Rectangle 4">
            <a:extLst>
              <a:ext uri="{FF2B5EF4-FFF2-40B4-BE49-F238E27FC236}">
                <a16:creationId xmlns:a16="http://schemas.microsoft.com/office/drawing/2014/main" id="{947D00BB-AC69-4CFF-923A-129A8A26F529}"/>
              </a:ext>
            </a:extLst>
          </p:cNvPr>
          <p:cNvSpPr>
            <a:spLocks noGrp="1" noChangeArrowheads="1"/>
          </p:cNvSpPr>
          <p:nvPr>
            <p:ph type="sldNum" idx="11"/>
          </p:nvPr>
        </p:nvSpPr>
        <p:spPr>
          <a:ln/>
        </p:spPr>
        <p:txBody>
          <a:bodyPr/>
          <a:lstStyle>
            <a:lvl1pPr>
              <a:defRPr/>
            </a:lvl1pPr>
          </a:lstStyle>
          <a:p>
            <a:pPr>
              <a:defRPr/>
            </a:pPr>
            <a:fld id="{AECF2E04-23BE-4197-9573-6710BAA8622D}" type="slidenum">
              <a:rPr lang="en-US" altLang="en-US"/>
              <a:pPr>
                <a:defRPr/>
              </a:pPr>
              <a:t>‹#›</a:t>
            </a:fld>
            <a:endParaRPr lang="en-US" altLang="en-US"/>
          </a:p>
        </p:txBody>
      </p:sp>
    </p:spTree>
    <p:extLst>
      <p:ext uri="{BB962C8B-B14F-4D97-AF65-F5344CB8AC3E}">
        <p14:creationId xmlns:p14="http://schemas.microsoft.com/office/powerpoint/2010/main" val="34711822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387F-4DE1-4CE8-AC04-5733F7923CA4}"/>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3EA4E5-9658-4835-B6DE-A7D5BBEC564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669BB7EE-34CF-4770-AE6C-B3EA73180AE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3">
            <a:extLst>
              <a:ext uri="{FF2B5EF4-FFF2-40B4-BE49-F238E27FC236}">
                <a16:creationId xmlns:a16="http://schemas.microsoft.com/office/drawing/2014/main" id="{DB459CF0-DEF3-4660-8205-24807EC6D0F2}"/>
              </a:ext>
            </a:extLst>
          </p:cNvPr>
          <p:cNvSpPr>
            <a:spLocks noGrp="1" noChangeArrowheads="1"/>
          </p:cNvSpPr>
          <p:nvPr>
            <p:ph type="ftr" idx="10"/>
          </p:nvPr>
        </p:nvSpPr>
        <p:spPr>
          <a:ln/>
        </p:spPr>
        <p:txBody>
          <a:bodyPr/>
          <a:lstStyle>
            <a:lvl1pPr>
              <a:defRPr/>
            </a:lvl1pPr>
          </a:lstStyle>
          <a:p>
            <a:pPr>
              <a:defRPr/>
            </a:pPr>
            <a:r>
              <a:rPr lang="en-US" altLang="en-US"/>
              <a:t>Database Systems, 8</a:t>
            </a:r>
            <a:r>
              <a:rPr lang="en-US" altLang="en-US" baseline="30000"/>
              <a:t>th</a:t>
            </a:r>
            <a:r>
              <a:rPr lang="en-US" altLang="en-US"/>
              <a:t> Edition</a:t>
            </a:r>
          </a:p>
        </p:txBody>
      </p:sp>
      <p:sp>
        <p:nvSpPr>
          <p:cNvPr id="6" name="Rectangle 4">
            <a:extLst>
              <a:ext uri="{FF2B5EF4-FFF2-40B4-BE49-F238E27FC236}">
                <a16:creationId xmlns:a16="http://schemas.microsoft.com/office/drawing/2014/main" id="{943F33DE-94BA-495C-8807-230CE05FA857}"/>
              </a:ext>
            </a:extLst>
          </p:cNvPr>
          <p:cNvSpPr>
            <a:spLocks noGrp="1" noChangeArrowheads="1"/>
          </p:cNvSpPr>
          <p:nvPr>
            <p:ph type="sldNum" idx="11"/>
          </p:nvPr>
        </p:nvSpPr>
        <p:spPr>
          <a:ln/>
        </p:spPr>
        <p:txBody>
          <a:bodyPr/>
          <a:lstStyle>
            <a:lvl1pPr>
              <a:defRPr/>
            </a:lvl1pPr>
          </a:lstStyle>
          <a:p>
            <a:pPr>
              <a:defRPr/>
            </a:pPr>
            <a:fld id="{99EC3CE0-8335-407F-9DF9-0C36630824B7}" type="slidenum">
              <a:rPr lang="en-US" altLang="en-US"/>
              <a:pPr>
                <a:defRPr/>
              </a:pPr>
              <a:t>‹#›</a:t>
            </a:fld>
            <a:endParaRPr lang="en-US" altLang="en-US"/>
          </a:p>
        </p:txBody>
      </p:sp>
    </p:spTree>
    <p:extLst>
      <p:ext uri="{BB962C8B-B14F-4D97-AF65-F5344CB8AC3E}">
        <p14:creationId xmlns:p14="http://schemas.microsoft.com/office/powerpoint/2010/main" val="17767842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CC31-01BD-4129-985C-58B3837408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6B0633-DA22-4BD5-9024-74B54447A38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F9C21838-BE08-4DD4-B138-727CDF634C43}"/>
              </a:ext>
            </a:extLst>
          </p:cNvPr>
          <p:cNvSpPr>
            <a:spLocks noGrp="1" noChangeArrowheads="1"/>
          </p:cNvSpPr>
          <p:nvPr>
            <p:ph type="ftr" idx="10"/>
          </p:nvPr>
        </p:nvSpPr>
        <p:spPr>
          <a:ln/>
        </p:spPr>
        <p:txBody>
          <a:bodyPr/>
          <a:lstStyle>
            <a:lvl1pPr>
              <a:defRPr/>
            </a:lvl1pPr>
          </a:lstStyle>
          <a:p>
            <a:pPr>
              <a:defRPr/>
            </a:pPr>
            <a:r>
              <a:rPr lang="en-US" altLang="en-US"/>
              <a:t>Database Systems, 8</a:t>
            </a:r>
            <a:r>
              <a:rPr lang="en-US" altLang="en-US" baseline="30000"/>
              <a:t>th</a:t>
            </a:r>
            <a:r>
              <a:rPr lang="en-US" altLang="en-US"/>
              <a:t> Edition</a:t>
            </a:r>
          </a:p>
        </p:txBody>
      </p:sp>
      <p:sp>
        <p:nvSpPr>
          <p:cNvPr id="5" name="Rectangle 4">
            <a:extLst>
              <a:ext uri="{FF2B5EF4-FFF2-40B4-BE49-F238E27FC236}">
                <a16:creationId xmlns:a16="http://schemas.microsoft.com/office/drawing/2014/main" id="{2B5CFBC4-DBD8-49D8-BCB2-149A5DA9C3AE}"/>
              </a:ext>
            </a:extLst>
          </p:cNvPr>
          <p:cNvSpPr>
            <a:spLocks noGrp="1" noChangeArrowheads="1"/>
          </p:cNvSpPr>
          <p:nvPr>
            <p:ph type="sldNum" idx="11"/>
          </p:nvPr>
        </p:nvSpPr>
        <p:spPr>
          <a:ln/>
        </p:spPr>
        <p:txBody>
          <a:bodyPr/>
          <a:lstStyle>
            <a:lvl1pPr>
              <a:defRPr/>
            </a:lvl1pPr>
          </a:lstStyle>
          <a:p>
            <a:pPr>
              <a:defRPr/>
            </a:pPr>
            <a:fld id="{5DDA368A-3A78-430B-A6BC-67FFB309D922}" type="slidenum">
              <a:rPr lang="en-US" altLang="en-US"/>
              <a:pPr>
                <a:defRPr/>
              </a:pPr>
              <a:t>‹#›</a:t>
            </a:fld>
            <a:endParaRPr lang="en-US" altLang="en-US"/>
          </a:p>
        </p:txBody>
      </p:sp>
    </p:spTree>
    <p:extLst>
      <p:ext uri="{BB962C8B-B14F-4D97-AF65-F5344CB8AC3E}">
        <p14:creationId xmlns:p14="http://schemas.microsoft.com/office/powerpoint/2010/main" val="3760486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A67C6B-1829-44E5-8534-50157FE7B9FD}"/>
              </a:ext>
            </a:extLst>
          </p:cNvPr>
          <p:cNvSpPr>
            <a:spLocks noGrp="1"/>
          </p:cNvSpPr>
          <p:nvPr>
            <p:ph type="title" orient="vert"/>
          </p:nvPr>
        </p:nvSpPr>
        <p:spPr>
          <a:xfrm>
            <a:off x="6826250" y="117475"/>
            <a:ext cx="2017713" cy="58785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874D55-01D4-404A-AF3F-4E3325E719AD}"/>
              </a:ext>
            </a:extLst>
          </p:cNvPr>
          <p:cNvSpPr>
            <a:spLocks noGrp="1"/>
          </p:cNvSpPr>
          <p:nvPr>
            <p:ph type="body" orient="vert" idx="1"/>
          </p:nvPr>
        </p:nvSpPr>
        <p:spPr>
          <a:xfrm>
            <a:off x="768350" y="117475"/>
            <a:ext cx="5905500" cy="58785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EEEBE66F-C2DF-4003-85BB-A9B063741E74}"/>
              </a:ext>
            </a:extLst>
          </p:cNvPr>
          <p:cNvSpPr>
            <a:spLocks noGrp="1" noChangeArrowheads="1"/>
          </p:cNvSpPr>
          <p:nvPr>
            <p:ph type="ftr" idx="10"/>
          </p:nvPr>
        </p:nvSpPr>
        <p:spPr>
          <a:ln/>
        </p:spPr>
        <p:txBody>
          <a:bodyPr/>
          <a:lstStyle>
            <a:lvl1pPr>
              <a:defRPr/>
            </a:lvl1pPr>
          </a:lstStyle>
          <a:p>
            <a:pPr>
              <a:defRPr/>
            </a:pPr>
            <a:r>
              <a:rPr lang="en-US" altLang="en-US"/>
              <a:t>Database Systems, 8</a:t>
            </a:r>
            <a:r>
              <a:rPr lang="en-US" altLang="en-US" baseline="30000"/>
              <a:t>th</a:t>
            </a:r>
            <a:r>
              <a:rPr lang="en-US" altLang="en-US"/>
              <a:t> Edition</a:t>
            </a:r>
          </a:p>
        </p:txBody>
      </p:sp>
      <p:sp>
        <p:nvSpPr>
          <p:cNvPr id="5" name="Rectangle 4">
            <a:extLst>
              <a:ext uri="{FF2B5EF4-FFF2-40B4-BE49-F238E27FC236}">
                <a16:creationId xmlns:a16="http://schemas.microsoft.com/office/drawing/2014/main" id="{B6BDCA49-D277-4510-A899-6EF93C39D10C}"/>
              </a:ext>
            </a:extLst>
          </p:cNvPr>
          <p:cNvSpPr>
            <a:spLocks noGrp="1" noChangeArrowheads="1"/>
          </p:cNvSpPr>
          <p:nvPr>
            <p:ph type="sldNum" idx="11"/>
          </p:nvPr>
        </p:nvSpPr>
        <p:spPr>
          <a:ln/>
        </p:spPr>
        <p:txBody>
          <a:bodyPr/>
          <a:lstStyle>
            <a:lvl1pPr>
              <a:defRPr/>
            </a:lvl1pPr>
          </a:lstStyle>
          <a:p>
            <a:pPr>
              <a:defRPr/>
            </a:pPr>
            <a:fld id="{AE8F58A4-2FFA-4298-87C3-FBBC06B423F3}" type="slidenum">
              <a:rPr lang="en-US" altLang="en-US"/>
              <a:pPr>
                <a:defRPr/>
              </a:pPr>
              <a:t>‹#›</a:t>
            </a:fld>
            <a:endParaRPr lang="en-US" altLang="en-US"/>
          </a:p>
        </p:txBody>
      </p:sp>
    </p:spTree>
    <p:extLst>
      <p:ext uri="{BB962C8B-B14F-4D97-AF65-F5344CB8AC3E}">
        <p14:creationId xmlns:p14="http://schemas.microsoft.com/office/powerpoint/2010/main" val="1950971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EF8EC-F12F-46C8-A5D2-FB96F79016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5921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063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895D-D562-4460-B5FB-1DCBD038F5CB}"/>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A5F3EE-920E-47E8-A27B-DECCD049A08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000832-A65D-4B00-BB19-11B07E8EF0F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977239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E36D-B940-4970-800A-FE4C0E78F326}"/>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8E47EE-B0CE-4B6B-BB26-3E108807C1B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C04094C1-4EC8-4A71-AE05-7C29A616F02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59779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08042F73-AA01-4E15-9169-86A38F93ABB6}"/>
              </a:ext>
            </a:extLst>
          </p:cNvPr>
          <p:cNvSpPr>
            <a:spLocks noGrp="1" noChangeArrowheads="1"/>
          </p:cNvSpPr>
          <p:nvPr>
            <p:ph type="body" idx="1"/>
          </p:nvPr>
        </p:nvSpPr>
        <p:spPr bwMode="auto">
          <a:xfrm>
            <a:off x="814388" y="1093788"/>
            <a:ext cx="7659687" cy="490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Text Box 2">
            <a:extLst>
              <a:ext uri="{FF2B5EF4-FFF2-40B4-BE49-F238E27FC236}">
                <a16:creationId xmlns:a16="http://schemas.microsoft.com/office/drawing/2014/main" id="{3C07EEB9-F9C7-42A1-9291-DF950972B671}"/>
              </a:ext>
            </a:extLst>
          </p:cNvPr>
          <p:cNvSpPr txBox="1">
            <a:spLocks noChangeArrowheads="1"/>
          </p:cNvSpPr>
          <p:nvPr/>
        </p:nvSpPr>
        <p:spPr bwMode="auto">
          <a:xfrm>
            <a:off x="6764338" y="6613525"/>
            <a:ext cx="237648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algn="ctr">
              <a:spcBef>
                <a:spcPts val="625"/>
              </a:spcBef>
              <a:buSzPct val="100000"/>
              <a:defRPr/>
            </a:pPr>
            <a:r>
              <a:rPr lang="en-US" altLang="en-US" sz="1000" b="1">
                <a:solidFill>
                  <a:srgbClr val="CC3300"/>
                </a:solidFill>
              </a:rPr>
              <a:t>©Silberschatz, Korth and Sudarshan</a:t>
            </a:r>
          </a:p>
        </p:txBody>
      </p:sp>
      <p:sp>
        <p:nvSpPr>
          <p:cNvPr id="1027" name="Text Box 3">
            <a:extLst>
              <a:ext uri="{FF2B5EF4-FFF2-40B4-BE49-F238E27FC236}">
                <a16:creationId xmlns:a16="http://schemas.microsoft.com/office/drawing/2014/main" id="{DC334922-6139-4A7C-BAA8-3DF00BE8E2AC}"/>
              </a:ext>
            </a:extLst>
          </p:cNvPr>
          <p:cNvSpPr txBox="1">
            <a:spLocks noChangeArrowheads="1"/>
          </p:cNvSpPr>
          <p:nvPr/>
        </p:nvSpPr>
        <p:spPr bwMode="auto">
          <a:xfrm>
            <a:off x="4254500" y="6613525"/>
            <a:ext cx="896938"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algn="ctr">
              <a:spcBef>
                <a:spcPts val="625"/>
              </a:spcBef>
              <a:buSzPct val="100000"/>
              <a:defRPr/>
            </a:pPr>
            <a:r>
              <a:rPr lang="en-US" altLang="en-US" sz="1000" b="1">
                <a:solidFill>
                  <a:srgbClr val="CC3300"/>
                </a:solidFill>
              </a:rPr>
              <a:t>1.</a:t>
            </a:r>
            <a:fld id="{81B728FE-BF41-4232-8974-57A26410A7F7}" type="slidenum">
              <a:rPr lang="en-US" altLang="en-US" sz="1000" b="1" smtClean="0">
                <a:solidFill>
                  <a:srgbClr val="CC3300"/>
                </a:solidFill>
              </a:rPr>
              <a:pPr algn="ctr">
                <a:spcBef>
                  <a:spcPts val="625"/>
                </a:spcBef>
                <a:buSzPct val="100000"/>
                <a:defRPr/>
              </a:pPr>
              <a:t>‹#›</a:t>
            </a:fld>
            <a:endParaRPr lang="en-US" altLang="en-US" sz="1000" b="1">
              <a:solidFill>
                <a:srgbClr val="CC3300"/>
              </a:solidFill>
            </a:endParaRPr>
          </a:p>
        </p:txBody>
      </p:sp>
      <p:sp>
        <p:nvSpPr>
          <p:cNvPr id="1029" name="Rectangle 4">
            <a:extLst>
              <a:ext uri="{FF2B5EF4-FFF2-40B4-BE49-F238E27FC236}">
                <a16:creationId xmlns:a16="http://schemas.microsoft.com/office/drawing/2014/main" id="{B1F0C471-5EA7-4E9D-8990-59F01FB15762}"/>
              </a:ext>
            </a:extLst>
          </p:cNvPr>
          <p:cNvSpPr>
            <a:spLocks noGrp="1" noChangeArrowheads="1"/>
          </p:cNvSpPr>
          <p:nvPr>
            <p:ph type="title"/>
          </p:nvPr>
        </p:nvSpPr>
        <p:spPr bwMode="auto">
          <a:xfrm>
            <a:off x="768350" y="117475"/>
            <a:ext cx="8075613"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3" name="Text Box 5">
            <a:extLst>
              <a:ext uri="{FF2B5EF4-FFF2-40B4-BE49-F238E27FC236}">
                <a16:creationId xmlns:a16="http://schemas.microsoft.com/office/drawing/2014/main" id="{D3F4C28F-5742-4EEC-94CF-BC0C972288FA}"/>
              </a:ext>
            </a:extLst>
          </p:cNvPr>
          <p:cNvSpPr txBox="1">
            <a:spLocks noChangeArrowheads="1"/>
          </p:cNvSpPr>
          <p:nvPr/>
        </p:nvSpPr>
        <p:spPr bwMode="auto">
          <a:xfrm>
            <a:off x="7938" y="6613525"/>
            <a:ext cx="2555875"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a:spcBef>
                <a:spcPts val="625"/>
              </a:spcBef>
              <a:buSzPct val="100000"/>
              <a:defRPr/>
            </a:pPr>
            <a:r>
              <a:rPr lang="en-US" altLang="en-US" sz="1000" b="1">
                <a:solidFill>
                  <a:srgbClr val="CC3300"/>
                </a:solidFill>
              </a:rPr>
              <a:t>Database System Concepts - 6</a:t>
            </a:r>
            <a:r>
              <a:rPr lang="en-US" altLang="en-US" sz="1000" b="1" baseline="30000">
                <a:solidFill>
                  <a:srgbClr val="CC3300"/>
                </a:solidFill>
              </a:rPr>
              <a:t>th</a:t>
            </a:r>
            <a:r>
              <a:rPr lang="en-US" altLang="en-US" sz="1000" b="1">
                <a:solidFill>
                  <a:srgbClr val="CC3300"/>
                </a:solidFill>
              </a:rPr>
              <a:t> Edition</a:t>
            </a:r>
          </a:p>
        </p:txBody>
      </p:sp>
      <p:sp>
        <p:nvSpPr>
          <p:cNvPr id="1031" name="Freeform 6">
            <a:extLst>
              <a:ext uri="{FF2B5EF4-FFF2-40B4-BE49-F238E27FC236}">
                <a16:creationId xmlns:a16="http://schemas.microsoft.com/office/drawing/2014/main" id="{BBD45642-EF3E-4767-91F3-4C9E0A2C88FD}"/>
              </a:ext>
            </a:extLst>
          </p:cNvPr>
          <p:cNvSpPr>
            <a:spLocks noChangeArrowheads="1"/>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032" name="Picture 7">
            <a:extLst>
              <a:ext uri="{FF2B5EF4-FFF2-40B4-BE49-F238E27FC236}">
                <a16:creationId xmlns:a16="http://schemas.microsoft.com/office/drawing/2014/main" id="{880479B9-521A-483B-BC4F-695AC2AEDB7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3200" b="1" kern="1200">
          <a:solidFill>
            <a:srgbClr val="CC33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9pPr>
    </p:titleStyle>
    <p:bodyStyle>
      <a:lvl1pPr marL="342900" indent="-34290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1pPr>
      <a:lvl2pPr marL="742950" indent="-28575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2pPr>
      <a:lvl3pPr marL="1143000" indent="-22860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Text Box 1">
            <a:extLst>
              <a:ext uri="{FF2B5EF4-FFF2-40B4-BE49-F238E27FC236}">
                <a16:creationId xmlns:a16="http://schemas.microsoft.com/office/drawing/2014/main" id="{8371CC36-9398-48F0-B7DB-2876A343D443}"/>
              </a:ext>
            </a:extLst>
          </p:cNvPr>
          <p:cNvSpPr txBox="1">
            <a:spLocks noChangeArrowheads="1"/>
          </p:cNvSpPr>
          <p:nvPr/>
        </p:nvSpPr>
        <p:spPr bwMode="auto">
          <a:xfrm>
            <a:off x="2674938" y="5726113"/>
            <a:ext cx="3694112"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algn="ctr">
              <a:spcBef>
                <a:spcPts val="1000"/>
              </a:spcBef>
              <a:buSzPct val="100000"/>
              <a:defRPr/>
            </a:pPr>
            <a:r>
              <a:rPr lang="en-US" altLang="en-US" b="1">
                <a:solidFill>
                  <a:srgbClr val="CC3300"/>
                </a:solidFill>
              </a:rPr>
              <a:t>Database System Concepts, 6</a:t>
            </a:r>
            <a:r>
              <a:rPr lang="en-US" altLang="en-US" b="1" baseline="30000">
                <a:solidFill>
                  <a:srgbClr val="CC3300"/>
                </a:solidFill>
              </a:rPr>
              <a:t>th</a:t>
            </a:r>
            <a:r>
              <a:rPr lang="en-US" altLang="en-US" b="1">
                <a:solidFill>
                  <a:srgbClr val="CC3300"/>
                </a:solidFill>
              </a:rPr>
              <a:t> Ed</a:t>
            </a:r>
            <a:r>
              <a:rPr lang="en-US" altLang="en-US">
                <a:solidFill>
                  <a:srgbClr val="CC3300"/>
                </a:solidFill>
              </a:rPr>
              <a:t>.</a:t>
            </a:r>
          </a:p>
          <a:p>
            <a:pPr algn="ctr">
              <a:spcBef>
                <a:spcPts val="750"/>
              </a:spcBef>
              <a:buSzPct val="100000"/>
              <a:defRPr/>
            </a:pPr>
            <a:r>
              <a:rPr lang="en-US" altLang="en-US" sz="1200" b="1">
                <a:solidFill>
                  <a:srgbClr val="CC3300"/>
                </a:solidFill>
              </a:rPr>
              <a:t>©Silberschatz, Korth and Sudarshan</a:t>
            </a:r>
            <a:br>
              <a:rPr lang="en-US" altLang="en-US" sz="1200" b="1">
                <a:solidFill>
                  <a:srgbClr val="CC3300"/>
                </a:solidFill>
              </a:rPr>
            </a:br>
            <a:r>
              <a:rPr lang="en-US" altLang="en-US" sz="1200" b="1">
                <a:solidFill>
                  <a:srgbClr val="CC3300"/>
                </a:solidFill>
              </a:rPr>
              <a:t>See www.db-book.com for conditions on re-use </a:t>
            </a:r>
          </a:p>
        </p:txBody>
      </p:sp>
      <p:pic>
        <p:nvPicPr>
          <p:cNvPr id="2051" name="Picture 2">
            <a:extLst>
              <a:ext uri="{FF2B5EF4-FFF2-40B4-BE49-F238E27FC236}">
                <a16:creationId xmlns:a16="http://schemas.microsoft.com/office/drawing/2014/main" id="{E9185A8B-5DF6-458A-AF32-CDF7CFD6BEE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Rectangle 3">
            <a:extLst>
              <a:ext uri="{FF2B5EF4-FFF2-40B4-BE49-F238E27FC236}">
                <a16:creationId xmlns:a16="http://schemas.microsoft.com/office/drawing/2014/main" id="{76A73699-A905-41A6-8268-F649610C9E0C}"/>
              </a:ext>
            </a:extLst>
          </p:cNvPr>
          <p:cNvSpPr>
            <a:spLocks noGrp="1" noChangeArrowheads="1"/>
          </p:cNvSpPr>
          <p:nvPr>
            <p:ph type="body" idx="1"/>
          </p:nvPr>
        </p:nvSpPr>
        <p:spPr bwMode="auto">
          <a:xfrm>
            <a:off x="814388" y="1093788"/>
            <a:ext cx="7659687" cy="490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53" name="Rectangle 4">
            <a:extLst>
              <a:ext uri="{FF2B5EF4-FFF2-40B4-BE49-F238E27FC236}">
                <a16:creationId xmlns:a16="http://schemas.microsoft.com/office/drawing/2014/main" id="{A288DE16-F599-44FC-8AB7-15DDA17B839A}"/>
              </a:ext>
            </a:extLst>
          </p:cNvPr>
          <p:cNvSpPr>
            <a:spLocks noGrp="1" noChangeArrowheads="1"/>
          </p:cNvSpPr>
          <p:nvPr>
            <p:ph type="title"/>
          </p:nvPr>
        </p:nvSpPr>
        <p:spPr bwMode="auto">
          <a:xfrm>
            <a:off x="768350" y="117475"/>
            <a:ext cx="8075613"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2054" name="Text Box 5">
            <a:extLst>
              <a:ext uri="{FF2B5EF4-FFF2-40B4-BE49-F238E27FC236}">
                <a16:creationId xmlns:a16="http://schemas.microsoft.com/office/drawing/2014/main" id="{2E76857F-F9D2-4791-8309-4AC3F0568445}"/>
              </a:ext>
            </a:extLst>
          </p:cNvPr>
          <p:cNvSpPr txBox="1">
            <a:spLocks noChangeArrowheads="1"/>
          </p:cNvSpPr>
          <p:nvPr/>
        </p:nvSpPr>
        <p:spPr bwMode="auto">
          <a:xfrm>
            <a:off x="2862263" y="5780088"/>
            <a:ext cx="3448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 name="Rectangle 6">
            <a:extLst>
              <a:ext uri="{FF2B5EF4-FFF2-40B4-BE49-F238E27FC236}">
                <a16:creationId xmlns:a16="http://schemas.microsoft.com/office/drawing/2014/main" id="{DEF778C4-036D-4E04-8129-01C513188C90}"/>
              </a:ext>
            </a:extLst>
          </p:cNvPr>
          <p:cNvSpPr>
            <a:spLocks noGrp="1" noChangeArrowheads="1"/>
          </p:cNvSpPr>
          <p:nvPr>
            <p:ph type="sldNum"/>
          </p:nvPr>
        </p:nvSpPr>
        <p:spPr bwMode="auto">
          <a:xfrm>
            <a:off x="6596063" y="6218238"/>
            <a:ext cx="19034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spcBef>
                <a:spcPts val="87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578963"/>
                </a:solidFill>
                <a:latin typeface="Times New Roman" panose="02020603050405020304" pitchFamily="18" charset="0"/>
              </a:defRPr>
            </a:lvl1pPr>
          </a:lstStyle>
          <a:p>
            <a:pPr>
              <a:defRPr/>
            </a:pPr>
            <a:fld id="{81D5DE4A-B782-4094-88D9-BF7EDBA39D0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3200" b="1" kern="1200">
          <a:solidFill>
            <a:srgbClr val="CC33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9pPr>
    </p:titleStyle>
    <p:bodyStyle>
      <a:lvl1pPr marL="342900" indent="-34290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1pPr>
      <a:lvl2pPr marL="742950" indent="-28575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2pPr>
      <a:lvl3pPr marL="1143000" indent="-22860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Text Box 1">
            <a:extLst>
              <a:ext uri="{FF2B5EF4-FFF2-40B4-BE49-F238E27FC236}">
                <a16:creationId xmlns:a16="http://schemas.microsoft.com/office/drawing/2014/main" id="{0E05E104-392A-4364-8A9B-DA28FB2DF0A1}"/>
              </a:ext>
            </a:extLst>
          </p:cNvPr>
          <p:cNvSpPr txBox="1">
            <a:spLocks noChangeArrowheads="1"/>
          </p:cNvSpPr>
          <p:nvPr/>
        </p:nvSpPr>
        <p:spPr bwMode="auto">
          <a:xfrm>
            <a:off x="6764338" y="6613525"/>
            <a:ext cx="237648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algn="ctr">
              <a:spcBef>
                <a:spcPts val="625"/>
              </a:spcBef>
              <a:buSzPct val="100000"/>
              <a:defRPr/>
            </a:pPr>
            <a:r>
              <a:rPr lang="en-US" altLang="en-US" sz="1000" b="1">
                <a:solidFill>
                  <a:srgbClr val="CC3300"/>
                </a:solidFill>
              </a:rPr>
              <a:t>©Silberschatz, Korth and Sudarshan</a:t>
            </a:r>
          </a:p>
        </p:txBody>
      </p:sp>
      <p:sp>
        <p:nvSpPr>
          <p:cNvPr id="3074" name="Text Box 2">
            <a:extLst>
              <a:ext uri="{FF2B5EF4-FFF2-40B4-BE49-F238E27FC236}">
                <a16:creationId xmlns:a16="http://schemas.microsoft.com/office/drawing/2014/main" id="{84F13CC3-C5B4-4273-AB1D-3F8818822A3C}"/>
              </a:ext>
            </a:extLst>
          </p:cNvPr>
          <p:cNvSpPr txBox="1">
            <a:spLocks noChangeArrowheads="1"/>
          </p:cNvSpPr>
          <p:nvPr/>
        </p:nvSpPr>
        <p:spPr bwMode="auto">
          <a:xfrm>
            <a:off x="4254500" y="6613525"/>
            <a:ext cx="896938"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algn="ctr">
              <a:spcBef>
                <a:spcPts val="625"/>
              </a:spcBef>
              <a:buSzPct val="100000"/>
              <a:defRPr/>
            </a:pPr>
            <a:r>
              <a:rPr lang="en-US" altLang="en-US" sz="1000" b="1">
                <a:solidFill>
                  <a:srgbClr val="CC3300"/>
                </a:solidFill>
              </a:rPr>
              <a:t>1.</a:t>
            </a:r>
            <a:fld id="{4FE61CFC-7C15-42BE-B479-4478DDE2D414}" type="slidenum">
              <a:rPr lang="en-US" altLang="en-US" sz="1000" b="1" smtClean="0">
                <a:solidFill>
                  <a:srgbClr val="CC3300"/>
                </a:solidFill>
              </a:rPr>
              <a:pPr algn="ctr">
                <a:spcBef>
                  <a:spcPts val="625"/>
                </a:spcBef>
                <a:buSzPct val="100000"/>
                <a:defRPr/>
              </a:pPr>
              <a:t>‹#›</a:t>
            </a:fld>
            <a:endParaRPr lang="en-US" altLang="en-US" sz="1000" b="1">
              <a:solidFill>
                <a:srgbClr val="CC3300"/>
              </a:solidFill>
            </a:endParaRPr>
          </a:p>
        </p:txBody>
      </p:sp>
      <p:sp>
        <p:nvSpPr>
          <p:cNvPr id="3075" name="Text Box 3">
            <a:extLst>
              <a:ext uri="{FF2B5EF4-FFF2-40B4-BE49-F238E27FC236}">
                <a16:creationId xmlns:a16="http://schemas.microsoft.com/office/drawing/2014/main" id="{AF510F27-0F2D-4C0D-A019-796BF316CFB0}"/>
              </a:ext>
            </a:extLst>
          </p:cNvPr>
          <p:cNvSpPr txBox="1">
            <a:spLocks noChangeArrowheads="1"/>
          </p:cNvSpPr>
          <p:nvPr/>
        </p:nvSpPr>
        <p:spPr bwMode="auto">
          <a:xfrm>
            <a:off x="7938" y="6613525"/>
            <a:ext cx="2555875"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a:spcBef>
                <a:spcPts val="625"/>
              </a:spcBef>
              <a:buSzPct val="100000"/>
              <a:defRPr/>
            </a:pPr>
            <a:r>
              <a:rPr lang="en-US" altLang="en-US" sz="1000" b="1">
                <a:solidFill>
                  <a:srgbClr val="CC3300"/>
                </a:solidFill>
              </a:rPr>
              <a:t>Database System Concepts - 6</a:t>
            </a:r>
            <a:r>
              <a:rPr lang="en-US" altLang="en-US" sz="1000" b="1" baseline="30000">
                <a:solidFill>
                  <a:srgbClr val="CC3300"/>
                </a:solidFill>
              </a:rPr>
              <a:t>th</a:t>
            </a:r>
            <a:r>
              <a:rPr lang="en-US" altLang="en-US" sz="1000" b="1">
                <a:solidFill>
                  <a:srgbClr val="CC3300"/>
                </a:solidFill>
              </a:rPr>
              <a:t> Edition</a:t>
            </a:r>
          </a:p>
        </p:txBody>
      </p:sp>
      <p:sp>
        <p:nvSpPr>
          <p:cNvPr id="3077" name="Freeform 4">
            <a:extLst>
              <a:ext uri="{FF2B5EF4-FFF2-40B4-BE49-F238E27FC236}">
                <a16:creationId xmlns:a16="http://schemas.microsoft.com/office/drawing/2014/main" id="{4179E6D7-96E3-47DF-9529-7DC5F559E52B}"/>
              </a:ext>
            </a:extLst>
          </p:cNvPr>
          <p:cNvSpPr>
            <a:spLocks noChangeArrowheads="1"/>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3078" name="Picture 5">
            <a:extLst>
              <a:ext uri="{FF2B5EF4-FFF2-40B4-BE49-F238E27FC236}">
                <a16:creationId xmlns:a16="http://schemas.microsoft.com/office/drawing/2014/main" id="{3D155F4A-B392-4289-BA64-8D0BE41A211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9" name="Rectangle 6">
            <a:extLst>
              <a:ext uri="{FF2B5EF4-FFF2-40B4-BE49-F238E27FC236}">
                <a16:creationId xmlns:a16="http://schemas.microsoft.com/office/drawing/2014/main" id="{19737AD7-17A4-4D53-BCB0-36C1C56900DB}"/>
              </a:ext>
            </a:extLst>
          </p:cNvPr>
          <p:cNvSpPr>
            <a:spLocks noGrp="1" noChangeArrowheads="1"/>
          </p:cNvSpPr>
          <p:nvPr>
            <p:ph type="body" idx="1"/>
          </p:nvPr>
        </p:nvSpPr>
        <p:spPr bwMode="auto">
          <a:xfrm>
            <a:off x="814388" y="1093788"/>
            <a:ext cx="7659687" cy="490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3080" name="Rectangle 7">
            <a:extLst>
              <a:ext uri="{FF2B5EF4-FFF2-40B4-BE49-F238E27FC236}">
                <a16:creationId xmlns:a16="http://schemas.microsoft.com/office/drawing/2014/main" id="{19F5E9F7-BE5B-45AD-901C-42285C3940CD}"/>
              </a:ext>
            </a:extLst>
          </p:cNvPr>
          <p:cNvSpPr>
            <a:spLocks noGrp="1" noChangeArrowheads="1"/>
          </p:cNvSpPr>
          <p:nvPr>
            <p:ph type="title"/>
          </p:nvPr>
        </p:nvSpPr>
        <p:spPr bwMode="auto">
          <a:xfrm>
            <a:off x="768350" y="117475"/>
            <a:ext cx="8075613"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3081" name="Text Box 8">
            <a:extLst>
              <a:ext uri="{FF2B5EF4-FFF2-40B4-BE49-F238E27FC236}">
                <a16:creationId xmlns:a16="http://schemas.microsoft.com/office/drawing/2014/main" id="{D0EF6D0B-624E-4A4E-B28D-406742E29DEB}"/>
              </a:ext>
            </a:extLst>
          </p:cNvPr>
          <p:cNvSpPr txBox="1">
            <a:spLocks noChangeArrowheads="1"/>
          </p:cNvSpPr>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082" name="Text Box 9">
            <a:extLst>
              <a:ext uri="{FF2B5EF4-FFF2-40B4-BE49-F238E27FC236}">
                <a16:creationId xmlns:a16="http://schemas.microsoft.com/office/drawing/2014/main" id="{ABB968BB-1F80-4EA1-BB56-A99F3693FFAD}"/>
              </a:ext>
            </a:extLst>
          </p:cNvPr>
          <p:cNvSpPr txBox="1">
            <a:spLocks noChangeArrowheads="1"/>
          </p:cNvSpPr>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 name="Rectangle 10">
            <a:extLst>
              <a:ext uri="{FF2B5EF4-FFF2-40B4-BE49-F238E27FC236}">
                <a16:creationId xmlns:a16="http://schemas.microsoft.com/office/drawing/2014/main" id="{5B1CC7EC-15F3-4E08-8356-24ECC85EE913}"/>
              </a:ext>
            </a:extLst>
          </p:cNvPr>
          <p:cNvSpPr>
            <a:spLocks noGrp="1" noChangeArrowheads="1"/>
          </p:cNvSpPr>
          <p:nvPr>
            <p:ph type="sldNum"/>
          </p:nvPr>
        </p:nvSpPr>
        <p:spPr bwMode="auto">
          <a:xfrm>
            <a:off x="6553200" y="6245225"/>
            <a:ext cx="21320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defRPr>
            </a:lvl1pPr>
          </a:lstStyle>
          <a:p>
            <a:pPr>
              <a:defRPr/>
            </a:pPr>
            <a:fld id="{ED414A21-D872-42DC-BE62-098C6DC8804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3200" b="1" kern="1200">
          <a:solidFill>
            <a:srgbClr val="CC33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9pPr>
    </p:titleStyle>
    <p:bodyStyle>
      <a:lvl1pPr marL="342900" indent="-34290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1pPr>
      <a:lvl2pPr marL="742950" indent="-28575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2pPr>
      <a:lvl3pPr marL="1143000" indent="-22860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a:extLst>
              <a:ext uri="{FF2B5EF4-FFF2-40B4-BE49-F238E27FC236}">
                <a16:creationId xmlns:a16="http://schemas.microsoft.com/office/drawing/2014/main" id="{9420A0B5-8184-4D7D-AD1D-D7FA955E480C}"/>
              </a:ext>
            </a:extLst>
          </p:cNvPr>
          <p:cNvSpPr txBox="1">
            <a:spLocks noChangeArrowheads="1"/>
          </p:cNvSpPr>
          <p:nvPr/>
        </p:nvSpPr>
        <p:spPr bwMode="auto">
          <a:xfrm>
            <a:off x="6764338" y="6613525"/>
            <a:ext cx="237648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algn="ctr">
              <a:spcBef>
                <a:spcPts val="625"/>
              </a:spcBef>
              <a:buSzPct val="100000"/>
              <a:defRPr/>
            </a:pPr>
            <a:r>
              <a:rPr lang="en-US" altLang="en-US" sz="1000" b="1">
                <a:solidFill>
                  <a:srgbClr val="CC3300"/>
                </a:solidFill>
              </a:rPr>
              <a:t>©Silberschatz, Korth and Sudarshan</a:t>
            </a:r>
          </a:p>
        </p:txBody>
      </p:sp>
      <p:sp>
        <p:nvSpPr>
          <p:cNvPr id="4098" name="Text Box 2">
            <a:extLst>
              <a:ext uri="{FF2B5EF4-FFF2-40B4-BE49-F238E27FC236}">
                <a16:creationId xmlns:a16="http://schemas.microsoft.com/office/drawing/2014/main" id="{239F5571-0085-49DD-9AA5-6070FC0D2738}"/>
              </a:ext>
            </a:extLst>
          </p:cNvPr>
          <p:cNvSpPr txBox="1">
            <a:spLocks noChangeArrowheads="1"/>
          </p:cNvSpPr>
          <p:nvPr/>
        </p:nvSpPr>
        <p:spPr bwMode="auto">
          <a:xfrm>
            <a:off x="4254500" y="6613525"/>
            <a:ext cx="896938"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algn="ctr">
              <a:spcBef>
                <a:spcPts val="625"/>
              </a:spcBef>
              <a:buSzPct val="100000"/>
              <a:defRPr/>
            </a:pPr>
            <a:r>
              <a:rPr lang="en-US" altLang="en-US" sz="1000" b="1">
                <a:solidFill>
                  <a:srgbClr val="CC3300"/>
                </a:solidFill>
              </a:rPr>
              <a:t>1.</a:t>
            </a:r>
            <a:fld id="{3A729DD1-8475-4FF4-8C32-6C064E76C4E5}" type="slidenum">
              <a:rPr lang="en-US" altLang="en-US" sz="1000" b="1" smtClean="0">
                <a:solidFill>
                  <a:srgbClr val="CC3300"/>
                </a:solidFill>
              </a:rPr>
              <a:pPr algn="ctr">
                <a:spcBef>
                  <a:spcPts val="625"/>
                </a:spcBef>
                <a:buSzPct val="100000"/>
                <a:defRPr/>
              </a:pPr>
              <a:t>‹#›</a:t>
            </a:fld>
            <a:endParaRPr lang="en-US" altLang="en-US" sz="1000" b="1">
              <a:solidFill>
                <a:srgbClr val="CC3300"/>
              </a:solidFill>
            </a:endParaRPr>
          </a:p>
        </p:txBody>
      </p:sp>
      <p:sp>
        <p:nvSpPr>
          <p:cNvPr id="4099" name="Text Box 3">
            <a:extLst>
              <a:ext uri="{FF2B5EF4-FFF2-40B4-BE49-F238E27FC236}">
                <a16:creationId xmlns:a16="http://schemas.microsoft.com/office/drawing/2014/main" id="{51655072-CA52-48E2-93ED-5C6F7A37E716}"/>
              </a:ext>
            </a:extLst>
          </p:cNvPr>
          <p:cNvSpPr txBox="1">
            <a:spLocks noChangeArrowheads="1"/>
          </p:cNvSpPr>
          <p:nvPr/>
        </p:nvSpPr>
        <p:spPr bwMode="auto">
          <a:xfrm>
            <a:off x="7938" y="6613525"/>
            <a:ext cx="2555875"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a:spcBef>
                <a:spcPts val="625"/>
              </a:spcBef>
              <a:buSzPct val="100000"/>
              <a:defRPr/>
            </a:pPr>
            <a:r>
              <a:rPr lang="en-US" altLang="en-US" sz="1000" b="1">
                <a:solidFill>
                  <a:srgbClr val="CC3300"/>
                </a:solidFill>
              </a:rPr>
              <a:t>Database System Concepts - 6</a:t>
            </a:r>
            <a:r>
              <a:rPr lang="en-US" altLang="en-US" sz="1000" b="1" baseline="30000">
                <a:solidFill>
                  <a:srgbClr val="CC3300"/>
                </a:solidFill>
              </a:rPr>
              <a:t>th</a:t>
            </a:r>
            <a:r>
              <a:rPr lang="en-US" altLang="en-US" sz="1000" b="1">
                <a:solidFill>
                  <a:srgbClr val="CC3300"/>
                </a:solidFill>
              </a:rPr>
              <a:t> Edition</a:t>
            </a:r>
          </a:p>
        </p:txBody>
      </p:sp>
      <p:sp>
        <p:nvSpPr>
          <p:cNvPr id="4101" name="Freeform 4">
            <a:extLst>
              <a:ext uri="{FF2B5EF4-FFF2-40B4-BE49-F238E27FC236}">
                <a16:creationId xmlns:a16="http://schemas.microsoft.com/office/drawing/2014/main" id="{44494604-ED1F-455F-BC7B-0591E7E9FF27}"/>
              </a:ext>
            </a:extLst>
          </p:cNvPr>
          <p:cNvSpPr>
            <a:spLocks noChangeArrowheads="1"/>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4102" name="Picture 5">
            <a:extLst>
              <a:ext uri="{FF2B5EF4-FFF2-40B4-BE49-F238E27FC236}">
                <a16:creationId xmlns:a16="http://schemas.microsoft.com/office/drawing/2014/main" id="{983D18E6-F225-43AC-AD58-55CC025E0FD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3" name="Rectangle 6">
            <a:extLst>
              <a:ext uri="{FF2B5EF4-FFF2-40B4-BE49-F238E27FC236}">
                <a16:creationId xmlns:a16="http://schemas.microsoft.com/office/drawing/2014/main" id="{A4181F27-5AB5-4199-950D-22B40E47B8B8}"/>
              </a:ext>
            </a:extLst>
          </p:cNvPr>
          <p:cNvSpPr>
            <a:spLocks noGrp="1" noChangeArrowheads="1"/>
          </p:cNvSpPr>
          <p:nvPr>
            <p:ph type="body" idx="1"/>
          </p:nvPr>
        </p:nvSpPr>
        <p:spPr bwMode="auto">
          <a:xfrm>
            <a:off x="814388" y="1093788"/>
            <a:ext cx="7659687" cy="490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4104" name="Rectangle 7">
            <a:extLst>
              <a:ext uri="{FF2B5EF4-FFF2-40B4-BE49-F238E27FC236}">
                <a16:creationId xmlns:a16="http://schemas.microsoft.com/office/drawing/2014/main" id="{EE2F1CF7-506A-4B6D-AC38-9BB28E9D4793}"/>
              </a:ext>
            </a:extLst>
          </p:cNvPr>
          <p:cNvSpPr>
            <a:spLocks noGrp="1" noChangeArrowheads="1"/>
          </p:cNvSpPr>
          <p:nvPr>
            <p:ph type="title"/>
          </p:nvPr>
        </p:nvSpPr>
        <p:spPr bwMode="auto">
          <a:xfrm>
            <a:off x="768350" y="117475"/>
            <a:ext cx="8075613"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2" name="Rectangle 8">
            <a:extLst>
              <a:ext uri="{FF2B5EF4-FFF2-40B4-BE49-F238E27FC236}">
                <a16:creationId xmlns:a16="http://schemas.microsoft.com/office/drawing/2014/main" id="{D006B471-86D8-4BF9-8653-E665FBF1921F}"/>
              </a:ext>
            </a:extLst>
          </p:cNvPr>
          <p:cNvSpPr>
            <a:spLocks noGrp="1" noChangeArrowheads="1"/>
          </p:cNvSpPr>
          <p:nvPr>
            <p:ph type="sldNum"/>
          </p:nvPr>
        </p:nvSpPr>
        <p:spPr bwMode="auto">
          <a:xfrm>
            <a:off x="6553200" y="6245225"/>
            <a:ext cx="21320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defRPr>
            </a:lvl1pPr>
          </a:lstStyle>
          <a:p>
            <a:pPr>
              <a:defRPr/>
            </a:pPr>
            <a:fld id="{A09EA0CE-ED62-4B0E-A450-AE934A00AC9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3200" b="1" kern="1200">
          <a:solidFill>
            <a:srgbClr val="CC33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9pPr>
    </p:titleStyle>
    <p:bodyStyle>
      <a:lvl1pPr marL="342900" indent="-34290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1pPr>
      <a:lvl2pPr marL="742950" indent="-28575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2pPr>
      <a:lvl3pPr marL="1143000" indent="-22860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9A32B1B0-71DB-4952-AFA9-B021968B0F6C}"/>
              </a:ext>
            </a:extLst>
          </p:cNvPr>
          <p:cNvSpPr>
            <a:spLocks noGrp="1" noChangeArrowheads="1"/>
          </p:cNvSpPr>
          <p:nvPr>
            <p:ph type="body" idx="1"/>
          </p:nvPr>
        </p:nvSpPr>
        <p:spPr bwMode="auto">
          <a:xfrm>
            <a:off x="814388" y="1093788"/>
            <a:ext cx="7659687" cy="490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5123" name="Rectangle 2">
            <a:extLst>
              <a:ext uri="{FF2B5EF4-FFF2-40B4-BE49-F238E27FC236}">
                <a16:creationId xmlns:a16="http://schemas.microsoft.com/office/drawing/2014/main" id="{301765DB-5678-4BD2-ABC8-9DF2F9925540}"/>
              </a:ext>
            </a:extLst>
          </p:cNvPr>
          <p:cNvSpPr>
            <a:spLocks noGrp="1" noChangeArrowheads="1"/>
          </p:cNvSpPr>
          <p:nvPr>
            <p:ph type="title"/>
          </p:nvPr>
        </p:nvSpPr>
        <p:spPr bwMode="auto">
          <a:xfrm>
            <a:off x="768350" y="117475"/>
            <a:ext cx="8075613"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2" name="Rectangle 3">
            <a:extLst>
              <a:ext uri="{FF2B5EF4-FFF2-40B4-BE49-F238E27FC236}">
                <a16:creationId xmlns:a16="http://schemas.microsoft.com/office/drawing/2014/main" id="{96B92245-495F-4712-85F6-58C7DE1D2ED8}"/>
              </a:ext>
            </a:extLst>
          </p:cNvPr>
          <p:cNvSpPr>
            <a:spLocks noGrp="1" noChangeArrowheads="1"/>
          </p:cNvSpPr>
          <p:nvPr>
            <p:ph type="ftr"/>
          </p:nvPr>
        </p:nvSpPr>
        <p:spPr bwMode="auto">
          <a:xfrm>
            <a:off x="3124200" y="6356350"/>
            <a:ext cx="2894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defRPr>
            </a:lvl1pPr>
          </a:lstStyle>
          <a:p>
            <a:pPr>
              <a:defRPr/>
            </a:pPr>
            <a:r>
              <a:rPr lang="en-US" altLang="en-US"/>
              <a:t>Database Systems, 8</a:t>
            </a:r>
            <a:r>
              <a:rPr lang="en-US" altLang="en-US" baseline="30000"/>
              <a:t>th</a:t>
            </a:r>
            <a:r>
              <a:rPr lang="en-US" altLang="en-US"/>
              <a:t> Edition</a:t>
            </a:r>
          </a:p>
        </p:txBody>
      </p:sp>
      <p:sp>
        <p:nvSpPr>
          <p:cNvPr id="5124" name="Rectangle 4">
            <a:extLst>
              <a:ext uri="{FF2B5EF4-FFF2-40B4-BE49-F238E27FC236}">
                <a16:creationId xmlns:a16="http://schemas.microsoft.com/office/drawing/2014/main" id="{6266E9F4-5B76-43E9-A18E-85472CC46B7E}"/>
              </a:ext>
            </a:extLst>
          </p:cNvPr>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defRPr>
            </a:lvl1pPr>
          </a:lstStyle>
          <a:p>
            <a:pPr>
              <a:defRPr/>
            </a:pPr>
            <a:fld id="{DDF5A533-F152-4BCD-AC11-0CFD291E720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3200" b="1" kern="1200">
          <a:solidFill>
            <a:srgbClr val="CC33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CC3300"/>
          </a:solidFill>
          <a:latin typeface="Arial" panose="020B0604020202020204" pitchFamily="34" charset="0"/>
          <a:ea typeface="MS PGothic" panose="020B0600070205080204" pitchFamily="34" charset="-128"/>
        </a:defRPr>
      </a:lvl9pPr>
    </p:titleStyle>
    <p:bodyStyle>
      <a:lvl1pPr marL="342900" indent="-34290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1pPr>
      <a:lvl2pPr marL="742950" indent="-28575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2pPr>
      <a:lvl3pPr marL="1143000" indent="-22860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metrostate.edu/academics/registration/course-changes"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metrostate.edu/students/support/judicial-affairs/code-of-conduct"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metrostate.edu/academic-integrity"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metrostate.edu/accessibility"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nam02.safelinks.protection.outlook.com/?url=https%3A%2F%2Fwww.metrostate.edu%2Fnotices%2Fcovid-19&amp;data=02%7C01%7Crajeev.goyal%40metrostate.edu%7Cdb3c769ab00341a9a68908d842c31c7c%7C5011c7c60ab446ab9ef4fae74a921a7f%7C0%7C0%7C637332753479404103&amp;sdata=u6r82F5FIe43DPxL%2BDyg4CDFkISBpc9I29wZp2Glz2s%3D&amp;reserved=0"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nam02.safelinks.protection.outlook.com/?url=https%3A%2F%2Fwww.metrostate.edu%2Facademics%2Fregistration%2Fappeals&amp;data=02%7C01%7Crajeev.goyal%40metrostate.edu%7Cdb3c769ab00341a9a68908d842c31c7c%7C5011c7c60ab446ab9ef4fae74a921a7f%7C0%7C0%7C637332753479414057&amp;sdata=rOU%2Bb4BmAQHEi%2BexAwNbfAjXin44WT3PuU739U3cFk0%3D&amp;reserved=0" TargetMode="External"/><Relationship Id="rId5" Type="http://schemas.openxmlformats.org/officeDocument/2006/relationships/hyperlink" Target="https://nam02.safelinks.protection.outlook.com/?url=https%3A%2F%2Fwww.metrostate.edu%2FCOVID&amp;data=02%7C01%7Crajeev.goyal%40metrostate.edu%7Cdb3c769ab00341a9a68908d842c31c7c%7C5011c7c60ab446ab9ef4fae74a921a7f%7C0%7C0%7C637332753479414057&amp;sdata=%2Bq9CPsKY3Fv79SLYJ8bE0GNX3SfHLVXmx8mCGAoX5wE%3D&amp;reserved=0" TargetMode="External"/><Relationship Id="rId4" Type="http://schemas.openxmlformats.org/officeDocument/2006/relationships/hyperlink" Target="https://nam02.safelinks.protection.outlook.com/?url=https%3A%2F%2Fmnscu.co1.qualtrics.com%2Fjfe%2Fform%2FSV_9H9jWgM0KSMVvz7&amp;data=02%7C01%7Crajeev.goyal%40metrostate.edu%7Cdb3c769ab00341a9a68908d842c31c7c%7C5011c7c60ab446ab9ef4fae74a921a7f%7C0%7C0%7C637332753479404103&amp;sdata=82fN39j%2BP%2BBPh0i%2BJ5S4bkapYdmpLNUGtzXV7Lp%2F8RY%3D&amp;reserved=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a:extLst>
              <a:ext uri="{FF2B5EF4-FFF2-40B4-BE49-F238E27FC236}">
                <a16:creationId xmlns:a16="http://schemas.microsoft.com/office/drawing/2014/main" id="{50632CD1-9C26-4551-94EF-7D38D062BC9D}"/>
              </a:ext>
            </a:extLst>
          </p:cNvPr>
          <p:cNvSpPr txBox="1">
            <a:spLocks noChangeArrowheads="1"/>
          </p:cNvSpPr>
          <p:nvPr/>
        </p:nvSpPr>
        <p:spPr bwMode="auto">
          <a:xfrm>
            <a:off x="758825" y="2481263"/>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algn="ctr">
              <a:buSzPct val="100000"/>
              <a:defRPr/>
            </a:pPr>
            <a:r>
              <a:rPr lang="en-US" altLang="en-US" sz="3200" b="1">
                <a:solidFill>
                  <a:srgbClr val="CC3300"/>
                </a:solidFill>
                <a:effectLst>
                  <a:outerShdw blurRad="38100" dist="38100" dir="2700000" algn="tl">
                    <a:srgbClr val="C0C0C0"/>
                  </a:outerShdw>
                </a:effectLst>
              </a:rPr>
              <a:t>Database Management Systems</a:t>
            </a:r>
            <a:br>
              <a:rPr lang="en-US" altLang="en-US" sz="3200" b="1">
                <a:solidFill>
                  <a:srgbClr val="CC3300"/>
                </a:solidFill>
                <a:effectLst>
                  <a:outerShdw blurRad="38100" dist="38100" dir="2700000" algn="tl">
                    <a:srgbClr val="C0C0C0"/>
                  </a:outerShdw>
                </a:effectLst>
              </a:rPr>
            </a:br>
            <a:r>
              <a:rPr lang="en-US" altLang="en-US" sz="3200" b="1">
                <a:solidFill>
                  <a:srgbClr val="CC3300"/>
                </a:solidFill>
                <a:effectLst>
                  <a:outerShdw blurRad="38100" dist="38100" dir="2700000" algn="tl">
                    <a:srgbClr val="C0C0C0"/>
                  </a:outerShdw>
                </a:effectLst>
              </a:rPr>
              <a:t>ICS 311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a:extLst>
              <a:ext uri="{FF2B5EF4-FFF2-40B4-BE49-F238E27FC236}">
                <a16:creationId xmlns:a16="http://schemas.microsoft.com/office/drawing/2014/main" id="{F27DFAB2-3865-456C-8725-D1D3629422B2}"/>
              </a:ext>
            </a:extLst>
          </p:cNvPr>
          <p:cNvSpPr txBox="1">
            <a:spLocks noChangeArrowheads="1"/>
          </p:cNvSpPr>
          <p:nvPr/>
        </p:nvSpPr>
        <p:spPr bwMode="auto">
          <a:xfrm>
            <a:off x="768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algn="ctr">
              <a:buSzPct val="100000"/>
              <a:defRPr/>
            </a:pPr>
            <a:r>
              <a:rPr lang="en-US" altLang="en-US" sz="3200" b="1">
                <a:solidFill>
                  <a:srgbClr val="CC3300"/>
                </a:solidFill>
                <a:effectLst>
                  <a:outerShdw blurRad="38100" dist="38100" dir="2700000" algn="tl">
                    <a:srgbClr val="C0C0C0"/>
                  </a:outerShdw>
                </a:effectLst>
              </a:rPr>
              <a:t>Late Work Policy</a:t>
            </a:r>
          </a:p>
        </p:txBody>
      </p:sp>
      <p:sp>
        <p:nvSpPr>
          <p:cNvPr id="14338" name="Text Box 2">
            <a:extLst>
              <a:ext uri="{FF2B5EF4-FFF2-40B4-BE49-F238E27FC236}">
                <a16:creationId xmlns:a16="http://schemas.microsoft.com/office/drawing/2014/main" id="{96E186FF-442A-4D31-888A-0B1B8EBCE35B}"/>
              </a:ext>
            </a:extLst>
          </p:cNvPr>
          <p:cNvSpPr txBox="1">
            <a:spLocks noChangeArrowheads="1"/>
          </p:cNvSpPr>
          <p:nvPr/>
        </p:nvSpPr>
        <p:spPr bwMode="auto">
          <a:xfrm>
            <a:off x="814388" y="1295400"/>
            <a:ext cx="7661275" cy="442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9pPr>
          </a:lstStyle>
          <a:p>
            <a:pPr>
              <a:spcBef>
                <a:spcPts val="788"/>
              </a:spcBef>
              <a:buClr>
                <a:srgbClr val="CC3300"/>
              </a:buClr>
              <a:buSzPct val="90000"/>
              <a:buFont typeface="Monotype Sorts" charset="2"/>
              <a:buChar char=""/>
              <a:defRPr/>
            </a:pPr>
            <a:r>
              <a:rPr lang="en-US" altLang="en-US" sz="1800" dirty="0"/>
              <a:t>Each homework assignment must be submitted on D2L (or as instructed) by the due date. </a:t>
            </a:r>
          </a:p>
          <a:p>
            <a:pPr>
              <a:spcBef>
                <a:spcPts val="788"/>
              </a:spcBef>
              <a:buClr>
                <a:srgbClr val="CC3300"/>
              </a:buClr>
              <a:buSzPct val="90000"/>
              <a:buFont typeface="Monotype Sorts" charset="2"/>
              <a:buChar char=""/>
              <a:defRPr/>
            </a:pPr>
            <a:r>
              <a:rPr lang="en-US" altLang="en-US" sz="1800" dirty="0"/>
              <a:t>There is a </a:t>
            </a:r>
            <a:r>
              <a:rPr lang="en-US" sz="1800" dirty="0"/>
              <a:t>late submission penalty of 20% per day for up to two days.</a:t>
            </a:r>
          </a:p>
          <a:p>
            <a:pPr>
              <a:spcBef>
                <a:spcPts val="788"/>
              </a:spcBef>
              <a:buClr>
                <a:srgbClr val="CC3300"/>
              </a:buClr>
              <a:buSzPct val="90000"/>
              <a:buFont typeface="Monotype Sorts" charset="2"/>
              <a:buChar char=""/>
              <a:defRPr/>
            </a:pPr>
            <a:r>
              <a:rPr lang="en-US" altLang="en-US" sz="1800" dirty="0"/>
              <a:t>Any </a:t>
            </a:r>
            <a:r>
              <a:rPr lang="en-US" sz="1800" dirty="0"/>
              <a:t>submission that is more than two days late will receive a grade of ZERO.</a:t>
            </a:r>
            <a:r>
              <a:rPr lang="en-US" altLang="en-US" sz="1800" dirty="0"/>
              <a:t>  </a:t>
            </a:r>
          </a:p>
          <a:p>
            <a:pPr>
              <a:spcBef>
                <a:spcPts val="788"/>
              </a:spcBef>
              <a:buClr>
                <a:srgbClr val="CC3300"/>
              </a:buClr>
              <a:buSzPct val="90000"/>
              <a:buFont typeface="Monotype Sorts" charset="2"/>
              <a:buChar char=""/>
              <a:defRPr/>
            </a:pPr>
            <a:r>
              <a:rPr lang="en-US" altLang="en-US" sz="1800" dirty="0"/>
              <a:t>Late work may be granted </a:t>
            </a:r>
            <a:r>
              <a:rPr lang="en-US" altLang="en-US" sz="2400" b="1" dirty="0">
                <a:solidFill>
                  <a:srgbClr val="FF0000"/>
                </a:solidFill>
              </a:rPr>
              <a:t>with an </a:t>
            </a:r>
            <a:r>
              <a:rPr lang="en-US" altLang="en-US" sz="2400" b="1" u="sng" dirty="0">
                <a:solidFill>
                  <a:srgbClr val="FF0000"/>
                </a:solidFill>
              </a:rPr>
              <a:t>approved</a:t>
            </a:r>
            <a:r>
              <a:rPr lang="en-US" altLang="en-US" sz="2400" b="1" dirty="0">
                <a:solidFill>
                  <a:srgbClr val="FF0000"/>
                </a:solidFill>
              </a:rPr>
              <a:t> absence or pre-authorized excuse.</a:t>
            </a:r>
            <a:r>
              <a:rPr lang="en-US" altLang="en-US" sz="1800" b="1" dirty="0"/>
              <a:t> </a:t>
            </a:r>
          </a:p>
          <a:p>
            <a:pPr lvl="1">
              <a:spcBef>
                <a:spcPts val="788"/>
              </a:spcBef>
              <a:buClr>
                <a:srgbClr val="FF9933"/>
              </a:buClr>
              <a:buSzPct val="80000"/>
              <a:buFont typeface="Monotype Sorts" charset="2"/>
              <a:buChar char=""/>
              <a:defRPr/>
            </a:pPr>
            <a:r>
              <a:rPr lang="en-US" altLang="en-US" sz="1800" dirty="0"/>
              <a:t>Authorized excuses require you to submit an official</a:t>
            </a:r>
            <a:r>
              <a:rPr lang="en-US" altLang="en-US" sz="1800" i="1" dirty="0"/>
              <a:t> </a:t>
            </a:r>
            <a:r>
              <a:rPr lang="en-US" altLang="en-US" sz="1800" dirty="0"/>
              <a:t>documentation that explains the reason and duration of the event. (e.g., a doctor’s note for illness). </a:t>
            </a:r>
          </a:p>
          <a:p>
            <a:pPr marL="342900">
              <a:spcBef>
                <a:spcPts val="788"/>
              </a:spcBef>
              <a:buSzPct val="90000"/>
              <a:defRPr/>
            </a:pPr>
            <a:r>
              <a:rPr lang="en-US" altLang="en-US" sz="1800" dirty="0"/>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F19E1D71-739E-4743-BF0F-E43C3C1159FD}"/>
              </a:ext>
            </a:extLst>
          </p:cNvPr>
          <p:cNvSpPr txBox="1">
            <a:spLocks noChangeArrowheads="1"/>
          </p:cNvSpPr>
          <p:nvPr/>
        </p:nvSpPr>
        <p:spPr bwMode="auto">
          <a:xfrm>
            <a:off x="768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a:spcBef>
                <a:spcPct val="0"/>
              </a:spcBef>
              <a:buClrTx/>
              <a:buFontTx/>
              <a:buNone/>
            </a:pPr>
            <a:r>
              <a:rPr lang="en-US" altLang="en-US" sz="3200" b="1">
                <a:solidFill>
                  <a:srgbClr val="CC3300"/>
                </a:solidFill>
              </a:rPr>
              <a:t>What You Can Expect from Me</a:t>
            </a:r>
          </a:p>
        </p:txBody>
      </p:sp>
      <p:sp>
        <p:nvSpPr>
          <p:cNvPr id="25603" name="Text Box 2">
            <a:extLst>
              <a:ext uri="{FF2B5EF4-FFF2-40B4-BE49-F238E27FC236}">
                <a16:creationId xmlns:a16="http://schemas.microsoft.com/office/drawing/2014/main" id="{63E525E2-D4A7-42A0-9554-C6EFC013E3B6}"/>
              </a:ext>
            </a:extLst>
          </p:cNvPr>
          <p:cNvSpPr txBox="1">
            <a:spLocks noChangeArrowheads="1"/>
          </p:cNvSpPr>
          <p:nvPr/>
        </p:nvSpPr>
        <p:spPr bwMode="auto">
          <a:xfrm>
            <a:off x="814388" y="1093788"/>
            <a:ext cx="7661275" cy="4903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1pPr>
            <a:lvl2pPr marL="741363" indent="-28416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9pPr>
          </a:lstStyle>
          <a:p>
            <a:pPr>
              <a:buClr>
                <a:srgbClr val="CC3300"/>
              </a:buClr>
              <a:buFont typeface="Arial" panose="020B0604020202020204" pitchFamily="34" charset="0"/>
              <a:buChar char="■"/>
            </a:pPr>
            <a:r>
              <a:rPr lang="en-US" altLang="en-US" sz="1800"/>
              <a:t>Show up to teach the class as scheduled. Please notice that there are situations beyond my control (illness, transportation issues, weather, and so on) that may result in my failing to show up, be late or not come to class at all.</a:t>
            </a:r>
          </a:p>
          <a:p>
            <a:pPr lvl="1">
              <a:buClr>
                <a:srgbClr val="FF9933"/>
              </a:buClr>
              <a:buSzPct val="80000"/>
              <a:buFont typeface="Monotype Sorts" charset="2"/>
              <a:buChar char=""/>
            </a:pPr>
            <a:r>
              <a:rPr lang="en-US" altLang="en-US" sz="1800"/>
              <a:t>I will do my best to notify you as early as possible in case the class to be canceled.</a:t>
            </a:r>
          </a:p>
          <a:p>
            <a:pPr lvl="1">
              <a:buClr>
                <a:srgbClr val="FF9933"/>
              </a:buClr>
              <a:buSzPct val="80000"/>
              <a:buFont typeface="Monotype Sorts" charset="2"/>
              <a:buChar char=""/>
            </a:pPr>
            <a:r>
              <a:rPr lang="en-US" altLang="en-US" sz="1800"/>
              <a:t>All notifications will be sent to your Metro State email account.</a:t>
            </a:r>
          </a:p>
          <a:p>
            <a:pPr>
              <a:buClr>
                <a:srgbClr val="CC3300"/>
              </a:buClr>
              <a:buSzPct val="90000"/>
              <a:buFont typeface="Wingdings" panose="05000000000000000000" pitchFamily="2" charset="2"/>
              <a:buNone/>
            </a:pPr>
            <a:endParaRPr lang="en-US" altLang="en-US" sz="1800"/>
          </a:p>
          <a:p>
            <a:pPr>
              <a:buClr>
                <a:srgbClr val="CC3300"/>
              </a:buClr>
              <a:buSzPct val="90000"/>
              <a:buFont typeface="Arial" panose="020B0604020202020204" pitchFamily="34" charset="0"/>
              <a:buChar char="■"/>
            </a:pPr>
            <a:r>
              <a:rPr lang="en-US" altLang="en-US" sz="1800"/>
              <a:t>Treat you with respect. I may not honor all of your requests, but I will listen to what you have to say.</a:t>
            </a:r>
          </a:p>
          <a:p>
            <a:pPr>
              <a:buClr>
                <a:srgbClr val="CC3300"/>
              </a:buClr>
              <a:buSzPct val="90000"/>
              <a:buFont typeface="Arial" panose="020B0604020202020204" pitchFamily="34" charset="0"/>
              <a:buNone/>
            </a:pPr>
            <a:endParaRPr lang="en-US" altLang="en-US" sz="1800"/>
          </a:p>
          <a:p>
            <a:pPr>
              <a:buClr>
                <a:srgbClr val="CC3300"/>
              </a:buClr>
              <a:buSzPct val="90000"/>
              <a:buFont typeface="Arial" panose="020B0604020202020204" pitchFamily="34" charset="0"/>
              <a:buChar char="■"/>
            </a:pPr>
            <a:r>
              <a:rPr lang="en-US" altLang="en-US" sz="1800"/>
              <a:t>Do my work to the best of my ability.</a:t>
            </a:r>
          </a:p>
          <a:p>
            <a:pPr>
              <a:buClr>
                <a:srgbClr val="CC3300"/>
              </a:buClr>
              <a:buSzPct val="90000"/>
              <a:buFont typeface="Arial" panose="020B0604020202020204" pitchFamily="34" charset="0"/>
              <a:buNone/>
            </a:pPr>
            <a:endParaRPr lang="en-US" altLang="en-US" sz="1800"/>
          </a:p>
          <a:p>
            <a:pPr>
              <a:buClr>
                <a:srgbClr val="CC3300"/>
              </a:buClr>
              <a:buSzPct val="90000"/>
              <a:buFont typeface="Arial" panose="020B0604020202020204" pitchFamily="34" charset="0"/>
              <a:buChar char="■"/>
            </a:pPr>
            <a:r>
              <a:rPr lang="en-US" altLang="en-US" sz="1800"/>
              <a:t>Grade your work and give you feedback  in a reasonably prompt manner.</a:t>
            </a:r>
          </a:p>
          <a:p>
            <a:pPr>
              <a:buClr>
                <a:srgbClr val="CC3300"/>
              </a:buClr>
              <a:buSzPct val="90000"/>
              <a:buFont typeface="Wingdings" panose="05000000000000000000" pitchFamily="2" charset="2"/>
              <a:buNone/>
            </a:pPr>
            <a:endParaRPr lang="en-US" altLang="en-US" sz="1800"/>
          </a:p>
          <a:p>
            <a:pPr>
              <a:buClr>
                <a:srgbClr val="CC3300"/>
              </a:buClr>
              <a:buSzPct val="90000"/>
              <a:buFont typeface="Wingdings" panose="05000000000000000000" pitchFamily="2" charset="2"/>
              <a:buNone/>
            </a:pPr>
            <a:endParaRPr lang="en-US" altLang="en-US" sz="18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94636E53-44A2-42AB-A0E4-3F3D388DEA49}"/>
              </a:ext>
            </a:extLst>
          </p:cNvPr>
          <p:cNvSpPr txBox="1">
            <a:spLocks noChangeArrowheads="1"/>
          </p:cNvSpPr>
          <p:nvPr/>
        </p:nvSpPr>
        <p:spPr bwMode="auto">
          <a:xfrm>
            <a:off x="768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a:spcBef>
                <a:spcPct val="0"/>
              </a:spcBef>
              <a:buClrTx/>
              <a:buFontTx/>
              <a:buNone/>
            </a:pPr>
            <a:r>
              <a:rPr lang="en-US" altLang="en-US" sz="3200" b="1">
                <a:solidFill>
                  <a:srgbClr val="CC3300"/>
                </a:solidFill>
              </a:rPr>
              <a:t>What I Expect from You</a:t>
            </a:r>
          </a:p>
        </p:txBody>
      </p:sp>
      <p:sp>
        <p:nvSpPr>
          <p:cNvPr id="27651" name="Text Box 2">
            <a:extLst>
              <a:ext uri="{FF2B5EF4-FFF2-40B4-BE49-F238E27FC236}">
                <a16:creationId xmlns:a16="http://schemas.microsoft.com/office/drawing/2014/main" id="{DFBEE2AA-A68E-4162-BDBB-B001E9ECCE45}"/>
              </a:ext>
            </a:extLst>
          </p:cNvPr>
          <p:cNvSpPr txBox="1">
            <a:spLocks noChangeArrowheads="1"/>
          </p:cNvSpPr>
          <p:nvPr/>
        </p:nvSpPr>
        <p:spPr bwMode="auto">
          <a:xfrm>
            <a:off x="814388" y="1093788"/>
            <a:ext cx="7661275" cy="4903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9pPr>
          </a:lstStyle>
          <a:p>
            <a:pPr>
              <a:spcBef>
                <a:spcPts val="963"/>
              </a:spcBef>
              <a:buClr>
                <a:srgbClr val="CC3300"/>
              </a:buClr>
              <a:buSzPct val="90000"/>
              <a:buFont typeface="Arial" panose="020B0604020202020204" pitchFamily="34" charset="0"/>
              <a:buChar char="■"/>
            </a:pPr>
            <a:r>
              <a:rPr lang="en-US" altLang="en-US" sz="2200"/>
              <a:t>Come to class regularly. Obviously, factors that prevent me from showing up may prevent you from coming as well.</a:t>
            </a:r>
          </a:p>
          <a:p>
            <a:pPr>
              <a:spcBef>
                <a:spcPts val="963"/>
              </a:spcBef>
              <a:buClr>
                <a:srgbClr val="CC3300"/>
              </a:buClr>
              <a:buSzPct val="90000"/>
              <a:buFont typeface="Arial" panose="020B0604020202020204" pitchFamily="34" charset="0"/>
              <a:buNone/>
            </a:pPr>
            <a:endParaRPr lang="en-US" altLang="en-US" sz="2200"/>
          </a:p>
          <a:p>
            <a:pPr>
              <a:spcBef>
                <a:spcPts val="963"/>
              </a:spcBef>
              <a:buClr>
                <a:srgbClr val="CC3300"/>
              </a:buClr>
              <a:buSzPct val="90000"/>
              <a:buFont typeface="Arial" panose="020B0604020202020204" pitchFamily="34" charset="0"/>
              <a:buChar char="■"/>
            </a:pPr>
            <a:r>
              <a:rPr lang="en-US" altLang="en-US" sz="2200"/>
              <a:t>Ensure that you have the necessary prerequisites for taking the class.</a:t>
            </a:r>
          </a:p>
          <a:p>
            <a:pPr>
              <a:spcBef>
                <a:spcPts val="963"/>
              </a:spcBef>
              <a:buClr>
                <a:srgbClr val="CC3300"/>
              </a:buClr>
              <a:buSzPct val="90000"/>
              <a:buFont typeface="Arial" panose="020B0604020202020204" pitchFamily="34" charset="0"/>
              <a:buNone/>
            </a:pPr>
            <a:endParaRPr lang="en-US" altLang="en-US" sz="2200"/>
          </a:p>
          <a:p>
            <a:pPr>
              <a:spcBef>
                <a:spcPts val="963"/>
              </a:spcBef>
              <a:buClr>
                <a:srgbClr val="CC3300"/>
              </a:buClr>
              <a:buSzPct val="90000"/>
              <a:buFont typeface="Arial" panose="020B0604020202020204" pitchFamily="34" charset="0"/>
              <a:buChar char="■"/>
            </a:pPr>
            <a:r>
              <a:rPr lang="en-US" altLang="en-US" sz="2200"/>
              <a:t>Treat assignments seriously.</a:t>
            </a:r>
          </a:p>
          <a:p>
            <a:pPr>
              <a:spcBef>
                <a:spcPts val="963"/>
              </a:spcBef>
              <a:buClr>
                <a:srgbClr val="CC3300"/>
              </a:buClr>
              <a:buSzPct val="90000"/>
              <a:buFont typeface="Arial" panose="020B0604020202020204" pitchFamily="34" charset="0"/>
              <a:buNone/>
            </a:pPr>
            <a:endParaRPr lang="en-US" altLang="en-US" sz="2200"/>
          </a:p>
          <a:p>
            <a:pPr>
              <a:spcBef>
                <a:spcPts val="963"/>
              </a:spcBef>
              <a:buClr>
                <a:srgbClr val="CC3300"/>
              </a:buClr>
              <a:buSzPct val="90000"/>
              <a:buFont typeface="Arial" panose="020B0604020202020204" pitchFamily="34" charset="0"/>
              <a:buChar char="■"/>
            </a:pPr>
            <a:r>
              <a:rPr lang="en-US" altLang="en-US" sz="2200"/>
              <a:t>Seek help (talk to or email me) if you are having difficulty with your course work.</a:t>
            </a:r>
          </a:p>
          <a:p>
            <a:pPr>
              <a:buClr>
                <a:srgbClr val="CC3300"/>
              </a:buClr>
              <a:buSzPct val="90000"/>
              <a:buFont typeface="Arial" panose="020B0604020202020204" pitchFamily="34" charset="0"/>
              <a:buNone/>
            </a:pPr>
            <a:endParaRPr lang="en-US" altLang="en-US" sz="1800"/>
          </a:p>
          <a:p>
            <a:pPr>
              <a:buClr>
                <a:srgbClr val="CC3300"/>
              </a:buClr>
              <a:buSzPct val="90000"/>
              <a:buFont typeface="Wingdings" panose="05000000000000000000" pitchFamily="2" charset="2"/>
              <a:buNone/>
            </a:pPr>
            <a:endParaRPr lang="en-US" altLang="en-US" sz="18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D1BCA728-5FC5-4E2F-933D-DE3F5BF71929}"/>
              </a:ext>
            </a:extLst>
          </p:cNvPr>
          <p:cNvSpPr txBox="1">
            <a:spLocks noChangeArrowheads="1"/>
          </p:cNvSpPr>
          <p:nvPr/>
        </p:nvSpPr>
        <p:spPr bwMode="auto">
          <a:xfrm>
            <a:off x="768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a:spcBef>
                <a:spcPct val="0"/>
              </a:spcBef>
              <a:buClrTx/>
              <a:buFontTx/>
              <a:buNone/>
            </a:pPr>
            <a:r>
              <a:rPr lang="en-US" altLang="en-US" sz="3200" b="1">
                <a:solidFill>
                  <a:srgbClr val="CC3300"/>
                </a:solidFill>
              </a:rPr>
              <a:t>What I Expect from You (continued)</a:t>
            </a:r>
          </a:p>
        </p:txBody>
      </p:sp>
      <p:sp>
        <p:nvSpPr>
          <p:cNvPr id="17410" name="Text Box 2">
            <a:extLst>
              <a:ext uri="{FF2B5EF4-FFF2-40B4-BE49-F238E27FC236}">
                <a16:creationId xmlns:a16="http://schemas.microsoft.com/office/drawing/2014/main" id="{917B4AC7-7564-4B79-89BD-FE3CC8EF71D7}"/>
              </a:ext>
            </a:extLst>
          </p:cNvPr>
          <p:cNvSpPr txBox="1">
            <a:spLocks noChangeArrowheads="1"/>
          </p:cNvSpPr>
          <p:nvPr/>
        </p:nvSpPr>
        <p:spPr bwMode="auto">
          <a:xfrm>
            <a:off x="814388" y="1093788"/>
            <a:ext cx="7661275" cy="4903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9pPr>
          </a:lstStyle>
          <a:p>
            <a:pPr>
              <a:spcBef>
                <a:spcPts val="963"/>
              </a:spcBef>
              <a:buClr>
                <a:srgbClr val="CC3300"/>
              </a:buClr>
              <a:buSzPct val="90000"/>
              <a:buFont typeface="Monotype Sorts" charset="2"/>
              <a:buChar char=""/>
              <a:defRPr/>
            </a:pPr>
            <a:r>
              <a:rPr lang="en-US" altLang="en-US" sz="2200" dirty="0"/>
              <a:t>If you do not understand why you received a particular grade, I expect you to approach me and ask questions. I expect you to treat me with respect even if you disagree with the grade you were assigned.</a:t>
            </a:r>
          </a:p>
          <a:p>
            <a:pPr marL="342900">
              <a:spcBef>
                <a:spcPts val="963"/>
              </a:spcBef>
              <a:buSzPct val="90000"/>
              <a:defRPr/>
            </a:pPr>
            <a:endParaRPr lang="en-US" altLang="en-US" sz="2200" dirty="0"/>
          </a:p>
          <a:p>
            <a:pPr>
              <a:spcBef>
                <a:spcPts val="963"/>
              </a:spcBef>
              <a:buClr>
                <a:srgbClr val="CC3300"/>
              </a:buClr>
              <a:buSzPct val="90000"/>
              <a:buFont typeface="Monotype Sorts" charset="2"/>
              <a:buChar char=""/>
              <a:defRPr/>
            </a:pPr>
            <a:r>
              <a:rPr lang="en-US" altLang="en-US" sz="2200" dirty="0"/>
              <a:t>Be respectful of me and your classmates.</a:t>
            </a:r>
          </a:p>
          <a:p>
            <a:pPr>
              <a:spcBef>
                <a:spcPts val="963"/>
              </a:spcBef>
              <a:buClr>
                <a:srgbClr val="CC3300"/>
              </a:buClr>
              <a:buSzPct val="90000"/>
              <a:buFont typeface="Monotype Sorts" charset="2"/>
              <a:buNone/>
              <a:defRPr/>
            </a:pPr>
            <a:endParaRPr lang="en-US" altLang="en-US" sz="2200" dirty="0"/>
          </a:p>
          <a:p>
            <a:pPr>
              <a:spcBef>
                <a:spcPts val="963"/>
              </a:spcBef>
              <a:buClr>
                <a:srgbClr val="CC3300"/>
              </a:buClr>
              <a:buSzPct val="90000"/>
              <a:buFont typeface="Monotype Sorts" charset="2"/>
              <a:buChar char=""/>
              <a:defRPr/>
            </a:pPr>
            <a:r>
              <a:rPr lang="en-US" altLang="en-US" sz="2200" dirty="0"/>
              <a:t>Understand the syllabus well.</a:t>
            </a:r>
          </a:p>
          <a:p>
            <a:pPr>
              <a:spcBef>
                <a:spcPts val="963"/>
              </a:spcBef>
              <a:buClr>
                <a:srgbClr val="CC3300"/>
              </a:buClr>
              <a:buSzPct val="90000"/>
              <a:buFont typeface="Monotype Sorts" charset="2"/>
              <a:buNone/>
              <a:defRPr/>
            </a:pPr>
            <a:endParaRPr lang="en-US" altLang="en-US" sz="2200" dirty="0"/>
          </a:p>
          <a:p>
            <a:pPr>
              <a:spcBef>
                <a:spcPts val="963"/>
              </a:spcBef>
              <a:buClr>
                <a:srgbClr val="CC3300"/>
              </a:buClr>
              <a:buSzPct val="90000"/>
              <a:buFont typeface="Monotype Sorts" charset="2"/>
              <a:buChar char=""/>
              <a:defRPr/>
            </a:pPr>
            <a:r>
              <a:rPr lang="en-US" altLang="en-US" sz="2200" dirty="0"/>
              <a:t>Be responsible for everything we cover in class</a:t>
            </a:r>
            <a:r>
              <a:rPr lang="en-US" altLang="en-US" sz="2200" b="1" dirty="0">
                <a:solidFill>
                  <a:schemeClr val="accent6"/>
                </a:solidFill>
              </a:rPr>
              <a:t> whether you were in class or absent</a:t>
            </a:r>
          </a:p>
          <a:p>
            <a:pPr>
              <a:spcBef>
                <a:spcPts val="963"/>
              </a:spcBef>
              <a:buClr>
                <a:srgbClr val="CC3300"/>
              </a:buClr>
              <a:buSzPct val="90000"/>
              <a:buFont typeface="Monotype Sorts" charset="2"/>
              <a:buNone/>
              <a:defRPr/>
            </a:pPr>
            <a:endParaRPr lang="en-US" altLang="en-US" sz="22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a:extLst>
              <a:ext uri="{FF2B5EF4-FFF2-40B4-BE49-F238E27FC236}">
                <a16:creationId xmlns:a16="http://schemas.microsoft.com/office/drawing/2014/main" id="{0AC0A694-BB26-4D74-BB0A-B569084F634F}"/>
              </a:ext>
            </a:extLst>
          </p:cNvPr>
          <p:cNvSpPr txBox="1">
            <a:spLocks noChangeArrowheads="1"/>
          </p:cNvSpPr>
          <p:nvPr/>
        </p:nvSpPr>
        <p:spPr bwMode="auto">
          <a:xfrm>
            <a:off x="768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algn="ctr">
              <a:buSzPct val="100000"/>
              <a:defRPr/>
            </a:pPr>
            <a:r>
              <a:rPr lang="en-US" altLang="en-US" sz="3200" b="1">
                <a:solidFill>
                  <a:srgbClr val="CC3300"/>
                </a:solidFill>
                <a:effectLst>
                  <a:outerShdw blurRad="38100" dist="38100" dir="2700000" algn="tl">
                    <a:srgbClr val="C0C0C0"/>
                  </a:outerShdw>
                </a:effectLst>
              </a:rPr>
              <a:t>Communication</a:t>
            </a:r>
          </a:p>
        </p:txBody>
      </p:sp>
      <p:sp>
        <p:nvSpPr>
          <p:cNvPr id="31747" name="Text Box 2">
            <a:extLst>
              <a:ext uri="{FF2B5EF4-FFF2-40B4-BE49-F238E27FC236}">
                <a16:creationId xmlns:a16="http://schemas.microsoft.com/office/drawing/2014/main" id="{9C169A4C-C7E5-44E2-923C-14FC9E01CC25}"/>
              </a:ext>
            </a:extLst>
          </p:cNvPr>
          <p:cNvSpPr txBox="1">
            <a:spLocks noChangeArrowheads="1"/>
          </p:cNvSpPr>
          <p:nvPr/>
        </p:nvSpPr>
        <p:spPr bwMode="auto">
          <a:xfrm>
            <a:off x="814388" y="1093788"/>
            <a:ext cx="7661275" cy="4903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9pPr>
          </a:lstStyle>
          <a:p>
            <a:pPr>
              <a:spcBef>
                <a:spcPts val="963"/>
              </a:spcBef>
              <a:buClr>
                <a:srgbClr val="CC3300"/>
              </a:buClr>
              <a:buSzPct val="90000"/>
              <a:buFont typeface="Arial" panose="020B0604020202020204" pitchFamily="34" charset="0"/>
              <a:buChar char="■"/>
            </a:pPr>
            <a:r>
              <a:rPr lang="en-US" altLang="en-US" sz="2200"/>
              <a:t>All course materials (lecture slides, assignments, announcements) will be posted on Desire2Learn (D2L).</a:t>
            </a:r>
          </a:p>
          <a:p>
            <a:pPr>
              <a:spcBef>
                <a:spcPts val="963"/>
              </a:spcBef>
              <a:buClr>
                <a:srgbClr val="CC3300"/>
              </a:buClr>
              <a:buSzPct val="90000"/>
              <a:buFont typeface="Arial" panose="020B0604020202020204" pitchFamily="34" charset="0"/>
              <a:buNone/>
            </a:pPr>
            <a:endParaRPr lang="en-US" altLang="en-US" sz="2200"/>
          </a:p>
          <a:p>
            <a:pPr>
              <a:spcBef>
                <a:spcPts val="963"/>
              </a:spcBef>
              <a:buClr>
                <a:srgbClr val="CC3300"/>
              </a:buClr>
              <a:buSzPct val="90000"/>
              <a:buFont typeface="Arial" panose="020B0604020202020204" pitchFamily="34" charset="0"/>
              <a:buChar char="■"/>
            </a:pPr>
            <a:r>
              <a:rPr lang="en-US" altLang="en-US" sz="2200"/>
              <a:t>Class notifications and announcements will go only to your Metro State email account.</a:t>
            </a:r>
          </a:p>
          <a:p>
            <a:pPr>
              <a:spcBef>
                <a:spcPts val="963"/>
              </a:spcBef>
              <a:buClr>
                <a:srgbClr val="CC3300"/>
              </a:buClr>
              <a:buSzPct val="90000"/>
              <a:buFont typeface="Arial" panose="020B0604020202020204" pitchFamily="34" charset="0"/>
              <a:buNone/>
            </a:pPr>
            <a:endParaRPr lang="en-US" altLang="en-US" sz="2200"/>
          </a:p>
          <a:p>
            <a:pPr>
              <a:spcBef>
                <a:spcPts val="963"/>
              </a:spcBef>
              <a:buClr>
                <a:srgbClr val="CC3300"/>
              </a:buClr>
              <a:buSzPct val="90000"/>
              <a:buFont typeface="Arial" panose="020B0604020202020204" pitchFamily="34" charset="0"/>
              <a:buChar char="■"/>
            </a:pPr>
            <a:r>
              <a:rPr lang="en-US" altLang="en-US" sz="2200"/>
              <a:t>You can send an email to me with any question or concern regarding the course. I will get back to you within 24-hours most days.</a:t>
            </a:r>
          </a:p>
          <a:p>
            <a:pPr>
              <a:spcBef>
                <a:spcPts val="963"/>
              </a:spcBef>
              <a:buClr>
                <a:srgbClr val="CC3300"/>
              </a:buClr>
              <a:buSzPct val="90000"/>
              <a:buFont typeface="Wingdings" panose="05000000000000000000" pitchFamily="2" charset="2"/>
              <a:buNone/>
            </a:pPr>
            <a:endParaRPr lang="en-US" altLang="en-US" sz="22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5B11AFA7-E985-4B12-833D-6F32159CE559}"/>
              </a:ext>
            </a:extLst>
          </p:cNvPr>
          <p:cNvSpPr txBox="1">
            <a:spLocks noChangeArrowheads="1"/>
          </p:cNvSpPr>
          <p:nvPr/>
        </p:nvSpPr>
        <p:spPr bwMode="auto">
          <a:xfrm>
            <a:off x="768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a:spcBef>
                <a:spcPct val="0"/>
              </a:spcBef>
              <a:buClrTx/>
              <a:buFontTx/>
              <a:buNone/>
            </a:pPr>
            <a:r>
              <a:rPr lang="en-US" altLang="en-US" sz="3200" b="1">
                <a:solidFill>
                  <a:srgbClr val="CC3300"/>
                </a:solidFill>
              </a:rPr>
              <a:t>Drop and Withdrawal Deadlines</a:t>
            </a:r>
          </a:p>
        </p:txBody>
      </p:sp>
      <p:sp>
        <p:nvSpPr>
          <p:cNvPr id="19458" name="Text Box 2">
            <a:extLst>
              <a:ext uri="{FF2B5EF4-FFF2-40B4-BE49-F238E27FC236}">
                <a16:creationId xmlns:a16="http://schemas.microsoft.com/office/drawing/2014/main" id="{F0C0C76C-1E27-4570-802A-4B6A93F6A45D}"/>
              </a:ext>
            </a:extLst>
          </p:cNvPr>
          <p:cNvSpPr txBox="1">
            <a:spLocks noChangeArrowheads="1"/>
          </p:cNvSpPr>
          <p:nvPr/>
        </p:nvSpPr>
        <p:spPr bwMode="auto">
          <a:xfrm>
            <a:off x="768350" y="1219200"/>
            <a:ext cx="7661275" cy="4903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9pPr>
          </a:lstStyle>
          <a:p>
            <a:pPr>
              <a:spcBef>
                <a:spcPts val="788"/>
              </a:spcBef>
              <a:buClr>
                <a:srgbClr val="CC3300"/>
              </a:buClr>
              <a:buSzPct val="90000"/>
              <a:buFont typeface="Monotype Sorts" charset="2"/>
              <a:buChar char=""/>
              <a:defRPr/>
            </a:pPr>
            <a:r>
              <a:rPr lang="en-US" altLang="en-US" sz="1800" dirty="0"/>
              <a:t>Available under student services at web site:</a:t>
            </a:r>
          </a:p>
          <a:p>
            <a:pPr marL="342900">
              <a:spcBef>
                <a:spcPts val="788"/>
              </a:spcBef>
              <a:buSzPct val="90000"/>
              <a:defRPr/>
            </a:pPr>
            <a:endParaRPr lang="en-US" altLang="en-US" sz="1800" dirty="0"/>
          </a:p>
          <a:p>
            <a:pPr>
              <a:defRPr/>
            </a:pPr>
            <a:r>
              <a:rPr lang="en-US" altLang="en-US" sz="1800" dirty="0">
                <a:solidFill>
                  <a:srgbClr val="FF0000"/>
                </a:solidFill>
                <a:hlinkClick r:id="rId3">
                  <a:extLst>
                    <a:ext uri="{A12FA001-AC4F-418D-AE19-62706E023703}">
                      <ahyp:hlinkClr xmlns:ahyp="http://schemas.microsoft.com/office/drawing/2018/hyperlinkcolor" val="tx"/>
                    </a:ext>
                  </a:extLst>
                </a:hlinkClick>
              </a:rPr>
              <a:t>https://www.metrostate.edu/academics/registration/course-changes</a:t>
            </a:r>
            <a:endParaRPr lang="en-US" altLang="en-US" sz="1800" dirty="0">
              <a:solidFill>
                <a:srgbClr val="FF0000"/>
              </a:solidFill>
            </a:endParaRPr>
          </a:p>
          <a:p>
            <a:pPr>
              <a:defRPr/>
            </a:pPr>
            <a:endParaRPr lang="en-US" altLang="en-US" sz="1800" dirty="0"/>
          </a:p>
          <a:p>
            <a:pPr>
              <a:spcBef>
                <a:spcPts val="788"/>
              </a:spcBef>
              <a:buClr>
                <a:srgbClr val="CC3300"/>
              </a:buClr>
              <a:buSzPct val="90000"/>
              <a:buFont typeface="Monotype Sorts" charset="2"/>
              <a:buNone/>
              <a:defRPr/>
            </a:pPr>
            <a:endParaRPr lang="en-US" altLang="en-US" sz="1800" dirty="0"/>
          </a:p>
          <a:p>
            <a:pPr>
              <a:spcBef>
                <a:spcPts val="788"/>
              </a:spcBef>
              <a:buClr>
                <a:srgbClr val="CC3300"/>
              </a:buClr>
              <a:buSzPct val="90000"/>
              <a:buFont typeface="Monotype Sorts" charset="2"/>
              <a:buNone/>
              <a:defRPr/>
            </a:pPr>
            <a:endParaRPr lang="en-US" altLang="en-US" sz="1800" dirty="0"/>
          </a:p>
          <a:p>
            <a:pPr>
              <a:spcBef>
                <a:spcPts val="788"/>
              </a:spcBef>
              <a:buClr>
                <a:srgbClr val="CC3300"/>
              </a:buClr>
              <a:buSzPct val="90000"/>
              <a:buFont typeface="Monotype Sorts" charset="2"/>
              <a:buNone/>
              <a:defRPr/>
            </a:pPr>
            <a:endParaRPr lang="en-US" altLang="en-US" sz="1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a:extLst>
              <a:ext uri="{FF2B5EF4-FFF2-40B4-BE49-F238E27FC236}">
                <a16:creationId xmlns:a16="http://schemas.microsoft.com/office/drawing/2014/main" id="{16791051-DCA7-417A-85D7-DCC20311216C}"/>
              </a:ext>
            </a:extLst>
          </p:cNvPr>
          <p:cNvSpPr txBox="1">
            <a:spLocks noChangeArrowheads="1"/>
          </p:cNvSpPr>
          <p:nvPr/>
        </p:nvSpPr>
        <p:spPr bwMode="auto">
          <a:xfrm>
            <a:off x="768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algn="ctr">
              <a:buSzPct val="100000"/>
              <a:defRPr/>
            </a:pPr>
            <a:r>
              <a:rPr lang="en-US" altLang="en-US" sz="3200" b="1">
                <a:solidFill>
                  <a:srgbClr val="CC3300"/>
                </a:solidFill>
                <a:effectLst>
                  <a:outerShdw blurRad="38100" dist="38100" dir="2700000" algn="tl">
                    <a:srgbClr val="C0C0C0"/>
                  </a:outerShdw>
                </a:effectLst>
              </a:rPr>
              <a:t>Incompletes</a:t>
            </a:r>
          </a:p>
        </p:txBody>
      </p:sp>
      <p:sp>
        <p:nvSpPr>
          <p:cNvPr id="35843" name="Text Box 2">
            <a:extLst>
              <a:ext uri="{FF2B5EF4-FFF2-40B4-BE49-F238E27FC236}">
                <a16:creationId xmlns:a16="http://schemas.microsoft.com/office/drawing/2014/main" id="{E2C32E62-E92D-4BE5-AF23-641029075955}"/>
              </a:ext>
            </a:extLst>
          </p:cNvPr>
          <p:cNvSpPr txBox="1">
            <a:spLocks noChangeArrowheads="1"/>
          </p:cNvSpPr>
          <p:nvPr/>
        </p:nvSpPr>
        <p:spPr bwMode="auto">
          <a:xfrm>
            <a:off x="814388" y="1093788"/>
            <a:ext cx="7661275" cy="4903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9pPr>
          </a:lstStyle>
          <a:p>
            <a:pPr>
              <a:buClr>
                <a:srgbClr val="CC3300"/>
              </a:buClr>
              <a:buSzPct val="90000"/>
              <a:buFont typeface="Arial" panose="020B0604020202020204" pitchFamily="34" charset="0"/>
              <a:buChar char="■"/>
            </a:pPr>
            <a:r>
              <a:rPr lang="en-US" altLang="en-US" sz="1800"/>
              <a:t>If you choose to seek an incomplete grade in this course, you must provide a written request through your metro state email to the Instructor at least 7 days prior to the end date of the term.</a:t>
            </a:r>
          </a:p>
          <a:p>
            <a:pPr>
              <a:buClr>
                <a:srgbClr val="CC3300"/>
              </a:buClr>
              <a:buSzPct val="90000"/>
              <a:buFont typeface="Arial" panose="020B0604020202020204" pitchFamily="34" charset="0"/>
              <a:buNone/>
            </a:pPr>
            <a:endParaRPr lang="en-US" altLang="en-US" sz="1800"/>
          </a:p>
          <a:p>
            <a:pPr>
              <a:buClr>
                <a:srgbClr val="CC3300"/>
              </a:buClr>
              <a:buSzPct val="90000"/>
              <a:buFont typeface="Arial" panose="020B0604020202020204" pitchFamily="34" charset="0"/>
              <a:buChar char="■"/>
            </a:pPr>
            <a:r>
              <a:rPr lang="en-US" altLang="en-US" sz="1800"/>
              <a:t>A grade of incomplete may be considered if the person requesting has successfully completed most of the class and is a student in good standing in the class. </a:t>
            </a:r>
          </a:p>
          <a:p>
            <a:pPr>
              <a:buClr>
                <a:srgbClr val="CC3300"/>
              </a:buClr>
              <a:buSzPct val="90000"/>
              <a:buFont typeface="Arial" panose="020B0604020202020204" pitchFamily="34" charset="0"/>
              <a:buNone/>
            </a:pPr>
            <a:endParaRPr lang="en-US" altLang="en-US" sz="1800"/>
          </a:p>
          <a:p>
            <a:pPr>
              <a:buClr>
                <a:srgbClr val="CC3300"/>
              </a:buClr>
              <a:buSzPct val="90000"/>
              <a:buFont typeface="Arial" panose="020B0604020202020204" pitchFamily="34" charset="0"/>
              <a:buChar char="■"/>
            </a:pPr>
            <a:r>
              <a:rPr lang="en-US" altLang="en-US" sz="1800"/>
              <a:t>Good standing means that the requester is earning a minimum of a C grade and has attended class regularly. </a:t>
            </a:r>
          </a:p>
          <a:p>
            <a:pPr>
              <a:buClr>
                <a:srgbClr val="CC3300"/>
              </a:buClr>
              <a:buSzPct val="90000"/>
              <a:buFont typeface="Arial" panose="020B0604020202020204" pitchFamily="34" charset="0"/>
              <a:buNone/>
            </a:pPr>
            <a:endParaRPr lang="en-US" altLang="en-US" sz="1800"/>
          </a:p>
          <a:p>
            <a:pPr>
              <a:buClr>
                <a:srgbClr val="CC3300"/>
              </a:buClr>
              <a:buSzPct val="90000"/>
              <a:buFont typeface="Arial" panose="020B0604020202020204" pitchFamily="34" charset="0"/>
              <a:buChar char="■"/>
            </a:pPr>
            <a:r>
              <a:rPr lang="en-US" altLang="en-US" sz="1800"/>
              <a:t>We reserve the right to say no to any request for an incomplete without justifying our position.</a:t>
            </a:r>
          </a:p>
          <a:p>
            <a:pPr>
              <a:buClr>
                <a:srgbClr val="CC3300"/>
              </a:buClr>
              <a:buSzPct val="90000"/>
              <a:buFont typeface="Wingdings" panose="05000000000000000000" pitchFamily="2" charset="2"/>
              <a:buNone/>
            </a:pPr>
            <a:endParaRPr lang="en-US" altLang="en-US" sz="18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1FB29AF6-C9D2-4295-9CC6-63C2DB75B47F}"/>
              </a:ext>
            </a:extLst>
          </p:cNvPr>
          <p:cNvSpPr txBox="1">
            <a:spLocks noChangeArrowheads="1"/>
          </p:cNvSpPr>
          <p:nvPr/>
        </p:nvSpPr>
        <p:spPr bwMode="auto">
          <a:xfrm>
            <a:off x="768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a:spcBef>
                <a:spcPct val="0"/>
              </a:spcBef>
              <a:buClrTx/>
              <a:buFontTx/>
              <a:buNone/>
            </a:pPr>
            <a:r>
              <a:rPr lang="en-US" altLang="en-US" sz="3200" b="1">
                <a:solidFill>
                  <a:srgbClr val="CC3300"/>
                </a:solidFill>
              </a:rPr>
              <a:t>Professionalism and Respect</a:t>
            </a:r>
          </a:p>
        </p:txBody>
      </p:sp>
      <p:sp>
        <p:nvSpPr>
          <p:cNvPr id="21506" name="Text Box 2">
            <a:extLst>
              <a:ext uri="{FF2B5EF4-FFF2-40B4-BE49-F238E27FC236}">
                <a16:creationId xmlns:a16="http://schemas.microsoft.com/office/drawing/2014/main" id="{53EF315F-6443-44B3-95F8-B7A302A3D029}"/>
              </a:ext>
            </a:extLst>
          </p:cNvPr>
          <p:cNvSpPr txBox="1">
            <a:spLocks noChangeArrowheads="1"/>
          </p:cNvSpPr>
          <p:nvPr/>
        </p:nvSpPr>
        <p:spPr bwMode="auto">
          <a:xfrm>
            <a:off x="814388" y="838200"/>
            <a:ext cx="7661275"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9pPr>
          </a:lstStyle>
          <a:p>
            <a:pPr>
              <a:spcBef>
                <a:spcPts val="788"/>
              </a:spcBef>
              <a:buClr>
                <a:srgbClr val="CC3300"/>
              </a:buClr>
              <a:buSzPct val="90000"/>
              <a:buFont typeface="Monotype Sorts" charset="2"/>
              <a:buChar char=""/>
              <a:defRPr/>
            </a:pPr>
            <a:r>
              <a:rPr lang="en-US" altLang="en-US" sz="1800" dirty="0"/>
              <a:t>You are expected to treat your instructor and all other participants in the course with courtesy and respect. </a:t>
            </a:r>
          </a:p>
          <a:p>
            <a:pPr>
              <a:spcBef>
                <a:spcPts val="788"/>
              </a:spcBef>
              <a:buClr>
                <a:srgbClr val="CC3300"/>
              </a:buClr>
              <a:buSzPct val="90000"/>
              <a:buFont typeface="Monotype Sorts" charset="2"/>
              <a:buNone/>
              <a:defRPr/>
            </a:pPr>
            <a:endParaRPr lang="en-US" altLang="en-US" sz="1800" dirty="0"/>
          </a:p>
          <a:p>
            <a:pPr>
              <a:spcBef>
                <a:spcPts val="788"/>
              </a:spcBef>
              <a:buClr>
                <a:srgbClr val="CC3300"/>
              </a:buClr>
              <a:buSzPct val="90000"/>
              <a:buFont typeface="Monotype Sorts" charset="2"/>
              <a:buChar char=""/>
              <a:defRPr/>
            </a:pPr>
            <a:r>
              <a:rPr lang="en-US" altLang="en-US" sz="1800" dirty="0"/>
              <a:t>Your comments to others should be factual, constructive, and free from harassing statements. You are encouraged to disagree with other students, but such disagreements need to be based upon facts and documentation (rather than prejudices and personalities). </a:t>
            </a:r>
          </a:p>
          <a:p>
            <a:pPr>
              <a:spcBef>
                <a:spcPts val="788"/>
              </a:spcBef>
              <a:buClr>
                <a:srgbClr val="CC3300"/>
              </a:buClr>
              <a:buSzPct val="90000"/>
              <a:buFont typeface="Monotype Sorts" charset="2"/>
              <a:buNone/>
              <a:defRPr/>
            </a:pPr>
            <a:endParaRPr lang="en-US" altLang="en-US" sz="1800" dirty="0"/>
          </a:p>
          <a:p>
            <a:pPr>
              <a:spcBef>
                <a:spcPts val="788"/>
              </a:spcBef>
              <a:buClr>
                <a:srgbClr val="CC3300"/>
              </a:buClr>
              <a:buSzPct val="90000"/>
              <a:buFont typeface="Monotype Sorts" charset="2"/>
              <a:buChar char=""/>
              <a:defRPr/>
            </a:pPr>
            <a:r>
              <a:rPr lang="en-US" altLang="en-US" sz="1800" dirty="0"/>
              <a:t>Students will need to contribute in intelligent, positive, and constructive manners within the course.</a:t>
            </a:r>
          </a:p>
          <a:p>
            <a:pPr>
              <a:spcBef>
                <a:spcPts val="788"/>
              </a:spcBef>
              <a:buClr>
                <a:srgbClr val="CC3300"/>
              </a:buClr>
              <a:buSzPct val="90000"/>
              <a:buFont typeface="Monotype Sorts" charset="2"/>
              <a:buNone/>
              <a:defRPr/>
            </a:pPr>
            <a:endParaRPr lang="en-US" altLang="en-US" sz="1800" dirty="0"/>
          </a:p>
          <a:p>
            <a:pPr>
              <a:spcBef>
                <a:spcPts val="788"/>
              </a:spcBef>
              <a:buClr>
                <a:srgbClr val="CC3300"/>
              </a:buClr>
              <a:buSzPct val="90000"/>
              <a:buFont typeface="Monotype Sorts" charset="2"/>
              <a:buChar char=""/>
              <a:defRPr/>
            </a:pPr>
            <a:r>
              <a:rPr lang="en-US" altLang="en-US" sz="1800" dirty="0"/>
              <a:t>Behaviors that are abusive, disruptive, or harassing may result in disciplinary actions as specified within the Student Conduct Code (University Policy #1020). The conduct code can be found at the Metropolitan State University Regulations website:</a:t>
            </a:r>
          </a:p>
          <a:p>
            <a:pPr marL="342900">
              <a:spcBef>
                <a:spcPts val="788"/>
              </a:spcBef>
              <a:buSzPct val="90000"/>
              <a:defRPr/>
            </a:pPr>
            <a:r>
              <a:rPr lang="en-US" altLang="en-US" sz="1800" dirty="0"/>
              <a:t>	</a:t>
            </a:r>
            <a:r>
              <a:rPr lang="en-US" altLang="en-US" sz="1800" dirty="0">
                <a:solidFill>
                  <a:srgbClr val="FF0000"/>
                </a:solidFill>
                <a:hlinkClick r:id="rId3">
                  <a:extLst>
                    <a:ext uri="{A12FA001-AC4F-418D-AE19-62706E023703}">
                      <ahyp:hlinkClr xmlns:ahyp="http://schemas.microsoft.com/office/drawing/2018/hyperlinkcolor" val="tx"/>
                    </a:ext>
                  </a:extLst>
                </a:hlinkClick>
              </a:rPr>
              <a:t>https://www.metrostate.edu/students/support/judicial-affairs/code-of-conduct</a:t>
            </a:r>
            <a:endParaRPr lang="en-US" altLang="en-US" sz="1800" dirty="0">
              <a:solidFill>
                <a:srgbClr val="FF0000"/>
              </a:solidFill>
            </a:endParaRPr>
          </a:p>
          <a:p>
            <a:pPr marL="342900">
              <a:spcBef>
                <a:spcPts val="788"/>
              </a:spcBef>
              <a:buSzPct val="90000"/>
              <a:defRPr/>
            </a:pPr>
            <a:endParaRPr lang="en-US" altLang="en-US" sz="1800" dirty="0"/>
          </a:p>
          <a:p>
            <a:pPr>
              <a:spcBef>
                <a:spcPts val="788"/>
              </a:spcBef>
              <a:buClr>
                <a:srgbClr val="CC3300"/>
              </a:buClr>
              <a:buSzPct val="90000"/>
              <a:buFont typeface="Monotype Sorts" charset="2"/>
              <a:buNone/>
              <a:defRPr/>
            </a:pPr>
            <a:endParaRPr lang="en-US" altLang="en-US" sz="1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5AE8EB4A-B0E9-4FCF-BCAD-854D33AC22EB}"/>
              </a:ext>
            </a:extLst>
          </p:cNvPr>
          <p:cNvSpPr txBox="1">
            <a:spLocks noChangeArrowheads="1"/>
          </p:cNvSpPr>
          <p:nvPr/>
        </p:nvSpPr>
        <p:spPr bwMode="auto">
          <a:xfrm>
            <a:off x="768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a:spcBef>
                <a:spcPct val="0"/>
              </a:spcBef>
              <a:buClrTx/>
              <a:buFontTx/>
              <a:buNone/>
            </a:pPr>
            <a:r>
              <a:rPr lang="en-US" altLang="en-US" sz="3200" b="1">
                <a:solidFill>
                  <a:srgbClr val="CC3300"/>
                </a:solidFill>
              </a:rPr>
              <a:t>Academic Honesty</a:t>
            </a:r>
          </a:p>
        </p:txBody>
      </p:sp>
      <p:sp>
        <p:nvSpPr>
          <p:cNvPr id="22530" name="Text Box 2">
            <a:extLst>
              <a:ext uri="{FF2B5EF4-FFF2-40B4-BE49-F238E27FC236}">
                <a16:creationId xmlns:a16="http://schemas.microsoft.com/office/drawing/2014/main" id="{AD3F4E80-90F3-491D-9ED9-6B6542CB1019}"/>
              </a:ext>
            </a:extLst>
          </p:cNvPr>
          <p:cNvSpPr txBox="1">
            <a:spLocks noChangeArrowheads="1"/>
          </p:cNvSpPr>
          <p:nvPr/>
        </p:nvSpPr>
        <p:spPr bwMode="auto">
          <a:xfrm>
            <a:off x="814388" y="1093788"/>
            <a:ext cx="7661275" cy="4903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9pPr>
          </a:lstStyle>
          <a:p>
            <a:pPr marL="285750" indent="-285750">
              <a:spcBef>
                <a:spcPts val="788"/>
              </a:spcBef>
              <a:buClr>
                <a:srgbClr val="CC3300"/>
              </a:buClr>
              <a:buSzPct val="90000"/>
              <a:buFont typeface="Wingdings" panose="05000000000000000000" pitchFamily="2" charset="2"/>
              <a:buChar char="q"/>
              <a:defRPr/>
            </a:pPr>
            <a:r>
              <a:rPr lang="en-US" altLang="en-US" sz="1800" dirty="0"/>
              <a:t>Plagiarism is the act of using another person's ideas, writings, diagrams, or materials without giving specific credit known as a citation. </a:t>
            </a:r>
          </a:p>
          <a:p>
            <a:pPr>
              <a:spcBef>
                <a:spcPts val="788"/>
              </a:spcBef>
              <a:buClr>
                <a:srgbClr val="CC3300"/>
              </a:buClr>
              <a:buSzPct val="90000"/>
              <a:buFont typeface="Wingdings" panose="05000000000000000000" pitchFamily="2" charset="2"/>
              <a:buChar char="q"/>
              <a:defRPr/>
            </a:pPr>
            <a:r>
              <a:rPr lang="en-US" altLang="en-US" sz="1800"/>
              <a:t>In </a:t>
            </a:r>
            <a:r>
              <a:rPr lang="en-US" altLang="en-US" sz="1800" dirty="0"/>
              <a:t>an academic environment, plagiarism is considered theft, and therefore if you plagiarize any materials, you may face failure of the assignment, failure of the course, or other penalties up to and including expulsion from the university.</a:t>
            </a:r>
          </a:p>
          <a:p>
            <a:pPr marL="285750" indent="-285750">
              <a:spcBef>
                <a:spcPts val="788"/>
              </a:spcBef>
              <a:buClr>
                <a:srgbClr val="CC3300"/>
              </a:buClr>
              <a:buSzPct val="90000"/>
              <a:buFont typeface="Wingdings" panose="05000000000000000000" pitchFamily="2" charset="2"/>
              <a:buChar char="q"/>
              <a:defRPr/>
            </a:pPr>
            <a:r>
              <a:rPr lang="en-US" altLang="en-US" sz="1800" dirty="0"/>
              <a:t>A second instance of plagiarism by the same student in the same course will result in an F for the course.</a:t>
            </a:r>
          </a:p>
          <a:p>
            <a:pPr marL="285750" indent="-285750">
              <a:spcBef>
                <a:spcPts val="788"/>
              </a:spcBef>
              <a:buClr>
                <a:srgbClr val="CC3300"/>
              </a:buClr>
              <a:buSzPct val="90000"/>
              <a:buFont typeface="Wingdings" panose="05000000000000000000" pitchFamily="2" charset="2"/>
              <a:buChar char="q"/>
              <a:defRPr/>
            </a:pPr>
            <a:r>
              <a:rPr lang="en-US" altLang="en-US" sz="1800" dirty="0"/>
              <a:t>More information regarding plagiarism and disciplinary policies can be found on the University's student handbook website:</a:t>
            </a:r>
          </a:p>
          <a:p>
            <a:pPr marL="342900">
              <a:spcBef>
                <a:spcPts val="788"/>
              </a:spcBef>
              <a:buSzPct val="90000"/>
              <a:defRPr/>
            </a:pPr>
            <a:r>
              <a:rPr lang="en-US" altLang="en-US" dirty="0"/>
              <a:t>      </a:t>
            </a:r>
            <a:r>
              <a:rPr lang="en-US" altLang="en-US" sz="1800" dirty="0">
                <a:solidFill>
                  <a:srgbClr val="FF0000"/>
                </a:solidFill>
                <a:hlinkClick r:id="rId3">
                  <a:extLst>
                    <a:ext uri="{A12FA001-AC4F-418D-AE19-62706E023703}">
                      <ahyp:hlinkClr xmlns:ahyp="http://schemas.microsoft.com/office/drawing/2018/hyperlinkcolor" val="tx"/>
                    </a:ext>
                  </a:extLst>
                </a:hlinkClick>
              </a:rPr>
              <a:t>https://www.metrostate.edu/academic-integrity</a:t>
            </a:r>
            <a:endParaRPr lang="en-US" altLang="en-US" sz="1800" dirty="0">
              <a:solidFill>
                <a:srgbClr val="FF0000"/>
              </a:solidFill>
            </a:endParaRPr>
          </a:p>
          <a:p>
            <a:pPr marL="342900">
              <a:spcBef>
                <a:spcPts val="788"/>
              </a:spcBef>
              <a:buSzPct val="90000"/>
              <a:defRPr/>
            </a:pPr>
            <a:endParaRPr lang="en-US" altLang="en-US" dirty="0">
              <a:solidFill>
                <a:srgbClr val="FF0000"/>
              </a:solidFill>
            </a:endParaRPr>
          </a:p>
          <a:p>
            <a:pPr marL="342900">
              <a:spcBef>
                <a:spcPts val="788"/>
              </a:spcBef>
              <a:buSzPct val="90000"/>
              <a:defRPr/>
            </a:pPr>
            <a:endParaRPr lang="en-US" altLang="en-US" sz="1800" dirty="0"/>
          </a:p>
          <a:p>
            <a:pPr>
              <a:spcBef>
                <a:spcPts val="788"/>
              </a:spcBef>
              <a:buClr>
                <a:srgbClr val="CC3300"/>
              </a:buClr>
              <a:buSzPct val="90000"/>
              <a:buFont typeface="Monotype Sorts" charset="2"/>
              <a:buNone/>
              <a:defRPr/>
            </a:pPr>
            <a:endParaRPr lang="en-US" altLang="en-US" sz="1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a:extLst>
              <a:ext uri="{FF2B5EF4-FFF2-40B4-BE49-F238E27FC236}">
                <a16:creationId xmlns:a16="http://schemas.microsoft.com/office/drawing/2014/main" id="{60EB7188-7F75-40F9-886E-1F7E2C632BA1}"/>
              </a:ext>
            </a:extLst>
          </p:cNvPr>
          <p:cNvSpPr txBox="1">
            <a:spLocks noChangeArrowheads="1"/>
          </p:cNvSpPr>
          <p:nvPr/>
        </p:nvSpPr>
        <p:spPr bwMode="auto">
          <a:xfrm>
            <a:off x="768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a:spcBef>
                <a:spcPct val="0"/>
              </a:spcBef>
              <a:buClrTx/>
              <a:buFontTx/>
              <a:buNone/>
            </a:pPr>
            <a:r>
              <a:rPr lang="en-US" altLang="en-US" sz="3200" b="1">
                <a:solidFill>
                  <a:srgbClr val="CC3300"/>
                </a:solidFill>
              </a:rPr>
              <a:t>Disability Services</a:t>
            </a:r>
          </a:p>
        </p:txBody>
      </p:sp>
      <p:sp>
        <p:nvSpPr>
          <p:cNvPr id="23554" name="Text Box 2">
            <a:extLst>
              <a:ext uri="{FF2B5EF4-FFF2-40B4-BE49-F238E27FC236}">
                <a16:creationId xmlns:a16="http://schemas.microsoft.com/office/drawing/2014/main" id="{02605C81-A1CB-4B4B-BFA0-4D4A8DB10C6A}"/>
              </a:ext>
            </a:extLst>
          </p:cNvPr>
          <p:cNvSpPr txBox="1">
            <a:spLocks noChangeArrowheads="1"/>
          </p:cNvSpPr>
          <p:nvPr/>
        </p:nvSpPr>
        <p:spPr bwMode="auto">
          <a:xfrm>
            <a:off x="814388" y="1093788"/>
            <a:ext cx="7661275" cy="4903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9pPr>
          </a:lstStyle>
          <a:p>
            <a:pPr>
              <a:spcBef>
                <a:spcPts val="788"/>
              </a:spcBef>
              <a:buClr>
                <a:srgbClr val="CC3300"/>
              </a:buClr>
              <a:buSzPct val="90000"/>
              <a:buFont typeface="Monotype Sorts" charset="2"/>
              <a:buChar char=""/>
              <a:defRPr/>
            </a:pPr>
            <a:r>
              <a:rPr lang="en-US" altLang="en-US" sz="1800" dirty="0"/>
              <a:t>Metropolitan State University offers reasonable accommodations to qualified students with documented disabilities. </a:t>
            </a:r>
          </a:p>
          <a:p>
            <a:pPr>
              <a:spcBef>
                <a:spcPts val="788"/>
              </a:spcBef>
              <a:buClr>
                <a:srgbClr val="CC3300"/>
              </a:buClr>
              <a:buSzPct val="90000"/>
              <a:buFont typeface="Monotype Sorts" charset="2"/>
              <a:buChar char=""/>
              <a:defRPr/>
            </a:pPr>
            <a:r>
              <a:rPr lang="en-US" altLang="en-US" sz="1800" dirty="0"/>
              <a:t>If you have a disability that may require accommodations it is essential that you be registered with the Disability Services Office. </a:t>
            </a:r>
          </a:p>
          <a:p>
            <a:pPr>
              <a:spcBef>
                <a:spcPts val="788"/>
              </a:spcBef>
              <a:buClr>
                <a:srgbClr val="CC3300"/>
              </a:buClr>
              <a:buSzPct val="90000"/>
              <a:buFont typeface="Monotype Sorts" charset="2"/>
              <a:buChar char=""/>
              <a:defRPr/>
            </a:pPr>
            <a:r>
              <a:rPr lang="en-US" altLang="en-US" sz="1800" dirty="0"/>
              <a:t>Note that I must receive adequate notice in order to honor requests.</a:t>
            </a:r>
          </a:p>
          <a:p>
            <a:pPr>
              <a:spcBef>
                <a:spcPts val="788"/>
              </a:spcBef>
              <a:buClr>
                <a:srgbClr val="CC3300"/>
              </a:buClr>
              <a:buSzPct val="90000"/>
              <a:buFont typeface="Monotype Sorts" charset="2"/>
              <a:buChar char=""/>
              <a:defRPr/>
            </a:pPr>
            <a:r>
              <a:rPr lang="en-US" altLang="en-US" sz="1800" dirty="0"/>
              <a:t>Contacts for the Disability Services Office:</a:t>
            </a:r>
          </a:p>
          <a:p>
            <a:pPr lvl="1">
              <a:spcBef>
                <a:spcPts val="788"/>
              </a:spcBef>
              <a:buClr>
                <a:srgbClr val="FF9933"/>
              </a:buClr>
              <a:buSzPct val="80000"/>
              <a:buFont typeface="Monotype Sorts" charset="2"/>
              <a:buChar char=""/>
              <a:defRPr/>
            </a:pPr>
            <a:r>
              <a:rPr lang="en-US" altLang="en-US" sz="1800" dirty="0"/>
              <a:t>Founders Hall, Room 146 A, St. Paul Campus</a:t>
            </a:r>
          </a:p>
          <a:p>
            <a:pPr lvl="1">
              <a:spcBef>
                <a:spcPts val="788"/>
              </a:spcBef>
              <a:buClr>
                <a:srgbClr val="FF9933"/>
              </a:buClr>
              <a:buSzPct val="80000"/>
              <a:buFont typeface="Monotype Sorts" charset="2"/>
              <a:buChar char=""/>
              <a:defRPr/>
            </a:pPr>
            <a:r>
              <a:rPr lang="en-US" altLang="en-US" sz="1800" dirty="0"/>
              <a:t>Phone: 651-793-1549,</a:t>
            </a:r>
          </a:p>
          <a:p>
            <a:pPr lvl="1">
              <a:spcBef>
                <a:spcPts val="788"/>
              </a:spcBef>
              <a:buClr>
                <a:srgbClr val="FF9933"/>
              </a:buClr>
              <a:buSzPct val="80000"/>
              <a:buFont typeface="Monotype Sorts" charset="2"/>
              <a:buChar char=""/>
              <a:defRPr/>
            </a:pPr>
            <a:r>
              <a:rPr lang="en-US" altLang="en-US" sz="1800" dirty="0"/>
              <a:t>TTY: 651-772-7581</a:t>
            </a:r>
          </a:p>
          <a:p>
            <a:pPr lvl="1">
              <a:spcBef>
                <a:spcPts val="788"/>
              </a:spcBef>
              <a:buClr>
                <a:srgbClr val="FF9933"/>
              </a:buClr>
              <a:buSzPct val="80000"/>
              <a:buFont typeface="Monotype Sorts" charset="2"/>
              <a:buChar char=""/>
              <a:defRPr/>
            </a:pPr>
            <a:r>
              <a:rPr lang="en-US" altLang="en-US" sz="1800" dirty="0"/>
              <a:t>Email: disability.Services@metrostate.edu</a:t>
            </a:r>
            <a:r>
              <a:rPr lang="en-US" altLang="en-US" sz="1800" u="sng" dirty="0"/>
              <a:t>.</a:t>
            </a:r>
          </a:p>
          <a:p>
            <a:pPr lvl="1">
              <a:spcBef>
                <a:spcPts val="788"/>
              </a:spcBef>
              <a:buClr>
                <a:srgbClr val="FF9933"/>
              </a:buClr>
              <a:buSzPct val="80000"/>
              <a:buFont typeface="Monotype Sorts" charset="2"/>
              <a:buChar char=""/>
              <a:defRPr/>
            </a:pPr>
            <a:r>
              <a:rPr lang="en-US" altLang="en-US" sz="1800" dirty="0"/>
              <a:t>Website: </a:t>
            </a:r>
            <a:r>
              <a:rPr lang="en-US" altLang="en-US" sz="1800" dirty="0">
                <a:solidFill>
                  <a:srgbClr val="FF0000"/>
                </a:solidFill>
                <a:hlinkClick r:id="rId3">
                  <a:extLst>
                    <a:ext uri="{A12FA001-AC4F-418D-AE19-62706E023703}">
                      <ahyp:hlinkClr xmlns:ahyp="http://schemas.microsoft.com/office/drawing/2018/hyperlinkcolor" val="tx"/>
                    </a:ext>
                  </a:extLst>
                </a:hlinkClick>
              </a:rPr>
              <a:t>https://www.metrostate.edu/accessibility</a:t>
            </a:r>
            <a:endParaRPr lang="en-US" altLang="en-US" sz="1800" dirty="0">
              <a:solidFill>
                <a:srgbClr val="FF0000"/>
              </a:solidFill>
            </a:endParaRPr>
          </a:p>
          <a:p>
            <a:pPr lvl="1">
              <a:spcBef>
                <a:spcPts val="788"/>
              </a:spcBef>
              <a:buClr>
                <a:srgbClr val="FF9933"/>
              </a:buClr>
              <a:buSzPct val="80000"/>
              <a:buFont typeface="Monotype Sorts" charset="2"/>
              <a:buChar char=""/>
              <a:defRPr/>
            </a:pPr>
            <a:endParaRPr lang="en-US" altLang="en-US" sz="1800" dirty="0"/>
          </a:p>
          <a:p>
            <a:pPr>
              <a:spcBef>
                <a:spcPts val="788"/>
              </a:spcBef>
              <a:buClr>
                <a:srgbClr val="CC3300"/>
              </a:buClr>
              <a:buSzPct val="90000"/>
              <a:buFont typeface="Monotype Sorts" charset="2"/>
              <a:buNone/>
              <a:defRPr/>
            </a:pPr>
            <a:endParaRPr lang="en-US" altLang="en-US" sz="1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8019541B-3612-4FA9-B84F-CE84A75FFD43}"/>
              </a:ext>
            </a:extLst>
          </p:cNvPr>
          <p:cNvSpPr txBox="1">
            <a:spLocks noChangeArrowheads="1"/>
          </p:cNvSpPr>
          <p:nvPr/>
        </p:nvSpPr>
        <p:spPr bwMode="auto">
          <a:xfrm>
            <a:off x="777875" y="85725"/>
            <a:ext cx="7772400" cy="74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algn="ctr">
              <a:buSzPct val="100000"/>
              <a:defRPr/>
            </a:pPr>
            <a:r>
              <a:rPr lang="en-US" altLang="en-US" sz="3200" b="1">
                <a:solidFill>
                  <a:srgbClr val="CC3300"/>
                </a:solidFill>
                <a:effectLst>
                  <a:outerShdw blurRad="38100" dist="38100" dir="2700000" algn="tl">
                    <a:srgbClr val="C0C0C0"/>
                  </a:outerShdw>
                </a:effectLst>
              </a:rPr>
              <a:t>Welcome to ICS 311</a:t>
            </a:r>
          </a:p>
        </p:txBody>
      </p:sp>
      <p:sp>
        <p:nvSpPr>
          <p:cNvPr id="8194" name="Text Box 2">
            <a:extLst>
              <a:ext uri="{FF2B5EF4-FFF2-40B4-BE49-F238E27FC236}">
                <a16:creationId xmlns:a16="http://schemas.microsoft.com/office/drawing/2014/main" id="{7326AA61-942E-4444-954D-E5EE78CF4571}"/>
              </a:ext>
            </a:extLst>
          </p:cNvPr>
          <p:cNvSpPr txBox="1">
            <a:spLocks noChangeArrowheads="1"/>
          </p:cNvSpPr>
          <p:nvPr/>
        </p:nvSpPr>
        <p:spPr bwMode="auto">
          <a:xfrm>
            <a:off x="284163" y="1341438"/>
            <a:ext cx="8531225" cy="5084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2pPr>
            <a:lvl3pPr marL="108426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9pPr>
          </a:lstStyle>
          <a:p>
            <a:pPr>
              <a:lnSpc>
                <a:spcPct val="80000"/>
              </a:lnSpc>
              <a:spcBef>
                <a:spcPts val="1050"/>
              </a:spcBef>
              <a:buClr>
                <a:srgbClr val="CC3300"/>
              </a:buClr>
              <a:buSzPct val="90000"/>
              <a:buFont typeface="Arial" panose="020B0604020202020204" pitchFamily="34" charset="0"/>
              <a:buChar char="■"/>
              <a:defRPr/>
            </a:pPr>
            <a:r>
              <a:rPr lang="en-US" altLang="en-US" sz="2400" b="1" dirty="0"/>
              <a:t>Your Host:</a:t>
            </a:r>
            <a:r>
              <a:rPr lang="en-US" altLang="en-US" sz="2400" dirty="0"/>
              <a:t> Rajeev Goyal (Community Faculty)</a:t>
            </a:r>
          </a:p>
          <a:p>
            <a:pPr>
              <a:lnSpc>
                <a:spcPct val="80000"/>
              </a:lnSpc>
              <a:spcBef>
                <a:spcPts val="963"/>
              </a:spcBef>
              <a:buClr>
                <a:srgbClr val="CC3300"/>
              </a:buClr>
              <a:buSzPct val="90000"/>
              <a:buFont typeface="Arial" panose="020B0604020202020204" pitchFamily="34" charset="0"/>
              <a:buChar char="■"/>
              <a:defRPr/>
            </a:pPr>
            <a:r>
              <a:rPr lang="en-US" altLang="en-US" sz="2200" b="1" dirty="0"/>
              <a:t>Office: </a:t>
            </a:r>
            <a:r>
              <a:rPr lang="en-US" altLang="en-US" sz="2200" dirty="0"/>
              <a:t>Email or 30 minutes before class</a:t>
            </a:r>
          </a:p>
          <a:p>
            <a:pPr lvl="1">
              <a:lnSpc>
                <a:spcPct val="80000"/>
              </a:lnSpc>
              <a:spcBef>
                <a:spcPts val="963"/>
              </a:spcBef>
              <a:defRPr/>
            </a:pPr>
            <a:r>
              <a:rPr lang="en-US" altLang="en-US" sz="2200" b="1" dirty="0"/>
              <a:t>Email:</a:t>
            </a:r>
            <a:r>
              <a:rPr lang="en-US" altLang="en-US" sz="2200" dirty="0"/>
              <a:t> rajeev.goyal@metrostate.edu (best way to reach me)</a:t>
            </a:r>
          </a:p>
          <a:p>
            <a:pPr lvl="1">
              <a:lnSpc>
                <a:spcPct val="80000"/>
              </a:lnSpc>
              <a:spcBef>
                <a:spcPts val="963"/>
              </a:spcBef>
              <a:buClr>
                <a:srgbClr val="FF9933"/>
              </a:buClr>
              <a:buSzPct val="80000"/>
              <a:buFont typeface="Monotype Sorts" charset="2"/>
              <a:buChar char=""/>
              <a:defRPr/>
            </a:pPr>
            <a:r>
              <a:rPr lang="en-US" altLang="en-US" sz="2200" b="1" dirty="0"/>
              <a:t>Office Hours: </a:t>
            </a:r>
          </a:p>
          <a:p>
            <a:pPr lvl="2">
              <a:lnSpc>
                <a:spcPct val="80000"/>
              </a:lnSpc>
              <a:spcBef>
                <a:spcPts val="875"/>
              </a:spcBef>
              <a:buClr>
                <a:srgbClr val="33CC33"/>
              </a:buClr>
              <a:buSzPct val="75000"/>
              <a:buFont typeface="Webdings" panose="05030102010509060703" pitchFamily="18" charset="2"/>
              <a:buChar char=""/>
              <a:defRPr/>
            </a:pPr>
            <a:r>
              <a:rPr lang="en-US" altLang="en-US" sz="2000" dirty="0"/>
              <a:t>Email</a:t>
            </a:r>
          </a:p>
          <a:p>
            <a:pPr lvl="2">
              <a:lnSpc>
                <a:spcPct val="80000"/>
              </a:lnSpc>
              <a:spcBef>
                <a:spcPts val="875"/>
              </a:spcBef>
              <a:buClr>
                <a:srgbClr val="33CC33"/>
              </a:buClr>
              <a:buSzPct val="75000"/>
              <a:buFont typeface="Webdings" panose="05030102010509060703" pitchFamily="18" charset="2"/>
              <a:buNone/>
              <a:defRPr/>
            </a:pPr>
            <a:endParaRPr lang="en-US" altLang="en-US" sz="2000" dirty="0"/>
          </a:p>
          <a:p>
            <a:pPr lvl="1" indent="-282575">
              <a:lnSpc>
                <a:spcPct val="80000"/>
              </a:lnSpc>
              <a:spcBef>
                <a:spcPts val="1050"/>
              </a:spcBef>
              <a:buSzPct val="80000"/>
              <a:defRPr/>
            </a:pPr>
            <a:endParaRPr lang="en-US" altLang="en-US" sz="2400" dirty="0"/>
          </a:p>
          <a:p>
            <a:pPr>
              <a:lnSpc>
                <a:spcPct val="80000"/>
              </a:lnSpc>
              <a:spcBef>
                <a:spcPts val="1050"/>
              </a:spcBef>
              <a:buClr>
                <a:srgbClr val="CC3300"/>
              </a:buClr>
              <a:buSzPct val="90000"/>
              <a:buFont typeface="Arial" panose="020B0604020202020204" pitchFamily="34" charset="0"/>
              <a:buChar char="■"/>
              <a:defRPr/>
            </a:pPr>
            <a:r>
              <a:rPr lang="en-US" altLang="en-US" sz="2400" b="1" dirty="0"/>
              <a:t>Course Syllabus:</a:t>
            </a:r>
          </a:p>
          <a:p>
            <a:pPr lvl="1">
              <a:lnSpc>
                <a:spcPct val="80000"/>
              </a:lnSpc>
              <a:spcBef>
                <a:spcPts val="963"/>
              </a:spcBef>
              <a:buClr>
                <a:srgbClr val="FF9933"/>
              </a:buClr>
              <a:buSzPct val="80000"/>
              <a:buFont typeface="Monotype Sorts" charset="2"/>
              <a:buChar char=""/>
              <a:defRPr/>
            </a:pPr>
            <a:r>
              <a:rPr lang="en-US" altLang="en-US" sz="2200" dirty="0"/>
              <a:t>Posted on D2L.</a:t>
            </a:r>
          </a:p>
          <a:p>
            <a:pPr lvl="1">
              <a:lnSpc>
                <a:spcPct val="80000"/>
              </a:lnSpc>
              <a:spcBef>
                <a:spcPts val="963"/>
              </a:spcBef>
              <a:buClr>
                <a:srgbClr val="FF9933"/>
              </a:buClr>
              <a:buSzPct val="80000"/>
              <a:buFont typeface="Monotype Sorts" charset="2"/>
              <a:buChar char=""/>
              <a:defRPr/>
            </a:pPr>
            <a:r>
              <a:rPr lang="en-US" altLang="en-US" sz="2200"/>
              <a:t>Course </a:t>
            </a:r>
            <a:r>
              <a:rPr lang="en-US" altLang="en-US" sz="2200" dirty="0"/>
              <a:t>schedule is included in the syllabus.</a:t>
            </a:r>
          </a:p>
          <a:p>
            <a:pPr lvl="1">
              <a:lnSpc>
                <a:spcPct val="80000"/>
              </a:lnSpc>
              <a:spcBef>
                <a:spcPts val="963"/>
              </a:spcBef>
              <a:buClr>
                <a:srgbClr val="FF9933"/>
              </a:buClr>
              <a:buSzPct val="80000"/>
              <a:buFont typeface="Monotype Sorts" charset="2"/>
              <a:buChar char=""/>
              <a:defRPr/>
            </a:pPr>
            <a:r>
              <a:rPr lang="en-US" altLang="en-US" sz="2200" dirty="0"/>
              <a:t>Stay tuned for announcements, labs, homework assignments, and grades.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8019541B-3612-4FA9-B84F-CE84A75FFD43}"/>
              </a:ext>
            </a:extLst>
          </p:cNvPr>
          <p:cNvSpPr txBox="1">
            <a:spLocks noChangeArrowheads="1"/>
          </p:cNvSpPr>
          <p:nvPr/>
        </p:nvSpPr>
        <p:spPr bwMode="auto">
          <a:xfrm>
            <a:off x="777875" y="85725"/>
            <a:ext cx="77724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algn="ctr">
              <a:buSzPct val="100000"/>
              <a:defRPr/>
            </a:pPr>
            <a:r>
              <a:rPr lang="en-US" altLang="en-US" sz="3200" b="1" dirty="0">
                <a:solidFill>
                  <a:srgbClr val="CC3300"/>
                </a:solidFill>
                <a:effectLst>
                  <a:outerShdw blurRad="38100" dist="38100" dir="2700000" algn="tl">
                    <a:srgbClr val="C0C0C0"/>
                  </a:outerShdw>
                </a:effectLst>
              </a:rPr>
              <a:t>Welcome to ICS 311</a:t>
            </a:r>
          </a:p>
        </p:txBody>
      </p:sp>
      <p:sp>
        <p:nvSpPr>
          <p:cNvPr id="8194" name="Text Box 2">
            <a:extLst>
              <a:ext uri="{FF2B5EF4-FFF2-40B4-BE49-F238E27FC236}">
                <a16:creationId xmlns:a16="http://schemas.microsoft.com/office/drawing/2014/main" id="{7326AA61-942E-4444-954D-E5EE78CF4571}"/>
              </a:ext>
            </a:extLst>
          </p:cNvPr>
          <p:cNvSpPr txBox="1">
            <a:spLocks noChangeArrowheads="1"/>
          </p:cNvSpPr>
          <p:nvPr/>
        </p:nvSpPr>
        <p:spPr bwMode="auto">
          <a:xfrm>
            <a:off x="284163" y="609600"/>
            <a:ext cx="8531225"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2pPr>
            <a:lvl3pPr marL="108426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9pPr>
          </a:lstStyle>
          <a:p>
            <a:pPr algn="ctr"/>
            <a:r>
              <a:rPr lang="en-US" sz="1800" b="1" dirty="0">
                <a:solidFill>
                  <a:schemeClr val="accent6"/>
                </a:solidFill>
              </a:rPr>
              <a:t>COVID-19 Policies</a:t>
            </a:r>
          </a:p>
          <a:p>
            <a:endParaRPr lang="en-US" dirty="0"/>
          </a:p>
          <a:p>
            <a:r>
              <a:rPr lang="en-US" dirty="0"/>
              <a:t>	The pandemic has changed many things at Metro State and higher education in general. It is important to be familiar with COVID-19 procedures for Metro State, and to ensure that we are in communication if you or someone close to you gets sick. </a:t>
            </a:r>
          </a:p>
          <a:p>
            <a:endParaRPr lang="en-US" dirty="0"/>
          </a:p>
          <a:p>
            <a:r>
              <a:rPr lang="en-US" dirty="0"/>
              <a:t>	All of Metro’s COVID-19 procedures, including when and how you can be on campus, are on the </a:t>
            </a:r>
            <a:r>
              <a:rPr lang="en-US" u="sng" dirty="0">
                <a:solidFill>
                  <a:schemeClr val="accent6"/>
                </a:solidFill>
                <a:hlinkClick r:id="rId3" tooltip="https://www.metrostate.edu/notices/covid-19">
                  <a:extLst>
                    <a:ext uri="{A12FA001-AC4F-418D-AE19-62706E023703}">
                      <ahyp:hlinkClr xmlns:ahyp="http://schemas.microsoft.com/office/drawing/2018/hyperlinkcolor" val="tx"/>
                    </a:ext>
                  </a:extLst>
                </a:hlinkClick>
              </a:rPr>
              <a:t>COVID-19 Response page</a:t>
            </a:r>
            <a:r>
              <a:rPr lang="en-US" dirty="0"/>
              <a:t>. This fall, you must: (a) complete a</a:t>
            </a:r>
            <a:r>
              <a:rPr lang="en-US" dirty="0">
                <a:solidFill>
                  <a:schemeClr val="accent6"/>
                </a:solidFill>
              </a:rPr>
              <a:t> </a:t>
            </a:r>
            <a:r>
              <a:rPr lang="en-US" u="sng" dirty="0">
                <a:solidFill>
                  <a:schemeClr val="accent6"/>
                </a:solidFill>
                <a:hlinkClick r:id="rId4">
                  <a:extLst>
                    <a:ext uri="{A12FA001-AC4F-418D-AE19-62706E023703}">
                      <ahyp:hlinkClr xmlns:ahyp="http://schemas.microsoft.com/office/drawing/2018/hyperlinkcolor" val="tx"/>
                    </a:ext>
                  </a:extLst>
                </a:hlinkClick>
              </a:rPr>
              <a:t>self-assessment</a:t>
            </a:r>
            <a:r>
              <a:rPr lang="en-US" dirty="0">
                <a:solidFill>
                  <a:schemeClr val="accent6"/>
                </a:solidFill>
              </a:rPr>
              <a:t> </a:t>
            </a:r>
            <a:r>
              <a:rPr lang="en-US" dirty="0"/>
              <a:t>before you come to any campus location through campus access points; (b) wear a face covering at all times when on campus; (c) maintain social distancing of at least 6 feet in all campus spaces including classrooms, hallways, and entry and exit points; and (d) self-report any fever or other symptoms and stay off campus. </a:t>
            </a:r>
          </a:p>
          <a:p>
            <a:endParaRPr lang="en-US" dirty="0"/>
          </a:p>
          <a:p>
            <a:r>
              <a:rPr lang="en-US" dirty="0"/>
              <a:t>	If you contract COVID-19 (or if someone you care for does), please contact me as soon as you are able and then complete Metro's COVID-19 </a:t>
            </a:r>
            <a:r>
              <a:rPr lang="en-US" u="sng" dirty="0">
                <a:solidFill>
                  <a:schemeClr val="accent6"/>
                </a:solidFill>
                <a:hlinkClick r:id="rId5" tooltip="https://www.metrostate.edu/COVID">
                  <a:extLst>
                    <a:ext uri="{A12FA001-AC4F-418D-AE19-62706E023703}">
                      <ahyp:hlinkClr xmlns:ahyp="http://schemas.microsoft.com/office/drawing/2018/hyperlinkcolor" val="tx"/>
                    </a:ext>
                  </a:extLst>
                </a:hlinkClick>
              </a:rPr>
              <a:t>reporting form</a:t>
            </a:r>
            <a:r>
              <a:rPr lang="en-US" dirty="0"/>
              <a:t>. All COVID-19 related class absences will be excused, and we will accommodate your re-entry into the course when you feel better. You will be given appropriate extensions for your required work, but will still be responsible for completing </a:t>
            </a:r>
            <a:r>
              <a:rPr lang="en-US" i="1" dirty="0"/>
              <a:t>all</a:t>
            </a:r>
            <a:r>
              <a:rPr lang="en-US" dirty="0"/>
              <a:t> assignments. If you are unable to complete the requirements for the course following a COVID-19 illness, please complete a </a:t>
            </a:r>
            <a:r>
              <a:rPr lang="en-US" u="sng" dirty="0">
                <a:solidFill>
                  <a:schemeClr val="accent6"/>
                </a:solidFill>
                <a:hlinkClick r:id="rId6" tooltip="https://www.metrostate.edu/academics/registration/appeals">
                  <a:extLst>
                    <a:ext uri="{A12FA001-AC4F-418D-AE19-62706E023703}">
                      <ahyp:hlinkClr xmlns:ahyp="http://schemas.microsoft.com/office/drawing/2018/hyperlinkcolor" val="tx"/>
                    </a:ext>
                  </a:extLst>
                </a:hlinkClick>
              </a:rPr>
              <a:t>registration appeal</a:t>
            </a:r>
            <a:r>
              <a:rPr lang="en-US" dirty="0">
                <a:solidFill>
                  <a:schemeClr val="accent6"/>
                </a:solidFill>
              </a:rPr>
              <a:t>.</a:t>
            </a:r>
            <a:r>
              <a:rPr lang="en-US" dirty="0">
                <a:highlight>
                  <a:srgbClr val="FFFF00"/>
                </a:highlight>
              </a:rPr>
              <a:t> </a:t>
            </a:r>
          </a:p>
          <a:p>
            <a:pPr>
              <a:lnSpc>
                <a:spcPct val="80000"/>
              </a:lnSpc>
              <a:spcBef>
                <a:spcPts val="1050"/>
              </a:spcBef>
              <a:buClr>
                <a:srgbClr val="CC3300"/>
              </a:buClr>
              <a:buSzPct val="90000"/>
              <a:buFont typeface="Arial" panose="020B0604020202020204" pitchFamily="34" charset="0"/>
              <a:buChar char="■"/>
              <a:defRPr/>
            </a:pPr>
            <a:endParaRPr lang="en-US" altLang="en-US" sz="2200" dirty="0"/>
          </a:p>
        </p:txBody>
      </p:sp>
    </p:spTree>
    <p:extLst>
      <p:ext uri="{BB962C8B-B14F-4D97-AF65-F5344CB8AC3E}">
        <p14:creationId xmlns:p14="http://schemas.microsoft.com/office/powerpoint/2010/main" val="36994973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a:extLst>
              <a:ext uri="{FF2B5EF4-FFF2-40B4-BE49-F238E27FC236}">
                <a16:creationId xmlns:a16="http://schemas.microsoft.com/office/drawing/2014/main" id="{B15DBD75-3760-46D7-BA47-67C8F1C1CC59}"/>
              </a:ext>
            </a:extLst>
          </p:cNvPr>
          <p:cNvSpPr txBox="1">
            <a:spLocks noChangeArrowheads="1"/>
          </p:cNvSpPr>
          <p:nvPr/>
        </p:nvSpPr>
        <p:spPr bwMode="auto">
          <a:xfrm>
            <a:off x="788988" y="0"/>
            <a:ext cx="7772400"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algn="ctr">
              <a:buSzPct val="100000"/>
              <a:defRPr/>
            </a:pPr>
            <a:r>
              <a:rPr lang="en-US" altLang="en-US" sz="3200" b="1">
                <a:solidFill>
                  <a:srgbClr val="CC3300"/>
                </a:solidFill>
                <a:effectLst>
                  <a:outerShdw blurRad="38100" dist="38100" dir="2700000" algn="tl">
                    <a:srgbClr val="C0C0C0"/>
                  </a:outerShdw>
                </a:effectLst>
              </a:rPr>
              <a:t>Text Book</a:t>
            </a:r>
          </a:p>
        </p:txBody>
      </p:sp>
      <p:sp>
        <p:nvSpPr>
          <p:cNvPr id="11267" name="Text Box 2">
            <a:extLst>
              <a:ext uri="{FF2B5EF4-FFF2-40B4-BE49-F238E27FC236}">
                <a16:creationId xmlns:a16="http://schemas.microsoft.com/office/drawing/2014/main" id="{18B7225E-9051-4F81-83DE-96478FC8E65E}"/>
              </a:ext>
            </a:extLst>
          </p:cNvPr>
          <p:cNvSpPr txBox="1">
            <a:spLocks noChangeArrowheads="1"/>
          </p:cNvSpPr>
          <p:nvPr/>
        </p:nvSpPr>
        <p:spPr bwMode="auto">
          <a:xfrm>
            <a:off x="269875" y="1624013"/>
            <a:ext cx="5673725" cy="470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550863" indent="-495300">
              <a:spcBef>
                <a:spcPts val="788"/>
              </a:spcBef>
              <a:buClr>
                <a:srgbClr val="000000"/>
              </a:buClr>
              <a:buSzPct val="100000"/>
              <a:buFont typeface="Times New Roman" panose="02020603050405020304" pitchFamily="18" charset="0"/>
              <a:tabLst>
                <a:tab pos="1120775" algn="l"/>
                <a:tab pos="2035175" algn="l"/>
                <a:tab pos="2949575" algn="l"/>
                <a:tab pos="3863975" algn="l"/>
                <a:tab pos="4778375" algn="l"/>
                <a:tab pos="5692775" algn="l"/>
                <a:tab pos="6607175" algn="l"/>
                <a:tab pos="7521575" algn="l"/>
                <a:tab pos="8435975" algn="l"/>
                <a:tab pos="9350375" algn="l"/>
                <a:tab pos="10264775" algn="l"/>
              </a:tabLst>
              <a:defRPr>
                <a:solidFill>
                  <a:srgbClr val="000000"/>
                </a:solidFill>
                <a:latin typeface="Arial" panose="020B0604020202020204" pitchFamily="34" charset="0"/>
                <a:ea typeface="MS PGothic" panose="020B0600070205080204" pitchFamily="34" charset="-128"/>
              </a:defRPr>
            </a:lvl1pPr>
            <a:lvl2pPr marL="950913" indent="-493713">
              <a:spcBef>
                <a:spcPts val="788"/>
              </a:spcBef>
              <a:buClr>
                <a:srgbClr val="000000"/>
              </a:buClr>
              <a:buSzPct val="100000"/>
              <a:buFont typeface="Times New Roman" panose="02020603050405020304" pitchFamily="18" charset="0"/>
              <a:tabLst>
                <a:tab pos="1120775" algn="l"/>
                <a:tab pos="2035175" algn="l"/>
                <a:tab pos="2949575" algn="l"/>
                <a:tab pos="3863975" algn="l"/>
                <a:tab pos="4778375" algn="l"/>
                <a:tab pos="5692775" algn="l"/>
                <a:tab pos="6607175" algn="l"/>
                <a:tab pos="7521575" algn="l"/>
                <a:tab pos="8435975" algn="l"/>
                <a:tab pos="9350375" algn="l"/>
                <a:tab pos="10264775" algn="l"/>
              </a:tabLst>
              <a:defRPr>
                <a:solidFill>
                  <a:srgbClr val="000000"/>
                </a:solidFill>
                <a:latin typeface="Arial" panose="020B0604020202020204" pitchFamily="34" charset="0"/>
                <a:ea typeface="MS PGothic" panose="020B0600070205080204" pitchFamily="34" charset="-128"/>
              </a:defRPr>
            </a:lvl2pPr>
            <a:lvl3pPr marL="1371600" indent="-457200">
              <a:spcBef>
                <a:spcPts val="788"/>
              </a:spcBef>
              <a:buClr>
                <a:srgbClr val="000000"/>
              </a:buClr>
              <a:buSzPct val="100000"/>
              <a:buFont typeface="Times New Roman" panose="02020603050405020304" pitchFamily="18" charset="0"/>
              <a:tabLst>
                <a:tab pos="1120775" algn="l"/>
                <a:tab pos="2035175" algn="l"/>
                <a:tab pos="2949575" algn="l"/>
                <a:tab pos="3863975" algn="l"/>
                <a:tab pos="4778375" algn="l"/>
                <a:tab pos="5692775" algn="l"/>
                <a:tab pos="6607175" algn="l"/>
                <a:tab pos="7521575" algn="l"/>
                <a:tab pos="8435975" algn="l"/>
                <a:tab pos="9350375" algn="l"/>
                <a:tab pos="10264775"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1120775" algn="l"/>
                <a:tab pos="2035175" algn="l"/>
                <a:tab pos="2949575" algn="l"/>
                <a:tab pos="3863975" algn="l"/>
                <a:tab pos="4778375" algn="l"/>
                <a:tab pos="5692775" algn="l"/>
                <a:tab pos="6607175" algn="l"/>
                <a:tab pos="7521575" algn="l"/>
                <a:tab pos="8435975" algn="l"/>
                <a:tab pos="9350375" algn="l"/>
                <a:tab pos="10264775"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1120775" algn="l"/>
                <a:tab pos="2035175" algn="l"/>
                <a:tab pos="2949575" algn="l"/>
                <a:tab pos="3863975" algn="l"/>
                <a:tab pos="4778375" algn="l"/>
                <a:tab pos="5692775" algn="l"/>
                <a:tab pos="6607175" algn="l"/>
                <a:tab pos="7521575" algn="l"/>
                <a:tab pos="8435975" algn="l"/>
                <a:tab pos="9350375" algn="l"/>
                <a:tab pos="10264775" algn="l"/>
              </a:tabLst>
              <a:defRPr>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1120775" algn="l"/>
                <a:tab pos="2035175" algn="l"/>
                <a:tab pos="2949575" algn="l"/>
                <a:tab pos="3863975" algn="l"/>
                <a:tab pos="4778375" algn="l"/>
                <a:tab pos="5692775" algn="l"/>
                <a:tab pos="6607175" algn="l"/>
                <a:tab pos="7521575" algn="l"/>
                <a:tab pos="8435975" algn="l"/>
                <a:tab pos="9350375" algn="l"/>
                <a:tab pos="10264775" algn="l"/>
              </a:tabLst>
              <a:defRPr>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1120775" algn="l"/>
                <a:tab pos="2035175" algn="l"/>
                <a:tab pos="2949575" algn="l"/>
                <a:tab pos="3863975" algn="l"/>
                <a:tab pos="4778375" algn="l"/>
                <a:tab pos="5692775" algn="l"/>
                <a:tab pos="6607175" algn="l"/>
                <a:tab pos="7521575" algn="l"/>
                <a:tab pos="8435975" algn="l"/>
                <a:tab pos="9350375" algn="l"/>
                <a:tab pos="10264775" algn="l"/>
              </a:tabLst>
              <a:defRPr>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1120775" algn="l"/>
                <a:tab pos="2035175" algn="l"/>
                <a:tab pos="2949575" algn="l"/>
                <a:tab pos="3863975" algn="l"/>
                <a:tab pos="4778375" algn="l"/>
                <a:tab pos="5692775" algn="l"/>
                <a:tab pos="6607175" algn="l"/>
                <a:tab pos="7521575" algn="l"/>
                <a:tab pos="8435975" algn="l"/>
                <a:tab pos="9350375" algn="l"/>
                <a:tab pos="10264775" algn="l"/>
              </a:tabLst>
              <a:defRPr>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1120775" algn="l"/>
                <a:tab pos="2035175" algn="l"/>
                <a:tab pos="2949575" algn="l"/>
                <a:tab pos="3863975" algn="l"/>
                <a:tab pos="4778375" algn="l"/>
                <a:tab pos="5692775" algn="l"/>
                <a:tab pos="6607175" algn="l"/>
                <a:tab pos="7521575" algn="l"/>
                <a:tab pos="8435975" algn="l"/>
                <a:tab pos="9350375" algn="l"/>
                <a:tab pos="10264775" algn="l"/>
              </a:tabLst>
              <a:defRPr>
                <a:solidFill>
                  <a:srgbClr val="000000"/>
                </a:solidFill>
                <a:latin typeface="Arial" panose="020B0604020202020204" pitchFamily="34" charset="0"/>
                <a:ea typeface="MS PGothic" panose="020B0600070205080204" pitchFamily="34" charset="-128"/>
              </a:defRPr>
            </a:lvl9pPr>
          </a:lstStyle>
          <a:p>
            <a:pPr>
              <a:lnSpc>
                <a:spcPct val="90000"/>
              </a:lnSpc>
              <a:spcBef>
                <a:spcPts val="963"/>
              </a:spcBef>
              <a:buClr>
                <a:srgbClr val="CC3300"/>
              </a:buClr>
              <a:buSzPct val="90000"/>
              <a:buFont typeface="Arial" panose="020B0604020202020204" pitchFamily="34" charset="0"/>
              <a:buChar char="■"/>
            </a:pPr>
            <a:r>
              <a:rPr lang="en-US" altLang="en-US" sz="2200" b="1"/>
              <a:t>Database System Concepts </a:t>
            </a:r>
            <a:r>
              <a:rPr lang="en-US" altLang="en-US" sz="2200"/>
              <a:t>(6</a:t>
            </a:r>
            <a:r>
              <a:rPr lang="en-US" altLang="en-US" sz="2200" baseline="30000"/>
              <a:t>th</a:t>
            </a:r>
            <a:r>
              <a:rPr lang="en-US" altLang="en-US" sz="2200"/>
              <a:t> Edition)</a:t>
            </a:r>
          </a:p>
          <a:p>
            <a:pPr lvl="1">
              <a:lnSpc>
                <a:spcPct val="90000"/>
              </a:lnSpc>
              <a:spcBef>
                <a:spcPts val="875"/>
              </a:spcBef>
              <a:buClr>
                <a:srgbClr val="FF9933"/>
              </a:buClr>
              <a:buSzPct val="80000"/>
              <a:buFont typeface="Monotype Sorts" charset="2"/>
              <a:buChar char=""/>
            </a:pPr>
            <a:r>
              <a:rPr lang="en-US" altLang="en-US" sz="2000" b="1"/>
              <a:t>Authors:</a:t>
            </a:r>
            <a:r>
              <a:rPr lang="en-US" altLang="en-US" sz="2000"/>
              <a:t> Avi Silberschatz, Henry F. Korth, and S. Sudarshan</a:t>
            </a:r>
          </a:p>
          <a:p>
            <a:pPr lvl="1">
              <a:lnSpc>
                <a:spcPct val="90000"/>
              </a:lnSpc>
              <a:spcBef>
                <a:spcPts val="875"/>
              </a:spcBef>
              <a:buClr>
                <a:srgbClr val="FF9933"/>
              </a:buClr>
              <a:buSzPct val="80000"/>
              <a:buFont typeface="Monotype Sorts" charset="2"/>
              <a:buChar char=""/>
            </a:pPr>
            <a:r>
              <a:rPr lang="en-US" altLang="en-US" sz="2000" b="1"/>
              <a:t>Book website: </a:t>
            </a:r>
          </a:p>
          <a:p>
            <a:pPr lvl="2">
              <a:lnSpc>
                <a:spcPct val="90000"/>
              </a:lnSpc>
              <a:spcBef>
                <a:spcPts val="875"/>
              </a:spcBef>
              <a:buClr>
                <a:srgbClr val="33CC33"/>
              </a:buClr>
              <a:buSzPct val="75000"/>
              <a:buFont typeface="Webdings" panose="05030102010509060703" pitchFamily="18" charset="2"/>
              <a:buChar char=""/>
            </a:pPr>
            <a:r>
              <a:rPr lang="en-US" altLang="en-US" sz="2000">
                <a:solidFill>
                  <a:srgbClr val="0033CC"/>
                </a:solidFill>
              </a:rPr>
              <a:t>http://db-book.com/</a:t>
            </a:r>
          </a:p>
        </p:txBody>
      </p:sp>
      <p:pic>
        <p:nvPicPr>
          <p:cNvPr id="11268" name="Picture 3">
            <a:extLst>
              <a:ext uri="{FF2B5EF4-FFF2-40B4-BE49-F238E27FC236}">
                <a16:creationId xmlns:a16="http://schemas.microsoft.com/office/drawing/2014/main" id="{69FBA3A7-32B7-4245-928C-8A164B22C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2513" y="1631950"/>
            <a:ext cx="2693987" cy="3232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a:extLst>
              <a:ext uri="{FF2B5EF4-FFF2-40B4-BE49-F238E27FC236}">
                <a16:creationId xmlns:a16="http://schemas.microsoft.com/office/drawing/2014/main" id="{8E5CC207-E711-4AD8-95ED-1E894ADD630E}"/>
              </a:ext>
            </a:extLst>
          </p:cNvPr>
          <p:cNvSpPr txBox="1">
            <a:spLocks noChangeArrowheads="1"/>
          </p:cNvSpPr>
          <p:nvPr/>
        </p:nvSpPr>
        <p:spPr bwMode="auto">
          <a:xfrm>
            <a:off x="768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algn="ctr">
              <a:buSzPct val="100000"/>
              <a:defRPr/>
            </a:pPr>
            <a:r>
              <a:rPr lang="en-US" altLang="en-US" sz="3200" b="1">
                <a:solidFill>
                  <a:srgbClr val="CC3300"/>
                </a:solidFill>
                <a:effectLst>
                  <a:outerShdw blurRad="38100" dist="38100" dir="2700000" algn="tl">
                    <a:srgbClr val="C0C0C0"/>
                  </a:outerShdw>
                </a:effectLst>
              </a:rPr>
              <a:t>Course Catalog Description</a:t>
            </a:r>
          </a:p>
        </p:txBody>
      </p:sp>
      <p:sp>
        <p:nvSpPr>
          <p:cNvPr id="13315" name="Text Box 2">
            <a:extLst>
              <a:ext uri="{FF2B5EF4-FFF2-40B4-BE49-F238E27FC236}">
                <a16:creationId xmlns:a16="http://schemas.microsoft.com/office/drawing/2014/main" id="{1E2D4659-D248-4FC8-8A7C-0D33A798ED09}"/>
              </a:ext>
            </a:extLst>
          </p:cNvPr>
          <p:cNvSpPr txBox="1">
            <a:spLocks noChangeArrowheads="1"/>
          </p:cNvSpPr>
          <p:nvPr/>
        </p:nvSpPr>
        <p:spPr bwMode="auto">
          <a:xfrm>
            <a:off x="363538" y="911225"/>
            <a:ext cx="8426450" cy="4903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1pPr>
            <a:lvl2pPr marL="741363" indent="-28416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S PGothic" panose="020B0600070205080204" pitchFamily="34" charset="-128"/>
              </a:defRPr>
            </a:lvl9pPr>
          </a:lstStyle>
          <a:p>
            <a:pPr>
              <a:spcBef>
                <a:spcPts val="875"/>
              </a:spcBef>
              <a:buClr>
                <a:srgbClr val="CC3300"/>
              </a:buClr>
              <a:buSzPct val="90000"/>
              <a:buFont typeface="Arial" panose="020B0604020202020204" pitchFamily="34" charset="0"/>
              <a:buChar char="■"/>
            </a:pPr>
            <a:r>
              <a:rPr lang="en-US" altLang="en-US" sz="2000"/>
              <a:t>Covers concepts of the definition, creation and management of databases. </a:t>
            </a:r>
          </a:p>
          <a:p>
            <a:pPr>
              <a:spcBef>
                <a:spcPts val="875"/>
              </a:spcBef>
              <a:buClr>
                <a:srgbClr val="CC3300"/>
              </a:buClr>
              <a:buSzPct val="90000"/>
              <a:buFont typeface="Arial" panose="020B0604020202020204" pitchFamily="34" charset="0"/>
              <a:buChar char="■"/>
            </a:pPr>
            <a:r>
              <a:rPr lang="en-US" altLang="en-US" sz="2000"/>
              <a:t>Emphasis is placed on usage of appropriate methods and tools to design and implement databases to meet identified business needs. </a:t>
            </a:r>
          </a:p>
          <a:p>
            <a:pPr>
              <a:spcBef>
                <a:spcPts val="875"/>
              </a:spcBef>
              <a:buClr>
                <a:srgbClr val="CC3300"/>
              </a:buClr>
              <a:buSzPct val="90000"/>
              <a:buFont typeface="Arial" panose="020B0604020202020204" pitchFamily="34" charset="0"/>
              <a:buChar char="■"/>
            </a:pPr>
            <a:r>
              <a:rPr lang="en-US" altLang="en-US" sz="2000"/>
              <a:t>Topics include:</a:t>
            </a:r>
          </a:p>
          <a:p>
            <a:pPr lvl="1">
              <a:spcBef>
                <a:spcPts val="875"/>
              </a:spcBef>
              <a:buClr>
                <a:srgbClr val="FF9933"/>
              </a:buClr>
              <a:buSzPct val="80000"/>
              <a:buFont typeface="Monotype Sorts" charset="2"/>
              <a:buChar char=""/>
            </a:pPr>
            <a:r>
              <a:rPr lang="en-US" altLang="en-US" sz="2000"/>
              <a:t>Conceptual, logical, and physical database design theories and techniques, such as use of Entity Relationship Diagrams (ERD), query tools and SQL</a:t>
            </a:r>
          </a:p>
          <a:p>
            <a:pPr lvl="1">
              <a:spcBef>
                <a:spcPts val="875"/>
              </a:spcBef>
              <a:buClr>
                <a:srgbClr val="FF9933"/>
              </a:buClr>
              <a:buSzPct val="80000"/>
              <a:buFont typeface="Monotype Sorts" charset="2"/>
              <a:buChar char=""/>
            </a:pPr>
            <a:r>
              <a:rPr lang="en-US" altLang="en-US" sz="2000"/>
              <a:t>Evaluation of database management systems</a:t>
            </a:r>
          </a:p>
          <a:p>
            <a:pPr lvl="1">
              <a:spcBef>
                <a:spcPts val="875"/>
              </a:spcBef>
              <a:buClr>
                <a:srgbClr val="FF9933"/>
              </a:buClr>
              <a:buSzPct val="80000"/>
              <a:buFont typeface="Monotype Sorts" charset="2"/>
              <a:buChar char=""/>
            </a:pPr>
            <a:r>
              <a:rPr lang="en-US" altLang="en-US" sz="2000"/>
              <a:t>Database integrity, security and privacy and current and emerging trends. </a:t>
            </a:r>
          </a:p>
          <a:p>
            <a:pPr>
              <a:spcBef>
                <a:spcPts val="875"/>
              </a:spcBef>
              <a:buClr>
                <a:srgbClr val="CC3300"/>
              </a:buClr>
              <a:buSzPct val="90000"/>
              <a:buFont typeface="Arial" panose="020B0604020202020204" pitchFamily="34" charset="0"/>
              <a:buChar char="■"/>
            </a:pPr>
            <a:r>
              <a:rPr lang="en-US" altLang="en-US" sz="2000"/>
              <a:t>Database management systems such as </a:t>
            </a:r>
            <a:r>
              <a:rPr lang="en-US" altLang="en-US" sz="2000" b="1">
                <a:solidFill>
                  <a:srgbClr val="FF0000"/>
                </a:solidFill>
              </a:rPr>
              <a:t>MySQL</a:t>
            </a:r>
            <a:r>
              <a:rPr lang="en-US" altLang="en-US" sz="2000"/>
              <a:t> are used in the course.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a:extLst>
              <a:ext uri="{FF2B5EF4-FFF2-40B4-BE49-F238E27FC236}">
                <a16:creationId xmlns:a16="http://schemas.microsoft.com/office/drawing/2014/main" id="{8DC54169-45E3-4E6D-B11E-3A57B403B3B2}"/>
              </a:ext>
            </a:extLst>
          </p:cNvPr>
          <p:cNvSpPr txBox="1">
            <a:spLocks noChangeArrowheads="1"/>
          </p:cNvSpPr>
          <p:nvPr/>
        </p:nvSpPr>
        <p:spPr bwMode="auto">
          <a:xfrm>
            <a:off x="768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9pPr>
          </a:lstStyle>
          <a:p>
            <a:pPr algn="ctr">
              <a:defRPr/>
            </a:pPr>
            <a:r>
              <a:rPr lang="en-US" altLang="en-US" sz="3200" b="1">
                <a:solidFill>
                  <a:srgbClr val="CC3300"/>
                </a:solidFill>
                <a:effectLst>
                  <a:outerShdw blurRad="38100" dist="38100" dir="2700000" algn="tl">
                    <a:srgbClr val="C0C0C0"/>
                  </a:outerShdw>
                </a:effectLst>
              </a:rPr>
              <a:t>Course Outcomes</a:t>
            </a:r>
          </a:p>
        </p:txBody>
      </p:sp>
      <p:sp>
        <p:nvSpPr>
          <p:cNvPr id="31746" name="Text Box 2">
            <a:extLst>
              <a:ext uri="{FF2B5EF4-FFF2-40B4-BE49-F238E27FC236}">
                <a16:creationId xmlns:a16="http://schemas.microsoft.com/office/drawing/2014/main" id="{38D9D50B-A516-4A4D-BACC-62C41F590312}"/>
              </a:ext>
            </a:extLst>
          </p:cNvPr>
          <p:cNvSpPr txBox="1">
            <a:spLocks noChangeArrowheads="1"/>
          </p:cNvSpPr>
          <p:nvPr/>
        </p:nvSpPr>
        <p:spPr bwMode="auto">
          <a:xfrm>
            <a:off x="438150" y="1093788"/>
            <a:ext cx="838835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600">
                <a:solidFill>
                  <a:srgbClr val="000000"/>
                </a:solidFill>
                <a:latin typeface="Arial" panose="020B0604020202020204" pitchFamily="34" charset="0"/>
                <a:ea typeface="MS PGothic" panose="020B0600070205080204" pitchFamily="34" charset="-128"/>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600">
                <a:solidFill>
                  <a:srgbClr val="000000"/>
                </a:solidFill>
                <a:latin typeface="Arial" panose="020B0604020202020204" pitchFamily="34" charset="0"/>
                <a:ea typeface="MS PGothic" panose="020B0600070205080204" pitchFamily="34" charset="-128"/>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600">
                <a:solidFill>
                  <a:srgbClr val="000000"/>
                </a:solidFill>
                <a:latin typeface="Arial" panose="020B0604020202020204" pitchFamily="34" charset="0"/>
                <a:ea typeface="MS PGothic" panose="020B0600070205080204" pitchFamily="34" charset="-128"/>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600">
                <a:solidFill>
                  <a:srgbClr val="000000"/>
                </a:solidFill>
                <a:latin typeface="Arial" panose="020B0604020202020204" pitchFamily="34" charset="0"/>
                <a:ea typeface="MS PGothic" panose="020B0600070205080204" pitchFamily="34" charset="-128"/>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600">
                <a:solidFill>
                  <a:srgbClr val="000000"/>
                </a:solidFill>
                <a:latin typeface="Arial" panose="020B0604020202020204" pitchFamily="34" charset="0"/>
                <a:ea typeface="MS PGothic" panose="020B0600070205080204" pitchFamily="34" charset="-128"/>
              </a:defRPr>
            </a:lvl9pPr>
          </a:lstStyle>
          <a:p>
            <a:pPr>
              <a:spcBef>
                <a:spcPts val="788"/>
              </a:spcBef>
              <a:buClr>
                <a:srgbClr val="CC3300"/>
              </a:buClr>
              <a:buSzPct val="90000"/>
              <a:buFont typeface="Arial" panose="020B0604020202020204" pitchFamily="34" charset="0"/>
              <a:buChar char="■"/>
              <a:defRPr/>
            </a:pPr>
            <a:r>
              <a:rPr lang="en-US" altLang="en-US" sz="1800" dirty="0"/>
              <a:t>Gather requirements and create conceptual, logical, and physical Entity Relationship Diagrams based on requirements</a:t>
            </a:r>
          </a:p>
          <a:p>
            <a:pPr>
              <a:spcBef>
                <a:spcPts val="788"/>
              </a:spcBef>
              <a:buClr>
                <a:srgbClr val="CC3300"/>
              </a:buClr>
              <a:buSzPct val="90000"/>
              <a:buFont typeface="Arial" panose="020B0604020202020204" pitchFamily="34" charset="0"/>
              <a:buChar char="■"/>
              <a:defRPr/>
            </a:pPr>
            <a:r>
              <a:rPr lang="en-US" altLang="en-US" sz="1800" dirty="0"/>
              <a:t>Create SQL databases and populate and maintain/use data in the database (using INSERT, UPDATE, DELETE, and SELECT commands)</a:t>
            </a:r>
          </a:p>
          <a:p>
            <a:pPr>
              <a:spcBef>
                <a:spcPts val="788"/>
              </a:spcBef>
              <a:buClr>
                <a:srgbClr val="CC3300"/>
              </a:buClr>
              <a:buSzPct val="90000"/>
              <a:buFont typeface="Arial" panose="020B0604020202020204" pitchFamily="34" charset="0"/>
              <a:buChar char="■"/>
              <a:defRPr/>
            </a:pPr>
            <a:r>
              <a:rPr lang="en-US" altLang="en-US" sz="1800" dirty="0"/>
              <a:t>Design for transaction management, concurrency control, and recovery</a:t>
            </a:r>
          </a:p>
          <a:p>
            <a:pPr>
              <a:spcBef>
                <a:spcPts val="788"/>
              </a:spcBef>
              <a:buClr>
                <a:srgbClr val="CC3300"/>
              </a:buClr>
              <a:buSzPct val="90000"/>
              <a:buFont typeface="Arial" panose="020B0604020202020204" pitchFamily="34" charset="0"/>
              <a:buChar char="■"/>
              <a:defRPr/>
            </a:pPr>
            <a:r>
              <a:rPr lang="en-US" altLang="en-US" sz="1800" dirty="0"/>
              <a:t>Design correct database schemas by applying normalization techniques</a:t>
            </a:r>
          </a:p>
          <a:p>
            <a:pPr>
              <a:spcBef>
                <a:spcPts val="788"/>
              </a:spcBef>
              <a:buClr>
                <a:srgbClr val="CC3300"/>
              </a:buClr>
              <a:buSzPct val="90000"/>
              <a:buFont typeface="Arial" panose="020B0604020202020204" pitchFamily="34" charset="0"/>
              <a:buChar char="■"/>
              <a:defRPr/>
            </a:pPr>
            <a:r>
              <a:rPr lang="en-US" altLang="en-US" sz="1800" dirty="0"/>
              <a:t>Create indexes and estimate mass storage sizes</a:t>
            </a:r>
          </a:p>
          <a:p>
            <a:pPr>
              <a:spcBef>
                <a:spcPts val="788"/>
              </a:spcBef>
              <a:buClr>
                <a:srgbClr val="CC3300"/>
              </a:buClr>
              <a:buSzPct val="90000"/>
              <a:buFont typeface="Arial" panose="020B0604020202020204" pitchFamily="34" charset="0"/>
              <a:buChar char="■"/>
              <a:defRPr/>
            </a:pPr>
            <a:r>
              <a:rPr lang="en-US" altLang="en-US" sz="1800" dirty="0"/>
              <a:t>Take advantage of query optimization alternatives</a:t>
            </a:r>
          </a:p>
          <a:p>
            <a:pPr>
              <a:spcBef>
                <a:spcPts val="788"/>
              </a:spcBef>
              <a:buClr>
                <a:srgbClr val="CC3300"/>
              </a:buClr>
              <a:buSzPct val="90000"/>
              <a:buFont typeface="Arial" panose="020B0604020202020204" pitchFamily="34" charset="0"/>
              <a:buChar char="■"/>
              <a:defRPr/>
            </a:pPr>
            <a:r>
              <a:rPr lang="en-US" altLang="en-US" sz="1800" dirty="0"/>
              <a:t>Relate database query language constructs to relational algebra and relational calculus operators</a:t>
            </a:r>
          </a:p>
          <a:p>
            <a:pPr>
              <a:spcBef>
                <a:spcPts val="788"/>
              </a:spcBef>
              <a:buClr>
                <a:srgbClr val="CC3300"/>
              </a:buClr>
              <a:buSzPct val="90000"/>
              <a:buFont typeface="Arial" panose="020B0604020202020204" pitchFamily="34" charset="0"/>
              <a:buChar char="■"/>
              <a:defRPr/>
            </a:pPr>
            <a:r>
              <a:rPr lang="en-US" altLang="en-US" sz="1800" dirty="0"/>
              <a:t>HCI:</a:t>
            </a:r>
          </a:p>
          <a:p>
            <a:pPr lvl="1">
              <a:spcBef>
                <a:spcPts val="788"/>
              </a:spcBef>
              <a:buClr>
                <a:srgbClr val="FF9933"/>
              </a:buClr>
              <a:buSzPct val="80000"/>
              <a:buFont typeface="Monotype Sorts" charset="2"/>
              <a:buChar char=""/>
              <a:defRPr/>
            </a:pPr>
            <a:r>
              <a:rPr lang="en-US" altLang="en-US" sz="1800" dirty="0"/>
              <a:t>Ability to apply HCI principles to interface design</a:t>
            </a:r>
          </a:p>
          <a:p>
            <a:pPr lvl="1">
              <a:spcBef>
                <a:spcPts val="788"/>
              </a:spcBef>
              <a:buClr>
                <a:srgbClr val="FF9933"/>
              </a:buClr>
              <a:buSzPct val="80000"/>
              <a:buFont typeface="Monotype Sorts" charset="2"/>
              <a:buChar char=""/>
              <a:defRPr/>
            </a:pPr>
            <a:r>
              <a:rPr lang="en-US" altLang="en-US" sz="1800" dirty="0" err="1"/>
              <a:t>Abililty</a:t>
            </a:r>
            <a:r>
              <a:rPr lang="en-US" altLang="en-US" sz="1800" dirty="0"/>
              <a:t> to evaluate an HCI design</a:t>
            </a:r>
          </a:p>
          <a:p>
            <a:pPr marL="341313">
              <a:spcBef>
                <a:spcPts val="788"/>
              </a:spcBef>
              <a:buSzPct val="90000"/>
              <a:defRPr/>
            </a:pPr>
            <a:endParaRPr lang="en-US" altLang="en-US" sz="18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a:extLst>
              <a:ext uri="{FF2B5EF4-FFF2-40B4-BE49-F238E27FC236}">
                <a16:creationId xmlns:a16="http://schemas.microsoft.com/office/drawing/2014/main" id="{BA3B02BE-264D-43C3-A35C-B922EBAB3054}"/>
              </a:ext>
            </a:extLst>
          </p:cNvPr>
          <p:cNvSpPr txBox="1">
            <a:spLocks noChangeArrowheads="1"/>
          </p:cNvSpPr>
          <p:nvPr/>
        </p:nvSpPr>
        <p:spPr bwMode="auto">
          <a:xfrm>
            <a:off x="814388" y="-265113"/>
            <a:ext cx="7772400" cy="11049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algn="ctr">
              <a:buSzPct val="100000"/>
              <a:defRPr/>
            </a:pPr>
            <a:r>
              <a:rPr lang="en-US" altLang="en-US" sz="3200" b="1">
                <a:solidFill>
                  <a:srgbClr val="CC3300"/>
                </a:solidFill>
                <a:effectLst>
                  <a:outerShdw blurRad="38100" dist="38100" dir="2700000" algn="tl">
                    <a:srgbClr val="C0C0C0"/>
                  </a:outerShdw>
                </a:effectLst>
              </a:rPr>
              <a:t>Grading Policy</a:t>
            </a:r>
          </a:p>
        </p:txBody>
      </p:sp>
      <p:sp>
        <p:nvSpPr>
          <p:cNvPr id="11266" name="Text Box 2">
            <a:extLst>
              <a:ext uri="{FF2B5EF4-FFF2-40B4-BE49-F238E27FC236}">
                <a16:creationId xmlns:a16="http://schemas.microsoft.com/office/drawing/2014/main" id="{35CC3F18-B3EA-4BC3-A3AB-D7784061BFC8}"/>
              </a:ext>
            </a:extLst>
          </p:cNvPr>
          <p:cNvSpPr txBox="1">
            <a:spLocks noChangeArrowheads="1"/>
          </p:cNvSpPr>
          <p:nvPr/>
        </p:nvSpPr>
        <p:spPr bwMode="auto">
          <a:xfrm>
            <a:off x="215900" y="920750"/>
            <a:ext cx="8672513" cy="504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MS PGothic" panose="020B0600070205080204" pitchFamily="34" charset="-128"/>
              </a:defRPr>
            </a:lvl9pPr>
          </a:lstStyle>
          <a:p>
            <a:pPr>
              <a:lnSpc>
                <a:spcPct val="90000"/>
              </a:lnSpc>
              <a:spcBef>
                <a:spcPts val="875"/>
              </a:spcBef>
              <a:buClr>
                <a:srgbClr val="CC3300"/>
              </a:buClr>
              <a:buSzPct val="90000"/>
              <a:buFont typeface="Arial" panose="020B0604020202020204" pitchFamily="34" charset="0"/>
              <a:buChar char="■"/>
              <a:defRPr/>
            </a:pPr>
            <a:r>
              <a:rPr lang="en-US" altLang="en-US" sz="2000" b="1" dirty="0">
                <a:solidFill>
                  <a:srgbClr val="FF0000"/>
                </a:solidFill>
              </a:rPr>
              <a:t>Exams: ~45%</a:t>
            </a:r>
          </a:p>
          <a:p>
            <a:pPr lvl="1">
              <a:lnSpc>
                <a:spcPct val="90000"/>
              </a:lnSpc>
              <a:spcBef>
                <a:spcPts val="700"/>
              </a:spcBef>
              <a:buClr>
                <a:srgbClr val="FF9933"/>
              </a:buClr>
              <a:buSzPct val="80000"/>
              <a:buFont typeface="Monotype Sorts" charset="2"/>
              <a:buChar char=""/>
              <a:defRPr/>
            </a:pPr>
            <a:r>
              <a:rPr lang="en-US" altLang="en-US" dirty="0"/>
              <a:t>Mid-Term Exam (20%): See syllabus </a:t>
            </a:r>
          </a:p>
          <a:p>
            <a:pPr lvl="1">
              <a:lnSpc>
                <a:spcPct val="90000"/>
              </a:lnSpc>
              <a:spcBef>
                <a:spcPts val="700"/>
              </a:spcBef>
              <a:buClr>
                <a:srgbClr val="FF9933"/>
              </a:buClr>
              <a:buSzPct val="80000"/>
              <a:buFont typeface="Monotype Sorts" charset="2"/>
              <a:buChar char=""/>
              <a:defRPr/>
            </a:pPr>
            <a:r>
              <a:rPr lang="en-US" altLang="en-US" dirty="0"/>
              <a:t>Final exam (25%): Last Day Of Class (Subject to change)</a:t>
            </a:r>
          </a:p>
          <a:p>
            <a:pPr lvl="1" indent="-282575">
              <a:lnSpc>
                <a:spcPct val="90000"/>
              </a:lnSpc>
              <a:spcBef>
                <a:spcPts val="875"/>
              </a:spcBef>
              <a:buSzPct val="80000"/>
              <a:defRPr/>
            </a:pPr>
            <a:endParaRPr lang="en-US" altLang="en-US" sz="2000" dirty="0"/>
          </a:p>
          <a:p>
            <a:pPr>
              <a:lnSpc>
                <a:spcPct val="90000"/>
              </a:lnSpc>
              <a:spcBef>
                <a:spcPts val="788"/>
              </a:spcBef>
              <a:buClr>
                <a:srgbClr val="CC3300"/>
              </a:buClr>
              <a:buSzPct val="90000"/>
              <a:buFont typeface="Arial" panose="020B0604020202020204" pitchFamily="34" charset="0"/>
              <a:buChar char="■"/>
              <a:defRPr/>
            </a:pPr>
            <a:r>
              <a:rPr lang="en-US" altLang="en-US" sz="2000" b="1" dirty="0">
                <a:solidFill>
                  <a:srgbClr val="FF0000"/>
                </a:solidFill>
              </a:rPr>
              <a:t>Homework Assignments : ~35%</a:t>
            </a:r>
            <a:r>
              <a:rPr lang="en-US" altLang="en-US" sz="1800" dirty="0">
                <a:solidFill>
                  <a:srgbClr val="FF0000"/>
                </a:solidFill>
              </a:rPr>
              <a:t> </a:t>
            </a:r>
          </a:p>
          <a:p>
            <a:pPr lvl="1">
              <a:spcBef>
                <a:spcPts val="700"/>
              </a:spcBef>
              <a:buClr>
                <a:srgbClr val="FF9933"/>
              </a:buClr>
              <a:buSzPct val="80000"/>
              <a:buFont typeface="Monotype Sorts" charset="2"/>
              <a:buChar char=""/>
              <a:defRPr/>
            </a:pPr>
            <a:r>
              <a:rPr lang="en-US" altLang="en-US" dirty="0"/>
              <a:t>There are around 7 homework assignments.</a:t>
            </a:r>
          </a:p>
          <a:p>
            <a:pPr lvl="1">
              <a:spcBef>
                <a:spcPts val="700"/>
              </a:spcBef>
              <a:buClr>
                <a:srgbClr val="FF9933"/>
              </a:buClr>
              <a:buSzPct val="80000"/>
              <a:buFont typeface="Monotype Sorts" charset="2"/>
              <a:buChar char=""/>
              <a:defRPr/>
            </a:pPr>
            <a:r>
              <a:rPr lang="en-US" altLang="en-US" dirty="0"/>
              <a:t>All homework assignments are to be done individually.</a:t>
            </a:r>
          </a:p>
          <a:p>
            <a:pPr lvl="1">
              <a:spcBef>
                <a:spcPts val="700"/>
              </a:spcBef>
              <a:buClr>
                <a:srgbClr val="FF9933"/>
              </a:buClr>
              <a:buSzPct val="80000"/>
              <a:buFont typeface="Monotype Sorts" charset="2"/>
              <a:buChar char=""/>
              <a:defRPr/>
            </a:pPr>
            <a:r>
              <a:rPr lang="en-US" altLang="en-US" dirty="0"/>
              <a:t>Subject to Late Work Policy.</a:t>
            </a:r>
          </a:p>
          <a:p>
            <a:pPr lvl="1">
              <a:spcBef>
                <a:spcPts val="875"/>
              </a:spcBef>
              <a:buClr>
                <a:srgbClr val="FF9933"/>
              </a:buClr>
              <a:buSzPct val="80000"/>
              <a:buFont typeface="Monotype Sorts" charset="2"/>
              <a:buNone/>
              <a:defRPr/>
            </a:pPr>
            <a:endParaRPr lang="en-US" altLang="en-US" sz="2000" b="1" dirty="0"/>
          </a:p>
          <a:p>
            <a:pPr>
              <a:lnSpc>
                <a:spcPct val="90000"/>
              </a:lnSpc>
              <a:spcBef>
                <a:spcPts val="875"/>
              </a:spcBef>
              <a:buClr>
                <a:srgbClr val="CC3300"/>
              </a:buClr>
              <a:buSzPct val="90000"/>
              <a:buFont typeface="Arial" panose="020B0604020202020204" pitchFamily="34" charset="0"/>
              <a:buChar char="■"/>
              <a:defRPr/>
            </a:pPr>
            <a:r>
              <a:rPr lang="en-US" altLang="en-US" sz="2000" b="1" dirty="0">
                <a:solidFill>
                  <a:srgbClr val="FF0000"/>
                </a:solidFill>
              </a:rPr>
              <a:t>Course project: ~20%</a:t>
            </a:r>
            <a:r>
              <a:rPr lang="en-US" altLang="en-US" sz="2000" dirty="0">
                <a:solidFill>
                  <a:srgbClr val="FF0000"/>
                </a:solidFill>
              </a:rPr>
              <a:t> </a:t>
            </a:r>
          </a:p>
          <a:p>
            <a:pPr lvl="1">
              <a:lnSpc>
                <a:spcPct val="90000"/>
              </a:lnSpc>
              <a:spcBef>
                <a:spcPts val="700"/>
              </a:spcBef>
              <a:buClr>
                <a:srgbClr val="FF9933"/>
              </a:buClr>
              <a:buSzPct val="80000"/>
              <a:buFont typeface="Monotype Sorts" charset="2"/>
              <a:buChar char=""/>
              <a:defRPr/>
            </a:pPr>
            <a:r>
              <a:rPr lang="en-US" altLang="en-US" dirty="0"/>
              <a:t>To be done individually (Or in groups as instructed)</a:t>
            </a:r>
          </a:p>
          <a:p>
            <a:pPr lvl="1">
              <a:lnSpc>
                <a:spcPct val="90000"/>
              </a:lnSpc>
              <a:spcBef>
                <a:spcPts val="700"/>
              </a:spcBef>
              <a:buClr>
                <a:srgbClr val="FF9933"/>
              </a:buClr>
              <a:buSzPct val="80000"/>
              <a:buFont typeface="Monotype Sorts" charset="2"/>
              <a:buChar char=""/>
              <a:defRPr/>
            </a:pPr>
            <a:r>
              <a:rPr lang="en-US" altLang="en-US" dirty="0"/>
              <a:t>Divided into 4 steps and each step depends on the completion of the previous steps.</a:t>
            </a:r>
          </a:p>
          <a:p>
            <a:pPr lvl="1">
              <a:lnSpc>
                <a:spcPct val="90000"/>
              </a:lnSpc>
              <a:spcBef>
                <a:spcPts val="700"/>
              </a:spcBef>
              <a:buClr>
                <a:srgbClr val="FF9933"/>
              </a:buClr>
              <a:buSzPct val="80000"/>
              <a:buFont typeface="Monotype Sorts" charset="2"/>
              <a:buChar char=""/>
              <a:defRPr/>
            </a:pPr>
            <a:r>
              <a:rPr lang="en-US" altLang="en-US" dirty="0"/>
              <a:t>Subject to late work policy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a:extLst>
              <a:ext uri="{FF2B5EF4-FFF2-40B4-BE49-F238E27FC236}">
                <a16:creationId xmlns:a16="http://schemas.microsoft.com/office/drawing/2014/main" id="{A531F0DD-415A-4859-B8A0-61411982914E}"/>
              </a:ext>
            </a:extLst>
          </p:cNvPr>
          <p:cNvSpPr txBox="1">
            <a:spLocks noChangeArrowheads="1"/>
          </p:cNvSpPr>
          <p:nvPr/>
        </p:nvSpPr>
        <p:spPr bwMode="auto">
          <a:xfrm>
            <a:off x="708025" y="93663"/>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a:spcBef>
                <a:spcPct val="0"/>
              </a:spcBef>
              <a:buClrTx/>
              <a:buFontTx/>
              <a:buNone/>
            </a:pPr>
            <a:r>
              <a:rPr lang="en-US" altLang="en-US" sz="3200" b="1">
                <a:solidFill>
                  <a:srgbClr val="CC3300"/>
                </a:solidFill>
              </a:rPr>
              <a:t>Assignment Points/Percentages</a:t>
            </a:r>
          </a:p>
        </p:txBody>
      </p:sp>
      <p:pic>
        <p:nvPicPr>
          <p:cNvPr id="3" name="Picture 2">
            <a:extLst>
              <a:ext uri="{FF2B5EF4-FFF2-40B4-BE49-F238E27FC236}">
                <a16:creationId xmlns:a16="http://schemas.microsoft.com/office/drawing/2014/main" id="{AB9BFAF7-6FD1-4126-B568-B4F70C2EEE79}"/>
              </a:ext>
            </a:extLst>
          </p:cNvPr>
          <p:cNvPicPr>
            <a:picLocks noChangeAspect="1"/>
          </p:cNvPicPr>
          <p:nvPr/>
        </p:nvPicPr>
        <p:blipFill>
          <a:blip r:embed="rId3"/>
          <a:stretch>
            <a:fillRect/>
          </a:stretch>
        </p:blipFill>
        <p:spPr>
          <a:xfrm>
            <a:off x="1676400" y="1048035"/>
            <a:ext cx="6477000" cy="5325841"/>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a:extLst>
              <a:ext uri="{FF2B5EF4-FFF2-40B4-BE49-F238E27FC236}">
                <a16:creationId xmlns:a16="http://schemas.microsoft.com/office/drawing/2014/main" id="{7DC2F061-79CE-4F89-B90C-3AE828134D84}"/>
              </a:ext>
            </a:extLst>
          </p:cNvPr>
          <p:cNvSpPr txBox="1">
            <a:spLocks noChangeArrowheads="1"/>
          </p:cNvSpPr>
          <p:nvPr/>
        </p:nvSpPr>
        <p:spPr bwMode="auto">
          <a:xfrm>
            <a:off x="768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algn="ctr">
              <a:buSzPct val="100000"/>
              <a:defRPr/>
            </a:pPr>
            <a:r>
              <a:rPr lang="en-US" altLang="en-US" sz="3200" b="1">
                <a:solidFill>
                  <a:srgbClr val="CC3300"/>
                </a:solidFill>
                <a:effectLst>
                  <a:outerShdw blurRad="38100" dist="38100" dir="2700000" algn="tl">
                    <a:srgbClr val="C0C0C0"/>
                  </a:outerShdw>
                </a:effectLst>
              </a:rPr>
              <a:t>Grade Guidelines</a:t>
            </a:r>
          </a:p>
        </p:txBody>
      </p:sp>
      <p:graphicFrame>
        <p:nvGraphicFramePr>
          <p:cNvPr id="13314" name="Group 2">
            <a:extLst>
              <a:ext uri="{FF2B5EF4-FFF2-40B4-BE49-F238E27FC236}">
                <a16:creationId xmlns:a16="http://schemas.microsoft.com/office/drawing/2014/main" id="{D11CBA88-4006-4512-A73D-98960AF0984C}"/>
              </a:ext>
            </a:extLst>
          </p:cNvPr>
          <p:cNvGraphicFramePr>
            <a:graphicFrameLocks noGrp="1"/>
          </p:cNvGraphicFramePr>
          <p:nvPr>
            <p:extLst>
              <p:ext uri="{D42A27DB-BD31-4B8C-83A1-F6EECF244321}">
                <p14:modId xmlns:p14="http://schemas.microsoft.com/office/powerpoint/2010/main" val="2011690741"/>
              </p:ext>
            </p:extLst>
          </p:nvPr>
        </p:nvGraphicFramePr>
        <p:xfrm>
          <a:off x="1828800" y="1143000"/>
          <a:ext cx="5324476" cy="4572000"/>
        </p:xfrm>
        <a:graphic>
          <a:graphicData uri="http://schemas.openxmlformats.org/drawingml/2006/table">
            <a:tbl>
              <a:tblPr/>
              <a:tblGrid>
                <a:gridCol w="2601975">
                  <a:extLst>
                    <a:ext uri="{9D8B030D-6E8A-4147-A177-3AD203B41FA5}">
                      <a16:colId xmlns:a16="http://schemas.microsoft.com/office/drawing/2014/main" val="3762541671"/>
                    </a:ext>
                  </a:extLst>
                </a:gridCol>
                <a:gridCol w="2722501">
                  <a:extLst>
                    <a:ext uri="{9D8B030D-6E8A-4147-A177-3AD203B41FA5}">
                      <a16:colId xmlns:a16="http://schemas.microsoft.com/office/drawing/2014/main" val="2837995472"/>
                    </a:ext>
                  </a:extLst>
                </a:gridCol>
              </a:tblGrid>
              <a:tr h="416022">
                <a:tc>
                  <a:txBody>
                    <a:bodyPr/>
                    <a:lstStyle>
                      <a:lvl1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93% to 100%</a:t>
                      </a:r>
                    </a:p>
                  </a:txBody>
                  <a:tcPr marL="68400" marR="68400" marT="0" marB="0" horzOverflow="overflow">
                    <a:lnL w="5760" cap="flat" cmpd="sng" algn="ctr">
                      <a:solidFill>
                        <a:srgbClr val="CCECFF"/>
                      </a:solidFill>
                      <a:prstDash val="solid"/>
                      <a:round/>
                      <a:headEnd type="none" w="med" len="med"/>
                      <a:tailEnd type="none" w="med" len="med"/>
                    </a:lnL>
                    <a:lnR w="5760" cap="flat" cmpd="sng" algn="ctr">
                      <a:solidFill>
                        <a:srgbClr val="CCECFF"/>
                      </a:solidFill>
                      <a:prstDash val="solid"/>
                      <a:round/>
                      <a:headEnd type="none" w="med" len="med"/>
                      <a:tailEnd type="none" w="med" len="med"/>
                    </a:lnR>
                    <a:lnT w="5760" cap="flat" cmpd="sng" algn="ctr">
                      <a:solidFill>
                        <a:srgbClr val="CCECFF"/>
                      </a:solidFill>
                      <a:prstDash val="solid"/>
                      <a:round/>
                      <a:headEnd type="none" w="med" len="med"/>
                      <a:tailEnd type="none" w="med" len="med"/>
                    </a:lnT>
                    <a:lnB w="1872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A</a:t>
                      </a:r>
                    </a:p>
                  </a:txBody>
                  <a:tcPr marL="68400" marR="68400" marT="0" marB="0" horzOverflow="overflow">
                    <a:lnL w="5760" cap="flat" cmpd="sng" algn="ctr">
                      <a:solidFill>
                        <a:srgbClr val="CCECFF"/>
                      </a:solidFill>
                      <a:prstDash val="solid"/>
                      <a:round/>
                      <a:headEnd type="none" w="med" len="med"/>
                      <a:tailEnd type="none" w="med" len="med"/>
                    </a:lnL>
                    <a:lnR w="5760" cap="flat" cmpd="sng" algn="ctr">
                      <a:solidFill>
                        <a:srgbClr val="CCECFF"/>
                      </a:solidFill>
                      <a:prstDash val="solid"/>
                      <a:round/>
                      <a:headEnd type="none" w="med" len="med"/>
                      <a:tailEnd type="none" w="med" len="med"/>
                    </a:lnR>
                    <a:lnT w="5760" cap="flat" cmpd="sng" algn="ctr">
                      <a:solidFill>
                        <a:srgbClr val="CCECFF"/>
                      </a:solidFill>
                      <a:prstDash val="solid"/>
                      <a:round/>
                      <a:headEnd type="none" w="med" len="med"/>
                      <a:tailEnd type="none" w="med" len="med"/>
                    </a:lnT>
                    <a:lnB w="18720" cap="flat" cmpd="sng" algn="ctr">
                      <a:solidFill>
                        <a:srgbClr val="CCEC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626908129"/>
                  </a:ext>
                </a:extLst>
              </a:tr>
              <a:tr h="416022">
                <a:tc>
                  <a:txBody>
                    <a:bodyPr/>
                    <a:lstStyle>
                      <a:lvl1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90% to 92.9%</a:t>
                      </a:r>
                    </a:p>
                  </a:txBody>
                  <a:tcPr marL="68400" marR="68400" marT="0" marB="0" horzOverflow="overflow">
                    <a:lnL w="5760" cap="flat" cmpd="sng" algn="ctr">
                      <a:solidFill>
                        <a:srgbClr val="CCECFF"/>
                      </a:solidFill>
                      <a:prstDash val="solid"/>
                      <a:round/>
                      <a:headEnd type="none" w="med" len="med"/>
                      <a:tailEnd type="none" w="med" len="med"/>
                    </a:lnL>
                    <a:lnR w="5760" cap="flat" cmpd="sng" algn="ctr">
                      <a:solidFill>
                        <a:srgbClr val="CCECFF"/>
                      </a:solidFill>
                      <a:prstDash val="solid"/>
                      <a:round/>
                      <a:headEnd type="none" w="med" len="med"/>
                      <a:tailEnd type="none" w="med" len="med"/>
                    </a:lnR>
                    <a:lnT w="18720" cap="flat" cmpd="sng" algn="ctr">
                      <a:solidFill>
                        <a:srgbClr val="CCECFF"/>
                      </a:solidFill>
                      <a:prstDash val="solid"/>
                      <a:round/>
                      <a:headEnd type="none" w="med" len="med"/>
                      <a:tailEnd type="none" w="med" len="med"/>
                    </a:lnT>
                    <a:lnB w="576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A-</a:t>
                      </a:r>
                    </a:p>
                  </a:txBody>
                  <a:tcPr marL="68400" marR="68400" marT="0" marB="0" horzOverflow="overflow">
                    <a:lnL w="5760" cap="flat" cmpd="sng" algn="ctr">
                      <a:solidFill>
                        <a:srgbClr val="CCECFF"/>
                      </a:solidFill>
                      <a:prstDash val="solid"/>
                      <a:round/>
                      <a:headEnd type="none" w="med" len="med"/>
                      <a:tailEnd type="none" w="med" len="med"/>
                    </a:lnL>
                    <a:lnR w="5760" cap="flat" cmpd="sng" algn="ctr">
                      <a:solidFill>
                        <a:srgbClr val="CCECFF"/>
                      </a:solidFill>
                      <a:prstDash val="solid"/>
                      <a:round/>
                      <a:headEnd type="none" w="med" len="med"/>
                      <a:tailEnd type="none" w="med" len="med"/>
                    </a:lnR>
                    <a:lnT w="18720" cap="flat" cmpd="sng" algn="ctr">
                      <a:solidFill>
                        <a:srgbClr val="CCECFF"/>
                      </a:solidFill>
                      <a:prstDash val="solid"/>
                      <a:round/>
                      <a:headEnd type="none" w="med" len="med"/>
                      <a:tailEnd type="none" w="med" len="med"/>
                    </a:lnT>
                    <a:lnB w="5760" cap="flat" cmpd="sng" algn="ctr">
                      <a:solidFill>
                        <a:srgbClr val="CCEC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789517949"/>
                  </a:ext>
                </a:extLst>
              </a:tr>
              <a:tr h="413901">
                <a:tc>
                  <a:txBody>
                    <a:bodyPr/>
                    <a:lstStyle>
                      <a:lvl1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87% to 89.9%</a:t>
                      </a:r>
                    </a:p>
                  </a:txBody>
                  <a:tcPr marL="68400" marR="68400" marT="0" marB="0" horzOverflow="overflow">
                    <a:lnL w="5760" cap="flat" cmpd="sng" algn="ctr">
                      <a:solidFill>
                        <a:srgbClr val="CCECFF"/>
                      </a:solidFill>
                      <a:prstDash val="solid"/>
                      <a:round/>
                      <a:headEnd type="none" w="med" len="med"/>
                      <a:tailEnd type="none" w="med" len="med"/>
                    </a:lnL>
                    <a:lnR w="5760" cap="flat" cmpd="sng" algn="ctr">
                      <a:solidFill>
                        <a:srgbClr val="CCECFF"/>
                      </a:solidFill>
                      <a:prstDash val="solid"/>
                      <a:round/>
                      <a:headEnd type="none" w="med" len="med"/>
                      <a:tailEnd type="none" w="med" len="med"/>
                    </a:lnR>
                    <a:lnT w="5760" cap="flat" cmpd="sng" algn="ctr">
                      <a:solidFill>
                        <a:srgbClr val="CCECFF"/>
                      </a:solidFill>
                      <a:prstDash val="solid"/>
                      <a:round/>
                      <a:headEnd type="none" w="med" len="med"/>
                      <a:tailEnd type="none" w="med" len="med"/>
                    </a:lnT>
                    <a:lnB w="576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B+</a:t>
                      </a:r>
                    </a:p>
                  </a:txBody>
                  <a:tcPr marL="68400" marR="68400" marT="0" marB="0" horzOverflow="overflow">
                    <a:lnL w="5760" cap="flat" cmpd="sng" algn="ctr">
                      <a:solidFill>
                        <a:srgbClr val="CCECFF"/>
                      </a:solidFill>
                      <a:prstDash val="solid"/>
                      <a:round/>
                      <a:headEnd type="none" w="med" len="med"/>
                      <a:tailEnd type="none" w="med" len="med"/>
                    </a:lnL>
                    <a:lnR w="5760" cap="flat" cmpd="sng" algn="ctr">
                      <a:solidFill>
                        <a:srgbClr val="CCECFF"/>
                      </a:solidFill>
                      <a:prstDash val="solid"/>
                      <a:round/>
                      <a:headEnd type="none" w="med" len="med"/>
                      <a:tailEnd type="none" w="med" len="med"/>
                    </a:lnR>
                    <a:lnT w="5760" cap="flat" cmpd="sng" algn="ctr">
                      <a:solidFill>
                        <a:srgbClr val="CCECFF"/>
                      </a:solidFill>
                      <a:prstDash val="solid"/>
                      <a:round/>
                      <a:headEnd type="none" w="med" len="med"/>
                      <a:tailEnd type="none" w="med" len="med"/>
                    </a:lnT>
                    <a:lnB w="5760" cap="flat" cmpd="sng" algn="ctr">
                      <a:solidFill>
                        <a:srgbClr val="CCEC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12674749"/>
                  </a:ext>
                </a:extLst>
              </a:tr>
              <a:tr h="416022">
                <a:tc>
                  <a:txBody>
                    <a:bodyPr/>
                    <a:lstStyle>
                      <a:lvl1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rPr>
                        <a:t>83% to 86.9%</a:t>
                      </a:r>
                    </a:p>
                  </a:txBody>
                  <a:tcPr marL="68400" marR="68400" marT="0" marB="0" horzOverflow="overflow">
                    <a:lnL w="5760" cap="flat" cmpd="sng" algn="ctr">
                      <a:solidFill>
                        <a:srgbClr val="CCECFF"/>
                      </a:solidFill>
                      <a:prstDash val="solid"/>
                      <a:round/>
                      <a:headEnd type="none" w="med" len="med"/>
                      <a:tailEnd type="none" w="med" len="med"/>
                    </a:lnL>
                    <a:lnR w="5760" cap="flat" cmpd="sng" algn="ctr">
                      <a:solidFill>
                        <a:srgbClr val="CCECFF"/>
                      </a:solidFill>
                      <a:prstDash val="solid"/>
                      <a:round/>
                      <a:headEnd type="none" w="med" len="med"/>
                      <a:tailEnd type="none" w="med" len="med"/>
                    </a:lnR>
                    <a:lnT w="5760" cap="flat" cmpd="sng" algn="ctr">
                      <a:solidFill>
                        <a:srgbClr val="CCECFF"/>
                      </a:solidFill>
                      <a:prstDash val="solid"/>
                      <a:round/>
                      <a:headEnd type="none" w="med" len="med"/>
                      <a:tailEnd type="none" w="med" len="med"/>
                    </a:lnT>
                    <a:lnB w="576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B</a:t>
                      </a:r>
                    </a:p>
                  </a:txBody>
                  <a:tcPr marL="68400" marR="68400" marT="0" marB="0" horzOverflow="overflow">
                    <a:lnL w="5760" cap="flat" cmpd="sng" algn="ctr">
                      <a:solidFill>
                        <a:srgbClr val="CCECFF"/>
                      </a:solidFill>
                      <a:prstDash val="solid"/>
                      <a:round/>
                      <a:headEnd type="none" w="med" len="med"/>
                      <a:tailEnd type="none" w="med" len="med"/>
                    </a:lnL>
                    <a:lnR w="5760" cap="flat" cmpd="sng" algn="ctr">
                      <a:solidFill>
                        <a:srgbClr val="CCECFF"/>
                      </a:solidFill>
                      <a:prstDash val="solid"/>
                      <a:round/>
                      <a:headEnd type="none" w="med" len="med"/>
                      <a:tailEnd type="none" w="med" len="med"/>
                    </a:lnR>
                    <a:lnT w="5760" cap="flat" cmpd="sng" algn="ctr">
                      <a:solidFill>
                        <a:srgbClr val="CCECFF"/>
                      </a:solidFill>
                      <a:prstDash val="solid"/>
                      <a:round/>
                      <a:headEnd type="none" w="med" len="med"/>
                      <a:tailEnd type="none" w="med" len="med"/>
                    </a:lnT>
                    <a:lnB w="5760" cap="flat" cmpd="sng" algn="ctr">
                      <a:solidFill>
                        <a:srgbClr val="CCEC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363641046"/>
                  </a:ext>
                </a:extLst>
              </a:tr>
              <a:tr h="416022">
                <a:tc>
                  <a:txBody>
                    <a:bodyPr/>
                    <a:lstStyle>
                      <a:lvl1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80% to 82.9%</a:t>
                      </a:r>
                    </a:p>
                  </a:txBody>
                  <a:tcPr marL="68400" marR="68400" marT="0" marB="0" horzOverflow="overflow">
                    <a:lnL w="5760" cap="flat" cmpd="sng" algn="ctr">
                      <a:solidFill>
                        <a:srgbClr val="CCECFF"/>
                      </a:solidFill>
                      <a:prstDash val="solid"/>
                      <a:round/>
                      <a:headEnd type="none" w="med" len="med"/>
                      <a:tailEnd type="none" w="med" len="med"/>
                    </a:lnL>
                    <a:lnR w="5760" cap="flat" cmpd="sng" algn="ctr">
                      <a:solidFill>
                        <a:srgbClr val="CCECFF"/>
                      </a:solidFill>
                      <a:prstDash val="solid"/>
                      <a:round/>
                      <a:headEnd type="none" w="med" len="med"/>
                      <a:tailEnd type="none" w="med" len="med"/>
                    </a:lnR>
                    <a:lnT w="5760" cap="flat" cmpd="sng" algn="ctr">
                      <a:solidFill>
                        <a:srgbClr val="CCECFF"/>
                      </a:solidFill>
                      <a:prstDash val="solid"/>
                      <a:round/>
                      <a:headEnd type="none" w="med" len="med"/>
                      <a:tailEnd type="none" w="med" len="med"/>
                    </a:lnT>
                    <a:lnB w="576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B-</a:t>
                      </a:r>
                    </a:p>
                  </a:txBody>
                  <a:tcPr marL="68400" marR="68400" marT="0" marB="0" horzOverflow="overflow">
                    <a:lnL w="5760" cap="flat" cmpd="sng" algn="ctr">
                      <a:solidFill>
                        <a:srgbClr val="CCECFF"/>
                      </a:solidFill>
                      <a:prstDash val="solid"/>
                      <a:round/>
                      <a:headEnd type="none" w="med" len="med"/>
                      <a:tailEnd type="none" w="med" len="med"/>
                    </a:lnL>
                    <a:lnR w="5760" cap="flat" cmpd="sng" algn="ctr">
                      <a:solidFill>
                        <a:srgbClr val="CCECFF"/>
                      </a:solidFill>
                      <a:prstDash val="solid"/>
                      <a:round/>
                      <a:headEnd type="none" w="med" len="med"/>
                      <a:tailEnd type="none" w="med" len="med"/>
                    </a:lnR>
                    <a:lnT w="5760" cap="flat" cmpd="sng" algn="ctr">
                      <a:solidFill>
                        <a:srgbClr val="CCECFF"/>
                      </a:solidFill>
                      <a:prstDash val="solid"/>
                      <a:round/>
                      <a:headEnd type="none" w="med" len="med"/>
                      <a:tailEnd type="none" w="med" len="med"/>
                    </a:lnT>
                    <a:lnB w="5760" cap="flat" cmpd="sng" algn="ctr">
                      <a:solidFill>
                        <a:srgbClr val="CCEC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72095471"/>
                  </a:ext>
                </a:extLst>
              </a:tr>
              <a:tr h="416022">
                <a:tc>
                  <a:txBody>
                    <a:bodyPr/>
                    <a:lstStyle>
                      <a:lvl1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77% to 79.9%</a:t>
                      </a:r>
                    </a:p>
                  </a:txBody>
                  <a:tcPr marL="68400" marR="68400" marT="0" marB="0" horzOverflow="overflow">
                    <a:lnL w="5760" cap="flat" cmpd="sng" algn="ctr">
                      <a:solidFill>
                        <a:srgbClr val="CCECFF"/>
                      </a:solidFill>
                      <a:prstDash val="solid"/>
                      <a:round/>
                      <a:headEnd type="none" w="med" len="med"/>
                      <a:tailEnd type="none" w="med" len="med"/>
                    </a:lnL>
                    <a:lnR w="5760" cap="flat" cmpd="sng" algn="ctr">
                      <a:solidFill>
                        <a:srgbClr val="CCECFF"/>
                      </a:solidFill>
                      <a:prstDash val="solid"/>
                      <a:round/>
                      <a:headEnd type="none" w="med" len="med"/>
                      <a:tailEnd type="none" w="med" len="med"/>
                    </a:lnR>
                    <a:lnT w="5760" cap="flat" cmpd="sng" algn="ctr">
                      <a:solidFill>
                        <a:srgbClr val="CCECFF"/>
                      </a:solidFill>
                      <a:prstDash val="solid"/>
                      <a:round/>
                      <a:headEnd type="none" w="med" len="med"/>
                      <a:tailEnd type="none" w="med" len="med"/>
                    </a:lnT>
                    <a:lnB w="576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C+</a:t>
                      </a:r>
                    </a:p>
                  </a:txBody>
                  <a:tcPr marL="68400" marR="68400" marT="0" marB="0" horzOverflow="overflow">
                    <a:lnL w="5760" cap="flat" cmpd="sng" algn="ctr">
                      <a:solidFill>
                        <a:srgbClr val="CCECFF"/>
                      </a:solidFill>
                      <a:prstDash val="solid"/>
                      <a:round/>
                      <a:headEnd type="none" w="med" len="med"/>
                      <a:tailEnd type="none" w="med" len="med"/>
                    </a:lnL>
                    <a:lnR w="5760" cap="flat" cmpd="sng" algn="ctr">
                      <a:solidFill>
                        <a:srgbClr val="CCECFF"/>
                      </a:solidFill>
                      <a:prstDash val="solid"/>
                      <a:round/>
                      <a:headEnd type="none" w="med" len="med"/>
                      <a:tailEnd type="none" w="med" len="med"/>
                    </a:lnR>
                    <a:lnT w="5760" cap="flat" cmpd="sng" algn="ctr">
                      <a:solidFill>
                        <a:srgbClr val="CCECFF"/>
                      </a:solidFill>
                      <a:prstDash val="solid"/>
                      <a:round/>
                      <a:headEnd type="none" w="med" len="med"/>
                      <a:tailEnd type="none" w="med" len="med"/>
                    </a:lnT>
                    <a:lnB w="5760" cap="flat" cmpd="sng" algn="ctr">
                      <a:solidFill>
                        <a:srgbClr val="CCEC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243588040"/>
                  </a:ext>
                </a:extLst>
              </a:tr>
              <a:tr h="416022">
                <a:tc>
                  <a:txBody>
                    <a:bodyPr/>
                    <a:lstStyle>
                      <a:lvl1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rPr>
                        <a:t>73% to 76.9%</a:t>
                      </a:r>
                    </a:p>
                  </a:txBody>
                  <a:tcPr marL="68400" marR="68400" marT="0" marB="0" horzOverflow="overflow">
                    <a:lnL w="5760" cap="flat" cmpd="sng" algn="ctr">
                      <a:solidFill>
                        <a:srgbClr val="CCECFF"/>
                      </a:solidFill>
                      <a:prstDash val="solid"/>
                      <a:round/>
                      <a:headEnd type="none" w="med" len="med"/>
                      <a:tailEnd type="none" w="med" len="med"/>
                    </a:lnL>
                    <a:lnR w="5760" cap="flat" cmpd="sng" algn="ctr">
                      <a:solidFill>
                        <a:srgbClr val="CCECFF"/>
                      </a:solidFill>
                      <a:prstDash val="solid"/>
                      <a:round/>
                      <a:headEnd type="none" w="med" len="med"/>
                      <a:tailEnd type="none" w="med" len="med"/>
                    </a:lnR>
                    <a:lnT w="5760" cap="flat" cmpd="sng" algn="ctr">
                      <a:solidFill>
                        <a:srgbClr val="CCECFF"/>
                      </a:solidFill>
                      <a:prstDash val="solid"/>
                      <a:round/>
                      <a:headEnd type="none" w="med" len="med"/>
                      <a:tailEnd type="none" w="med" len="med"/>
                    </a:lnT>
                    <a:lnB w="576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C</a:t>
                      </a:r>
                    </a:p>
                  </a:txBody>
                  <a:tcPr marL="68400" marR="68400" marT="0" marB="0" horzOverflow="overflow">
                    <a:lnL w="5760" cap="flat" cmpd="sng" algn="ctr">
                      <a:solidFill>
                        <a:srgbClr val="CCECFF"/>
                      </a:solidFill>
                      <a:prstDash val="solid"/>
                      <a:round/>
                      <a:headEnd type="none" w="med" len="med"/>
                      <a:tailEnd type="none" w="med" len="med"/>
                    </a:lnL>
                    <a:lnR w="5760" cap="flat" cmpd="sng" algn="ctr">
                      <a:solidFill>
                        <a:srgbClr val="CCECFF"/>
                      </a:solidFill>
                      <a:prstDash val="solid"/>
                      <a:round/>
                      <a:headEnd type="none" w="med" len="med"/>
                      <a:tailEnd type="none" w="med" len="med"/>
                    </a:lnR>
                    <a:lnT w="5760" cap="flat" cmpd="sng" algn="ctr">
                      <a:solidFill>
                        <a:srgbClr val="CCECFF"/>
                      </a:solidFill>
                      <a:prstDash val="solid"/>
                      <a:round/>
                      <a:headEnd type="none" w="med" len="med"/>
                      <a:tailEnd type="none" w="med" len="med"/>
                    </a:lnT>
                    <a:lnB w="5760" cap="flat" cmpd="sng" algn="ctr">
                      <a:solidFill>
                        <a:srgbClr val="CCEC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38953993"/>
                  </a:ext>
                </a:extLst>
              </a:tr>
              <a:tr h="416022">
                <a:tc>
                  <a:txBody>
                    <a:bodyPr/>
                    <a:lstStyle>
                      <a:lvl1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70% to 72.9%</a:t>
                      </a:r>
                    </a:p>
                  </a:txBody>
                  <a:tcPr marL="68400" marR="68400" marT="0" marB="0" horzOverflow="overflow">
                    <a:lnL w="5760" cap="flat" cmpd="sng" algn="ctr">
                      <a:solidFill>
                        <a:srgbClr val="CCECFF"/>
                      </a:solidFill>
                      <a:prstDash val="solid"/>
                      <a:round/>
                      <a:headEnd type="none" w="med" len="med"/>
                      <a:tailEnd type="none" w="med" len="med"/>
                    </a:lnL>
                    <a:lnR w="5760" cap="flat" cmpd="sng" algn="ctr">
                      <a:solidFill>
                        <a:srgbClr val="CCECFF"/>
                      </a:solidFill>
                      <a:prstDash val="solid"/>
                      <a:round/>
                      <a:headEnd type="none" w="med" len="med"/>
                      <a:tailEnd type="none" w="med" len="med"/>
                    </a:lnR>
                    <a:lnT w="5760" cap="flat" cmpd="sng" algn="ctr">
                      <a:solidFill>
                        <a:srgbClr val="CCECFF"/>
                      </a:solidFill>
                      <a:prstDash val="solid"/>
                      <a:round/>
                      <a:headEnd type="none" w="med" len="med"/>
                      <a:tailEnd type="none" w="med" len="med"/>
                    </a:lnT>
                    <a:lnB w="576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C-</a:t>
                      </a:r>
                    </a:p>
                  </a:txBody>
                  <a:tcPr marL="68400" marR="68400" marT="0" marB="0" horzOverflow="overflow">
                    <a:lnL w="5760" cap="flat" cmpd="sng" algn="ctr">
                      <a:solidFill>
                        <a:srgbClr val="CCECFF"/>
                      </a:solidFill>
                      <a:prstDash val="solid"/>
                      <a:round/>
                      <a:headEnd type="none" w="med" len="med"/>
                      <a:tailEnd type="none" w="med" len="med"/>
                    </a:lnL>
                    <a:lnR w="5760" cap="flat" cmpd="sng" algn="ctr">
                      <a:solidFill>
                        <a:srgbClr val="CCECFF"/>
                      </a:solidFill>
                      <a:prstDash val="solid"/>
                      <a:round/>
                      <a:headEnd type="none" w="med" len="med"/>
                      <a:tailEnd type="none" w="med" len="med"/>
                    </a:lnR>
                    <a:lnT w="5760" cap="flat" cmpd="sng" algn="ctr">
                      <a:solidFill>
                        <a:srgbClr val="CCECFF"/>
                      </a:solidFill>
                      <a:prstDash val="solid"/>
                      <a:round/>
                      <a:headEnd type="none" w="med" len="med"/>
                      <a:tailEnd type="none" w="med" len="med"/>
                    </a:lnT>
                    <a:lnB w="5760" cap="flat" cmpd="sng" algn="ctr">
                      <a:solidFill>
                        <a:srgbClr val="CCEC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944809062"/>
                  </a:ext>
                </a:extLst>
              </a:tr>
              <a:tr h="413901">
                <a:tc>
                  <a:txBody>
                    <a:bodyPr/>
                    <a:lstStyle>
                      <a:lvl1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67% to 69.9%</a:t>
                      </a:r>
                    </a:p>
                  </a:txBody>
                  <a:tcPr marL="68400" marR="68400" marT="0" marB="0" horzOverflow="overflow">
                    <a:lnL w="5760" cap="flat" cmpd="sng" algn="ctr">
                      <a:solidFill>
                        <a:srgbClr val="CCECFF"/>
                      </a:solidFill>
                      <a:prstDash val="solid"/>
                      <a:round/>
                      <a:headEnd type="none" w="med" len="med"/>
                      <a:tailEnd type="none" w="med" len="med"/>
                    </a:lnL>
                    <a:lnR w="5760" cap="flat" cmpd="sng" algn="ctr">
                      <a:solidFill>
                        <a:srgbClr val="CCECFF"/>
                      </a:solidFill>
                      <a:prstDash val="solid"/>
                      <a:round/>
                      <a:headEnd type="none" w="med" len="med"/>
                      <a:tailEnd type="none" w="med" len="med"/>
                    </a:lnR>
                    <a:lnT w="5760" cap="flat" cmpd="sng" algn="ctr">
                      <a:solidFill>
                        <a:srgbClr val="CCECFF"/>
                      </a:solidFill>
                      <a:prstDash val="solid"/>
                      <a:round/>
                      <a:headEnd type="none" w="med" len="med"/>
                      <a:tailEnd type="none" w="med" len="med"/>
                    </a:lnT>
                    <a:lnB w="576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D+</a:t>
                      </a:r>
                    </a:p>
                  </a:txBody>
                  <a:tcPr marL="68400" marR="68400" marT="0" marB="0" horzOverflow="overflow">
                    <a:lnL w="5760" cap="flat" cmpd="sng" algn="ctr">
                      <a:solidFill>
                        <a:srgbClr val="CCECFF"/>
                      </a:solidFill>
                      <a:prstDash val="solid"/>
                      <a:round/>
                      <a:headEnd type="none" w="med" len="med"/>
                      <a:tailEnd type="none" w="med" len="med"/>
                    </a:lnL>
                    <a:lnR w="5760" cap="flat" cmpd="sng" algn="ctr">
                      <a:solidFill>
                        <a:srgbClr val="CCECFF"/>
                      </a:solidFill>
                      <a:prstDash val="solid"/>
                      <a:round/>
                      <a:headEnd type="none" w="med" len="med"/>
                      <a:tailEnd type="none" w="med" len="med"/>
                    </a:lnR>
                    <a:lnT w="5760" cap="flat" cmpd="sng" algn="ctr">
                      <a:solidFill>
                        <a:srgbClr val="CCECFF"/>
                      </a:solidFill>
                      <a:prstDash val="solid"/>
                      <a:round/>
                      <a:headEnd type="none" w="med" len="med"/>
                      <a:tailEnd type="none" w="med" len="med"/>
                    </a:lnT>
                    <a:lnB w="5760" cap="flat" cmpd="sng" algn="ctr">
                      <a:solidFill>
                        <a:srgbClr val="CCEC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38184759"/>
                  </a:ext>
                </a:extLst>
              </a:tr>
              <a:tr h="416022">
                <a:tc>
                  <a:txBody>
                    <a:bodyPr/>
                    <a:lstStyle>
                      <a:lvl1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60% to 66.9%</a:t>
                      </a:r>
                    </a:p>
                  </a:txBody>
                  <a:tcPr marL="68400" marR="68400" marT="0" marB="0" horzOverflow="overflow">
                    <a:lnL w="5760" cap="flat" cmpd="sng" algn="ctr">
                      <a:solidFill>
                        <a:srgbClr val="CCECFF"/>
                      </a:solidFill>
                      <a:prstDash val="solid"/>
                      <a:round/>
                      <a:headEnd type="none" w="med" len="med"/>
                      <a:tailEnd type="none" w="med" len="med"/>
                    </a:lnL>
                    <a:lnR w="5760" cap="flat" cmpd="sng" algn="ctr">
                      <a:solidFill>
                        <a:srgbClr val="CCECFF"/>
                      </a:solidFill>
                      <a:prstDash val="solid"/>
                      <a:round/>
                      <a:headEnd type="none" w="med" len="med"/>
                      <a:tailEnd type="none" w="med" len="med"/>
                    </a:lnR>
                    <a:lnT w="5760" cap="flat" cmpd="sng" algn="ctr">
                      <a:solidFill>
                        <a:srgbClr val="CCECFF"/>
                      </a:solidFill>
                      <a:prstDash val="solid"/>
                      <a:round/>
                      <a:headEnd type="none" w="med" len="med"/>
                      <a:tailEnd type="none" w="med" len="med"/>
                    </a:lnT>
                    <a:lnB w="576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D</a:t>
                      </a:r>
                    </a:p>
                  </a:txBody>
                  <a:tcPr marL="68400" marR="68400" marT="0" marB="0" horzOverflow="overflow">
                    <a:lnL w="5760" cap="flat" cmpd="sng" algn="ctr">
                      <a:solidFill>
                        <a:srgbClr val="CCECFF"/>
                      </a:solidFill>
                      <a:prstDash val="solid"/>
                      <a:round/>
                      <a:headEnd type="none" w="med" len="med"/>
                      <a:tailEnd type="none" w="med" len="med"/>
                    </a:lnL>
                    <a:lnR w="5760" cap="flat" cmpd="sng" algn="ctr">
                      <a:solidFill>
                        <a:srgbClr val="CCECFF"/>
                      </a:solidFill>
                      <a:prstDash val="solid"/>
                      <a:round/>
                      <a:headEnd type="none" w="med" len="med"/>
                      <a:tailEnd type="none" w="med" len="med"/>
                    </a:lnR>
                    <a:lnT w="5760" cap="flat" cmpd="sng" algn="ctr">
                      <a:solidFill>
                        <a:srgbClr val="CCECFF"/>
                      </a:solidFill>
                      <a:prstDash val="solid"/>
                      <a:round/>
                      <a:headEnd type="none" w="med" len="med"/>
                      <a:tailEnd type="none" w="med" len="med"/>
                    </a:lnT>
                    <a:lnB w="5760" cap="flat" cmpd="sng" algn="ctr">
                      <a:solidFill>
                        <a:srgbClr val="CCEC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124723641"/>
                  </a:ext>
                </a:extLst>
              </a:tr>
              <a:tr h="416022">
                <a:tc>
                  <a:txBody>
                    <a:bodyPr/>
                    <a:lstStyle>
                      <a:lvl1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rPr>
                        <a:t>below 60%</a:t>
                      </a:r>
                    </a:p>
                  </a:txBody>
                  <a:tcPr marL="68400" marR="68400" marT="0" marB="0" horzOverflow="overflow">
                    <a:lnL w="5760" cap="flat" cmpd="sng" algn="ctr">
                      <a:solidFill>
                        <a:srgbClr val="CCECFF"/>
                      </a:solidFill>
                      <a:prstDash val="solid"/>
                      <a:round/>
                      <a:headEnd type="none" w="med" len="med"/>
                      <a:tailEnd type="none" w="med" len="med"/>
                    </a:lnL>
                    <a:lnR w="5760" cap="flat" cmpd="sng" algn="ctr">
                      <a:solidFill>
                        <a:srgbClr val="CCECFF"/>
                      </a:solidFill>
                      <a:prstDash val="solid"/>
                      <a:round/>
                      <a:headEnd type="none" w="med" len="med"/>
                      <a:tailEnd type="none" w="med" len="med"/>
                    </a:lnR>
                    <a:lnT w="5760" cap="flat" cmpd="sng" algn="ctr">
                      <a:solidFill>
                        <a:srgbClr val="CCECFF"/>
                      </a:solidFill>
                      <a:prstDash val="solid"/>
                      <a:round/>
                      <a:headEnd type="none" w="med" len="med"/>
                      <a:tailEnd type="none" w="med" len="med"/>
                    </a:lnT>
                    <a:lnB w="576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1pPr>
                      <a:lvl2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2pPr>
                      <a:lvl3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3pPr>
                      <a:lvl4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4pPr>
                      <a:lvl5pPr>
                        <a:spcBef>
                          <a:spcPts val="7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rPr>
                        <a:t>F</a:t>
                      </a:r>
                    </a:p>
                  </a:txBody>
                  <a:tcPr marL="68400" marR="68400" marT="0" marB="0" horzOverflow="overflow">
                    <a:lnL w="5760" cap="flat" cmpd="sng" algn="ctr">
                      <a:solidFill>
                        <a:srgbClr val="CCECFF"/>
                      </a:solidFill>
                      <a:prstDash val="solid"/>
                      <a:round/>
                      <a:headEnd type="none" w="med" len="med"/>
                      <a:tailEnd type="none" w="med" len="med"/>
                    </a:lnL>
                    <a:lnR w="5760" cap="flat" cmpd="sng" algn="ctr">
                      <a:solidFill>
                        <a:srgbClr val="CCECFF"/>
                      </a:solidFill>
                      <a:prstDash val="solid"/>
                      <a:round/>
                      <a:headEnd type="none" w="med" len="med"/>
                      <a:tailEnd type="none" w="med" len="med"/>
                    </a:lnR>
                    <a:lnT w="5760" cap="flat" cmpd="sng" algn="ctr">
                      <a:solidFill>
                        <a:srgbClr val="CCECFF"/>
                      </a:solidFill>
                      <a:prstDash val="solid"/>
                      <a:round/>
                      <a:headEnd type="none" w="med" len="med"/>
                      <a:tailEnd type="none" w="med" len="med"/>
                    </a:lnT>
                    <a:lnB w="5760" cap="flat" cmpd="sng" algn="ctr">
                      <a:solidFill>
                        <a:srgbClr val="CCEC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537518070"/>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600" b="0" i="0" u="none" strike="noStrike" cap="none" normalizeH="0" baseline="0" smtClean="0">
            <a:ln>
              <a:noFill/>
            </a:ln>
            <a:solidFill>
              <a:schemeClr val="bg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600" b="0" i="0" u="none" strike="noStrike" cap="none" normalizeH="0" baseline="0" smtClean="0">
            <a:ln>
              <a:noFill/>
            </a:ln>
            <a:solidFill>
              <a:schemeClr val="bg1"/>
            </a:solidFill>
            <a:effectLst/>
            <a:latin typeface="Arial" panose="020B0604020202020204" pitchFamily="34" charset="0"/>
            <a:ea typeface="MS PGothic"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600" b="0" i="0" u="none" strike="noStrike" cap="none" normalizeH="0" baseline="0" smtClean="0">
            <a:ln>
              <a:noFill/>
            </a:ln>
            <a:solidFill>
              <a:schemeClr val="bg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600" b="0" i="0" u="none" strike="noStrike" cap="none" normalizeH="0" baseline="0" smtClean="0">
            <a:ln>
              <a:noFill/>
            </a:ln>
            <a:solidFill>
              <a:schemeClr val="bg1"/>
            </a:solidFill>
            <a:effectLst/>
            <a:latin typeface="Arial" panose="020B0604020202020204" pitchFamily="34" charset="0"/>
            <a:ea typeface="MS PGothic"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600" b="0" i="0" u="none" strike="noStrike" cap="none" normalizeH="0" baseline="0" smtClean="0">
            <a:ln>
              <a:noFill/>
            </a:ln>
            <a:solidFill>
              <a:schemeClr val="bg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600" b="0" i="0" u="none" strike="noStrike" cap="none" normalizeH="0" baseline="0" smtClean="0">
            <a:ln>
              <a:noFill/>
            </a:ln>
            <a:solidFill>
              <a:schemeClr val="bg1"/>
            </a:solidFill>
            <a:effectLst/>
            <a:latin typeface="Arial" panose="020B0604020202020204" pitchFamily="34" charset="0"/>
            <a:ea typeface="MS PGothic"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600" b="0" i="0" u="none" strike="noStrike" cap="none" normalizeH="0" baseline="0" smtClean="0">
            <a:ln>
              <a:noFill/>
            </a:ln>
            <a:solidFill>
              <a:schemeClr val="bg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600" b="0" i="0" u="none" strike="noStrike" cap="none" normalizeH="0" baseline="0" smtClean="0">
            <a:ln>
              <a:noFill/>
            </a:ln>
            <a:solidFill>
              <a:schemeClr val="bg1"/>
            </a:solidFill>
            <a:effectLst/>
            <a:latin typeface="Arial" panose="020B0604020202020204" pitchFamily="34" charset="0"/>
            <a:ea typeface="MS PGothic"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600" b="0" i="0" u="none" strike="noStrike" cap="none" normalizeH="0" baseline="0" smtClean="0">
            <a:ln>
              <a:noFill/>
            </a:ln>
            <a:solidFill>
              <a:schemeClr val="bg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600" b="0" i="0" u="none" strike="noStrike" cap="none" normalizeH="0" baseline="0" smtClean="0">
            <a:ln>
              <a:noFill/>
            </a:ln>
            <a:solidFill>
              <a:schemeClr val="bg1"/>
            </a:solidFill>
            <a:effectLst/>
            <a:latin typeface="Arial" panose="020B0604020202020204" pitchFamily="34" charset="0"/>
            <a:ea typeface="MS PGothic"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34404</TotalTime>
  <Words>1397</Words>
  <Application>Microsoft Office PowerPoint</Application>
  <PresentationFormat>On-screen Show (4:3)</PresentationFormat>
  <Paragraphs>183</Paragraphs>
  <Slides>19</Slides>
  <Notes>19</Notes>
  <HiddenSlides>0</HiddenSlides>
  <MMClips>0</MMClips>
  <ScaleCrop>false</ScaleCrop>
  <HeadingPairs>
    <vt:vector size="8" baseType="variant">
      <vt:variant>
        <vt:lpstr>Fonts Used</vt:lpstr>
      </vt:variant>
      <vt:variant>
        <vt:i4>5</vt:i4>
      </vt:variant>
      <vt:variant>
        <vt:lpstr>Theme</vt:lpstr>
      </vt:variant>
      <vt:variant>
        <vt:i4>5</vt:i4>
      </vt:variant>
      <vt:variant>
        <vt:lpstr>Slide Titles</vt:lpstr>
      </vt:variant>
      <vt:variant>
        <vt:i4>19</vt:i4>
      </vt:variant>
      <vt:variant>
        <vt:lpstr>Custom Shows</vt:lpstr>
      </vt:variant>
      <vt:variant>
        <vt:i4>1</vt:i4>
      </vt:variant>
    </vt:vector>
  </HeadingPairs>
  <TitlesOfParts>
    <vt:vector size="30" baseType="lpstr">
      <vt:lpstr>Arial</vt:lpstr>
      <vt:lpstr>Monotype Sorts</vt:lpstr>
      <vt:lpstr>Times New Roman</vt:lpstr>
      <vt:lpstr>Webdings</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Rajeev Goyal</cp:lastModifiedBy>
  <cp:revision>304</cp:revision>
  <cp:lastPrinted>2018-08-25T19:11:58Z</cp:lastPrinted>
  <dcterms:created xsi:type="dcterms:W3CDTF">1999-11-04T20:50:09Z</dcterms:created>
  <dcterms:modified xsi:type="dcterms:W3CDTF">2020-08-18T18:27:32Z</dcterms:modified>
</cp:coreProperties>
</file>