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ink/ink16.xml" ContentType="application/inkml+xml"/>
  <Override PartName="/ppt/notesSlides/notesSlide20.xml" ContentType="application/vnd.openxmlformats-officedocument.presentationml.notesSlide+xml"/>
  <Override PartName="/ppt/ink/ink17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3.xml" ContentType="application/vnd.openxmlformats-officedocument.presentationml.notesSlide+xml"/>
  <Override PartName="/ppt/ink/ink22.xml" ContentType="application/inkml+xml"/>
  <Override PartName="/ppt/notesSlides/notesSlide24.xml" ContentType="application/vnd.openxmlformats-officedocument.presentationml.notesSlide+xml"/>
  <Override PartName="/ppt/ink/ink23.xml" ContentType="application/inkml+xml"/>
  <Override PartName="/ppt/notesSlides/notesSlide25.xml" ContentType="application/vnd.openxmlformats-officedocument.presentationml.notesSlide+xml"/>
  <Override PartName="/ppt/ink/ink24.xml" ContentType="application/inkml+xml"/>
  <Override PartName="/ppt/notesSlides/notesSlide26.xml" ContentType="application/vnd.openxmlformats-officedocument.presentationml.notesSlide+xml"/>
  <Override PartName="/ppt/ink/ink25.xml" ContentType="application/inkml+xml"/>
  <Override PartName="/ppt/notesSlides/notesSlide27.xml" ContentType="application/vnd.openxmlformats-officedocument.presentationml.notesSlide+xml"/>
  <Override PartName="/ppt/ink/ink26.xml" ContentType="application/inkml+xml"/>
  <Override PartName="/ppt/notesSlides/notesSlide28.xml" ContentType="application/vnd.openxmlformats-officedocument.presentationml.notesSlide+xml"/>
  <Override PartName="/ppt/ink/ink27.xml" ContentType="application/inkml+xml"/>
  <Override PartName="/ppt/notesSlides/notesSlide2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30.xml" ContentType="application/vnd.openxmlformats-officedocument.presentationml.notesSlide+xml"/>
  <Override PartName="/ppt/ink/ink30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31.xml" ContentType="application/inkml+xml"/>
  <Override PartName="/ppt/notesSlides/notesSlide34.xml" ContentType="application/vnd.openxmlformats-officedocument.presentationml.notesSlide+xml"/>
  <Override PartName="/ppt/ink/ink32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33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34.xml" ContentType="application/inkml+xml"/>
  <Override PartName="/ppt/notesSlides/notesSlide39.xml" ContentType="application/vnd.openxmlformats-officedocument.presentationml.notesSlide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320" r:id="rId2"/>
    <p:sldId id="442" r:id="rId3"/>
    <p:sldId id="443" r:id="rId4"/>
    <p:sldId id="444" r:id="rId5"/>
    <p:sldId id="445" r:id="rId6"/>
    <p:sldId id="446" r:id="rId7"/>
    <p:sldId id="270" r:id="rId8"/>
    <p:sldId id="271" r:id="rId9"/>
    <p:sldId id="272" r:id="rId10"/>
    <p:sldId id="273" r:id="rId11"/>
    <p:sldId id="447" r:id="rId12"/>
    <p:sldId id="325" r:id="rId13"/>
    <p:sldId id="326" r:id="rId14"/>
    <p:sldId id="440" r:id="rId15"/>
    <p:sldId id="441" r:id="rId16"/>
    <p:sldId id="448" r:id="rId17"/>
    <p:sldId id="406" r:id="rId18"/>
    <p:sldId id="456" r:id="rId19"/>
    <p:sldId id="277" r:id="rId20"/>
    <p:sldId id="278" r:id="rId21"/>
    <p:sldId id="279" r:id="rId22"/>
    <p:sldId id="332" r:id="rId23"/>
    <p:sldId id="410" r:id="rId24"/>
    <p:sldId id="411" r:id="rId25"/>
    <p:sldId id="412" r:id="rId26"/>
    <p:sldId id="449" r:id="rId27"/>
    <p:sldId id="415" r:id="rId28"/>
    <p:sldId id="416" r:id="rId29"/>
    <p:sldId id="414" r:id="rId30"/>
    <p:sldId id="417" r:id="rId31"/>
    <p:sldId id="413" r:id="rId32"/>
    <p:sldId id="418" r:id="rId33"/>
    <p:sldId id="419" r:id="rId34"/>
    <p:sldId id="420" r:id="rId35"/>
    <p:sldId id="421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9" r:id="rId46"/>
    <p:sldId id="450" r:id="rId47"/>
    <p:sldId id="433" r:id="rId48"/>
    <p:sldId id="434" r:id="rId49"/>
    <p:sldId id="451" r:id="rId50"/>
    <p:sldId id="435" r:id="rId51"/>
    <p:sldId id="452" r:id="rId52"/>
    <p:sldId id="453" r:id="rId53"/>
    <p:sldId id="457" r:id="rId54"/>
    <p:sldId id="436" r:id="rId55"/>
    <p:sldId id="437" r:id="rId56"/>
    <p:sldId id="455" r:id="rId5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02D3D-DAFE-4FDF-A84E-E897134BEA22}" v="1" dt="2020-11-05T02:08:01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02" y="3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F717239A-3896-4695-B290-3B7DB43DFF39}"/>
    <pc:docChg chg="custSel modSld">
      <pc:chgData name="Rajeev Goyal" userId="55559854770e66cb" providerId="LiveId" clId="{F717239A-3896-4695-B290-3B7DB43DFF39}" dt="2020-11-04T21:40:53.237" v="3" actId="478"/>
      <pc:docMkLst>
        <pc:docMk/>
      </pc:docMkLst>
      <pc:sldChg chg="delSp modSp mod">
        <pc:chgData name="Rajeev Goyal" userId="55559854770e66cb" providerId="LiveId" clId="{F717239A-3896-4695-B290-3B7DB43DFF39}" dt="2020-11-04T21:40:53.237" v="3" actId="478"/>
        <pc:sldMkLst>
          <pc:docMk/>
          <pc:sldMk cId="2378458553" sldId="456"/>
        </pc:sldMkLst>
        <pc:spChg chg="del">
          <ac:chgData name="Rajeev Goyal" userId="55559854770e66cb" providerId="LiveId" clId="{F717239A-3896-4695-B290-3B7DB43DFF39}" dt="2020-11-04T21:40:53.237" v="3" actId="478"/>
          <ac:spMkLst>
            <pc:docMk/>
            <pc:sldMk cId="2378458553" sldId="456"/>
            <ac:spMk id="2" creationId="{1D734645-B6A9-4C71-A181-CFDAF62D18F8}"/>
          </ac:spMkLst>
        </pc:spChg>
        <pc:spChg chg="mod">
          <ac:chgData name="Rajeev Goyal" userId="55559854770e66cb" providerId="LiveId" clId="{F717239A-3896-4695-B290-3B7DB43DFF39}" dt="2020-11-04T21:40:48.805" v="2" actId="6549"/>
          <ac:spMkLst>
            <pc:docMk/>
            <pc:sldMk cId="2378458553" sldId="456"/>
            <ac:spMk id="458754" creationId="{CFBBCF1F-2C6A-4FDA-972B-A0484D9AF818}"/>
          </ac:spMkLst>
        </pc:spChg>
      </pc:sldChg>
      <pc:sldChg chg="delSp modSp mod">
        <pc:chgData name="Rajeev Goyal" userId="55559854770e66cb" providerId="LiveId" clId="{F717239A-3896-4695-B290-3B7DB43DFF39}" dt="2020-11-03T02:57:49.927" v="1" actId="478"/>
        <pc:sldMkLst>
          <pc:docMk/>
          <pc:sldMk cId="3774343506" sldId="457"/>
        </pc:sldMkLst>
        <pc:spChg chg="del">
          <ac:chgData name="Rajeev Goyal" userId="55559854770e66cb" providerId="LiveId" clId="{F717239A-3896-4695-B290-3B7DB43DFF39}" dt="2020-11-03T02:57:49.927" v="1" actId="478"/>
          <ac:spMkLst>
            <pc:docMk/>
            <pc:sldMk cId="3774343506" sldId="457"/>
            <ac:spMk id="2" creationId="{DF8773B9-8CCB-4888-90E4-49001D86A270}"/>
          </ac:spMkLst>
        </pc:spChg>
        <pc:spChg chg="mod">
          <ac:chgData name="Rajeev Goyal" userId="55559854770e66cb" providerId="LiveId" clId="{F717239A-3896-4695-B290-3B7DB43DFF39}" dt="2020-11-03T02:57:44.121" v="0" actId="6549"/>
          <ac:spMkLst>
            <pc:docMk/>
            <pc:sldMk cId="3774343506" sldId="457"/>
            <ac:spMk id="321538" creationId="{082EDCDD-6FB5-41BC-97D7-B3216EE18AEE}"/>
          </ac:spMkLst>
        </pc:spChg>
      </pc:sldChg>
    </pc:docChg>
  </pc:docChgLst>
  <pc:docChgLst>
    <pc:chgData name="Rajeev Goyal" userId="55559854770e66cb" providerId="LiveId" clId="{E16BBF44-3693-419A-8488-85AE8BDC5C09}"/>
    <pc:docChg chg="custSel modSld">
      <pc:chgData name="Rajeev Goyal" userId="55559854770e66cb" providerId="LiveId" clId="{E16BBF44-3693-419A-8488-85AE8BDC5C09}" dt="2020-08-28T16:46:46.324" v="2" actId="22"/>
      <pc:docMkLst>
        <pc:docMk/>
      </pc:docMkLst>
      <pc:sldChg chg="addSp delSp modSp mod">
        <pc:chgData name="Rajeev Goyal" userId="55559854770e66cb" providerId="LiveId" clId="{E16BBF44-3693-419A-8488-85AE8BDC5C09}" dt="2020-08-28T16:46:46.324" v="2" actId="22"/>
        <pc:sldMkLst>
          <pc:docMk/>
          <pc:sldMk cId="1485206738" sldId="455"/>
        </pc:sldMkLst>
        <pc:graphicFrameChg chg="del modGraphic">
          <ac:chgData name="Rajeev Goyal" userId="55559854770e66cb" providerId="LiveId" clId="{E16BBF44-3693-419A-8488-85AE8BDC5C09}" dt="2020-08-28T16:46:44.961" v="1" actId="478"/>
          <ac:graphicFrameMkLst>
            <pc:docMk/>
            <pc:sldMk cId="1485206738" sldId="455"/>
            <ac:graphicFrameMk id="7" creationId="{FA748E24-AD00-4753-8479-FDC6ABD738E8}"/>
          </ac:graphicFrameMkLst>
        </pc:graphicFrameChg>
        <pc:picChg chg="add">
          <ac:chgData name="Rajeev Goyal" userId="55559854770e66cb" providerId="LiveId" clId="{E16BBF44-3693-419A-8488-85AE8BDC5C09}" dt="2020-08-28T16:46:46.324" v="2" actId="22"/>
          <ac:picMkLst>
            <pc:docMk/>
            <pc:sldMk cId="1485206738" sldId="455"/>
            <ac:picMk id="3" creationId="{DE6E883C-834A-4E44-8F13-CB33364E597F}"/>
          </ac:picMkLst>
        </pc:picChg>
      </pc:sldChg>
    </pc:docChg>
  </pc:docChgLst>
  <pc:docChgLst>
    <pc:chgData name="Rajeev Goyal" userId="55559854770e66cb" providerId="LiveId" clId="{3C46225F-6E91-4EB5-841E-D2880437FAC8}"/>
    <pc:docChg chg="modSld">
      <pc:chgData name="Rajeev Goyal" userId="55559854770e66cb" providerId="LiveId" clId="{3C46225F-6E91-4EB5-841E-D2880437FAC8}" dt="2020-03-29T22:03:25.349" v="23" actId="20577"/>
      <pc:docMkLst>
        <pc:docMk/>
      </pc:docMkLst>
      <pc:sldChg chg="modSp">
        <pc:chgData name="Rajeev Goyal" userId="55559854770e66cb" providerId="LiveId" clId="{3C46225F-6E91-4EB5-841E-D2880437FAC8}" dt="2020-03-29T22:03:25.349" v="23" actId="20577"/>
        <pc:sldMkLst>
          <pc:docMk/>
          <pc:sldMk cId="1485206738" sldId="455"/>
        </pc:sldMkLst>
        <pc:graphicFrameChg chg="mod modGraphic">
          <ac:chgData name="Rajeev Goyal" userId="55559854770e66cb" providerId="LiveId" clId="{3C46225F-6E91-4EB5-841E-D2880437FAC8}" dt="2020-03-29T22:03:25.349" v="23" actId="20577"/>
          <ac:graphicFrameMkLst>
            <pc:docMk/>
            <pc:sldMk cId="1485206738" sldId="455"/>
            <ac:graphicFrameMk id="7" creationId="{FA748E24-AD00-4753-8479-FDC6ABD738E8}"/>
          </ac:graphicFrameMkLst>
        </pc:graphicFrameChg>
      </pc:sldChg>
    </pc:docChg>
  </pc:docChgLst>
  <pc:docChgLst>
    <pc:chgData name="Rajeev Goyal" userId="55559854770e66cb" providerId="LiveId" clId="{55E1A957-1E71-4AC3-B3C8-9255D4521CB9}"/>
    <pc:docChg chg="custSel modSld">
      <pc:chgData name="Rajeev Goyal" userId="55559854770e66cb" providerId="LiveId" clId="{55E1A957-1E71-4AC3-B3C8-9255D4521CB9}" dt="2019-08-22T02:32:51.967" v="3" actId="207"/>
      <pc:docMkLst>
        <pc:docMk/>
      </pc:docMkLst>
      <pc:sldChg chg="addSp delSp modSp">
        <pc:chgData name="Rajeev Goyal" userId="55559854770e66cb" providerId="LiveId" clId="{55E1A957-1E71-4AC3-B3C8-9255D4521CB9}" dt="2019-08-22T02:32:51.967" v="3" actId="207"/>
        <pc:sldMkLst>
          <pc:docMk/>
          <pc:sldMk cId="1485206738" sldId="455"/>
        </pc:sldMkLst>
        <pc:graphicFrameChg chg="del">
          <ac:chgData name="Rajeev Goyal" userId="55559854770e66cb" providerId="LiveId" clId="{55E1A957-1E71-4AC3-B3C8-9255D4521CB9}" dt="2019-08-22T02:32:31.584" v="0" actId="478"/>
          <ac:graphicFrameMkLst>
            <pc:docMk/>
            <pc:sldMk cId="1485206738" sldId="455"/>
            <ac:graphicFrameMk id="3" creationId="{87C29664-B35D-443B-A57F-D02C91EF4A6B}"/>
          </ac:graphicFrameMkLst>
        </pc:graphicFrameChg>
        <pc:graphicFrameChg chg="add mod">
          <ac:chgData name="Rajeev Goyal" userId="55559854770e66cb" providerId="LiveId" clId="{55E1A957-1E71-4AC3-B3C8-9255D4521CB9}" dt="2019-08-22T02:32:41.837" v="2" actId="1076"/>
          <ac:graphicFrameMkLst>
            <pc:docMk/>
            <pc:sldMk cId="1485206738" sldId="455"/>
            <ac:graphicFrameMk id="5" creationId="{201F2D76-060B-4C03-8D3C-4ADF7896A6CC}"/>
          </ac:graphicFrameMkLst>
        </pc:graphicFrameChg>
        <pc:graphicFrameChg chg="add mod modGraphic">
          <ac:chgData name="Rajeev Goyal" userId="55559854770e66cb" providerId="LiveId" clId="{55E1A957-1E71-4AC3-B3C8-9255D4521CB9}" dt="2019-08-22T02:32:51.967" v="3" actId="207"/>
          <ac:graphicFrameMkLst>
            <pc:docMk/>
            <pc:sldMk cId="1485206738" sldId="455"/>
            <ac:graphicFrameMk id="6" creationId="{414FB80E-34C0-4F18-BD88-3B9D4FFA0A61}"/>
          </ac:graphicFrameMkLst>
        </pc:graphicFrameChg>
      </pc:sldChg>
    </pc:docChg>
  </pc:docChgLst>
  <pc:docChgLst>
    <pc:chgData name="Rajeev Goyal" userId="55559854770e66cb" providerId="LiveId" clId="{F8A02D3D-DAFE-4FDF-A84E-E897134BEA22}"/>
    <pc:docChg chg="modSld">
      <pc:chgData name="Rajeev Goyal" userId="55559854770e66cb" providerId="LiveId" clId="{F8A02D3D-DAFE-4FDF-A84E-E897134BEA22}" dt="2020-11-05T02:08:01.615" v="0"/>
      <pc:docMkLst>
        <pc:docMk/>
      </pc:docMkLst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270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270"/>
            <ac:inkMk id="2" creationId="{4DCEEC25-425E-4599-BDB6-97880F7FE18E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271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271"/>
            <ac:inkMk id="2" creationId="{56C45F75-0C9C-4039-969C-39AAB756F787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272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272"/>
            <ac:inkMk id="2" creationId="{80EF8E4C-82E1-421A-8DD2-D905CF35FBCB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273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273"/>
            <ac:inkMk id="2" creationId="{8B79453A-9970-42D9-A4CF-502A7F948812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277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277"/>
            <ac:inkMk id="2" creationId="{CDDF30FB-8CC9-4E98-993C-0BDB32520659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278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278"/>
            <ac:inkMk id="2" creationId="{D0F5F563-6815-4CB2-8A9C-A8EB04A809F8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325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325"/>
            <ac:inkMk id="2" creationId="{C99B02F3-CC28-400B-A170-058ACDF51246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326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326"/>
            <ac:inkMk id="2" creationId="{408B4C92-A8F6-45D3-97E2-44632972B6DD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06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06"/>
            <ac:inkMk id="2" creationId="{2D3B3DAF-72F2-40D4-9257-C6FC5C983806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1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1"/>
            <ac:inkMk id="2" creationId="{ECA6E707-176C-4A4F-BAA9-F3D340535472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2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2"/>
            <ac:inkMk id="2" creationId="{500934C9-FD2F-4C8F-B5DD-E8C9EE45AFBB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3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3"/>
            <ac:inkMk id="2" creationId="{0E1C92EE-B6DB-431C-882D-6ADD2A572C6D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4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4"/>
            <ac:inkMk id="2" creationId="{7CF4DDB1-B46D-4AFE-8CBE-8364963D5886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6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6"/>
            <ac:inkMk id="2" creationId="{625C1FA2-AE38-401C-BE9C-56BB6B43A0D0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8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8"/>
            <ac:inkMk id="2" creationId="{739F3863-3E69-4A70-8EA5-64B45A57AB41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19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19"/>
            <ac:inkMk id="2" creationId="{A84B6541-6C84-47E3-BA5A-4C67227355FC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24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24"/>
            <ac:inkMk id="2" creationId="{7C13BE1A-A70F-46F8-BD26-DAB1E9328250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25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25"/>
            <ac:inkMk id="2" creationId="{CA8F46DB-05E7-43F1-AE0D-51DDC69A6A68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27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27"/>
            <ac:inkMk id="2" creationId="{B832DA2B-1531-4864-B957-7E719D2E36CE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29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29"/>
            <ac:inkMk id="2" creationId="{D2EE2C72-72F9-4F8C-9E77-0DA6EBF3E466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30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30"/>
            <ac:inkMk id="2" creationId="{5F85BA5B-C61B-41D4-8D6E-9D3E6925788B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34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34"/>
            <ac:inkMk id="2" creationId="{0B1DAD28-0F9C-4E9E-9812-20F73F741AD5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0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0"/>
            <ac:inkMk id="2" creationId="{E93B7D67-6B0E-45A6-B69B-7D6FDA065D56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1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1"/>
            <ac:inkMk id="2" creationId="{5E1C31C2-5FA0-4944-BFE1-4F1479525AAB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3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3"/>
            <ac:inkMk id="2" creationId="{EC409660-16F9-4C53-A0B3-8EEFC92D9468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4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4"/>
            <ac:inkMk id="2" creationId="{6526032C-6C5C-4EB5-B1F1-2474550F701E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5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5"/>
            <ac:inkMk id="3" creationId="{49FC42CD-27D7-443B-803F-B5CB94819E05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7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7"/>
            <ac:inkMk id="3" creationId="{D17EC6F3-4FF9-4470-82B3-051D400BC3D9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8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8"/>
            <ac:inkMk id="2" creationId="{8B12E93D-625E-4FC7-A0C1-A33AB1C13B8F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49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49"/>
            <ac:inkMk id="2" creationId="{3FE3A9B4-67C7-49D4-9460-1F1D4B4600EC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51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51"/>
            <ac:inkMk id="2" creationId="{2A8FA7CF-B201-46C8-81A7-4C509A082334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0" sldId="452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0" sldId="452"/>
            <ac:inkMk id="2" creationId="{874D8977-CEAF-4712-9F6B-5F6A8BB7BEDB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1485206738" sldId="455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1485206738" sldId="455"/>
            <ac:inkMk id="5" creationId="{E0BA7477-DEDF-4A0D-A220-D16942985E11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2378458553" sldId="456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2378458553" sldId="456"/>
            <ac:inkMk id="2" creationId="{A0AC8FEF-F1B1-48CC-A162-06EAB7C15825}"/>
          </ac:inkMkLst>
        </pc:inkChg>
      </pc:sldChg>
      <pc:sldChg chg="addSp">
        <pc:chgData name="Rajeev Goyal" userId="55559854770e66cb" providerId="LiveId" clId="{F8A02D3D-DAFE-4FDF-A84E-E897134BEA22}" dt="2020-11-05T02:08:01.615" v="0"/>
        <pc:sldMkLst>
          <pc:docMk/>
          <pc:sldMk cId="3774343506" sldId="457"/>
        </pc:sldMkLst>
        <pc:inkChg chg="add">
          <ac:chgData name="Rajeev Goyal" userId="55559854770e66cb" providerId="LiveId" clId="{F8A02D3D-DAFE-4FDF-A84E-E897134BEA22}" dt="2020-11-05T02:08:01.615" v="0"/>
          <ac:inkMkLst>
            <pc:docMk/>
            <pc:sldMk cId="3774343506" sldId="457"/>
            <ac:inkMk id="2" creationId="{0B1674B0-2B8C-402F-B68F-345BF9E967E5}"/>
          </ac:inkMkLst>
        </pc:inkChg>
      </pc:sldChg>
    </pc:docChg>
  </pc:docChgLst>
  <pc:docChgLst>
    <pc:chgData name="Rajeev Goyal" userId="55559854770e66cb" providerId="LiveId" clId="{88F6D404-40A8-4A40-84F2-2D47327E5CDD}"/>
    <pc:docChg chg="custSel addSld delSld modSld sldOrd">
      <pc:chgData name="Rajeev Goyal" userId="55559854770e66cb" providerId="LiveId" clId="{88F6D404-40A8-4A40-84F2-2D47327E5CDD}" dt="2019-11-06T03:57:53.950" v="427" actId="2696"/>
      <pc:docMkLst>
        <pc:docMk/>
      </pc:docMkLst>
      <pc:sldChg chg="modSp">
        <pc:chgData name="Rajeev Goyal" userId="55559854770e66cb" providerId="LiveId" clId="{88F6D404-40A8-4A40-84F2-2D47327E5CDD}" dt="2019-11-03T00:11:13.443" v="0" actId="20577"/>
        <pc:sldMkLst>
          <pc:docMk/>
          <pc:sldMk cId="0" sldId="326"/>
        </pc:sldMkLst>
        <pc:spChg chg="mod">
          <ac:chgData name="Rajeev Goyal" userId="55559854770e66cb" providerId="LiveId" clId="{88F6D404-40A8-4A40-84F2-2D47327E5CDD}" dt="2019-11-03T00:11:13.443" v="0" actId="20577"/>
          <ac:spMkLst>
            <pc:docMk/>
            <pc:sldMk cId="0" sldId="326"/>
            <ac:spMk id="29699" creationId="{F3D488E8-491F-490D-867C-A71DB3514C93}"/>
          </ac:spMkLst>
        </pc:spChg>
      </pc:sldChg>
      <pc:sldChg chg="ord">
        <pc:chgData name="Rajeev Goyal" userId="55559854770e66cb" providerId="LiveId" clId="{88F6D404-40A8-4A40-84F2-2D47327E5CDD}" dt="2019-11-05T03:48:34.852" v="209"/>
        <pc:sldMkLst>
          <pc:docMk/>
          <pc:sldMk cId="0" sldId="406"/>
        </pc:sldMkLst>
      </pc:sldChg>
      <pc:sldChg chg="modAnim">
        <pc:chgData name="Rajeev Goyal" userId="55559854770e66cb" providerId="LiveId" clId="{88F6D404-40A8-4A40-84F2-2D47327E5CDD}" dt="2019-11-05T03:44:28.853" v="132"/>
        <pc:sldMkLst>
          <pc:docMk/>
          <pc:sldMk cId="0" sldId="440"/>
        </pc:sldMkLst>
      </pc:sldChg>
      <pc:sldChg chg="modSp">
        <pc:chgData name="Rajeev Goyal" userId="55559854770e66cb" providerId="LiveId" clId="{88F6D404-40A8-4A40-84F2-2D47327E5CDD}" dt="2019-11-05T03:48:10.477" v="183" actId="20577"/>
        <pc:sldMkLst>
          <pc:docMk/>
          <pc:sldMk cId="0" sldId="441"/>
        </pc:sldMkLst>
        <pc:spChg chg="mod">
          <ac:chgData name="Rajeev Goyal" userId="55559854770e66cb" providerId="LiveId" clId="{88F6D404-40A8-4A40-84F2-2D47327E5CDD}" dt="2019-11-05T03:46:51.102" v="137" actId="1076"/>
          <ac:spMkLst>
            <pc:docMk/>
            <pc:sldMk cId="0" sldId="441"/>
            <ac:spMk id="33795" creationId="{BF96A31A-C717-46AE-A73E-171A6C24F031}"/>
          </ac:spMkLst>
        </pc:spChg>
        <pc:spChg chg="mod">
          <ac:chgData name="Rajeev Goyal" userId="55559854770e66cb" providerId="LiveId" clId="{88F6D404-40A8-4A40-84F2-2D47327E5CDD}" dt="2019-11-05T03:48:10.477" v="183" actId="20577"/>
          <ac:spMkLst>
            <pc:docMk/>
            <pc:sldMk cId="0" sldId="441"/>
            <ac:spMk id="458754" creationId="{CFBBCF1F-2C6A-4FDA-972B-A0484D9AF818}"/>
          </ac:spMkLst>
        </pc:spChg>
        <pc:graphicFrameChg chg="mod">
          <ac:chgData name="Rajeev Goyal" userId="55559854770e66cb" providerId="LiveId" clId="{88F6D404-40A8-4A40-84F2-2D47327E5CDD}" dt="2019-11-05T03:46:54.003" v="138" actId="1076"/>
          <ac:graphicFrameMkLst>
            <pc:docMk/>
            <pc:sldMk cId="0" sldId="441"/>
            <ac:graphicFrameMk id="33796" creationId="{90D91F34-51DD-4E47-94B8-F49C58595E04}"/>
          </ac:graphicFrameMkLst>
        </pc:graphicFrameChg>
      </pc:sldChg>
      <pc:sldChg chg="modSp ord">
        <pc:chgData name="Rajeev Goyal" userId="55559854770e66cb" providerId="LiveId" clId="{88F6D404-40A8-4A40-84F2-2D47327E5CDD}" dt="2019-11-05T03:48:22.657" v="208" actId="20577"/>
        <pc:sldMkLst>
          <pc:docMk/>
          <pc:sldMk cId="0" sldId="448"/>
        </pc:sldMkLst>
        <pc:spChg chg="mod">
          <ac:chgData name="Rajeev Goyal" userId="55559854770e66cb" providerId="LiveId" clId="{88F6D404-40A8-4A40-84F2-2D47327E5CDD}" dt="2019-11-05T03:48:22.657" v="208" actId="20577"/>
          <ac:spMkLst>
            <pc:docMk/>
            <pc:sldMk cId="0" sldId="448"/>
            <ac:spMk id="458754" creationId="{CFBBCF1F-2C6A-4FDA-972B-A0484D9AF818}"/>
          </ac:spMkLst>
        </pc:spChg>
        <pc:cxnChg chg="mod">
          <ac:chgData name="Rajeev Goyal" userId="55559854770e66cb" providerId="LiveId" clId="{88F6D404-40A8-4A40-84F2-2D47327E5CDD}" dt="2019-11-05T03:37:00.341" v="3" actId="1076"/>
          <ac:cxnSpMkLst>
            <pc:docMk/>
            <pc:sldMk cId="0" sldId="448"/>
            <ac:cxnSpMk id="35853" creationId="{2EE43FCE-C43A-4004-ACEC-436D5F3189B3}"/>
          </ac:cxnSpMkLst>
        </pc:cxnChg>
      </pc:sldChg>
      <pc:sldChg chg="modSp">
        <pc:chgData name="Rajeev Goyal" userId="55559854770e66cb" providerId="LiveId" clId="{88F6D404-40A8-4A40-84F2-2D47327E5CDD}" dt="2019-11-06T03:10:26.727" v="300" actId="20577"/>
        <pc:sldMkLst>
          <pc:docMk/>
          <pc:sldMk cId="0" sldId="452"/>
        </pc:sldMkLst>
        <pc:spChg chg="mod">
          <ac:chgData name="Rajeev Goyal" userId="55559854770e66cb" providerId="LiveId" clId="{88F6D404-40A8-4A40-84F2-2D47327E5CDD}" dt="2019-11-06T03:10:26.727" v="300" actId="20577"/>
          <ac:spMkLst>
            <pc:docMk/>
            <pc:sldMk cId="0" sldId="452"/>
            <ac:spMk id="321538" creationId="{082EDCDD-6FB5-41BC-97D7-B3216EE18AEE}"/>
          </ac:spMkLst>
        </pc:spChg>
      </pc:sldChg>
      <pc:sldChg chg="modSp">
        <pc:chgData name="Rajeev Goyal" userId="55559854770e66cb" providerId="LiveId" clId="{88F6D404-40A8-4A40-84F2-2D47327E5CDD}" dt="2019-11-06T03:33:10.305" v="357"/>
        <pc:sldMkLst>
          <pc:docMk/>
          <pc:sldMk cId="0" sldId="453"/>
        </pc:sldMkLst>
        <pc:spChg chg="mod">
          <ac:chgData name="Rajeev Goyal" userId="55559854770e66cb" providerId="LiveId" clId="{88F6D404-40A8-4A40-84F2-2D47327E5CDD}" dt="2019-11-06T03:30:16.670" v="311" actId="20577"/>
          <ac:spMkLst>
            <pc:docMk/>
            <pc:sldMk cId="0" sldId="453"/>
            <ac:spMk id="321538" creationId="{082EDCDD-6FB5-41BC-97D7-B3216EE18AEE}"/>
          </ac:spMkLst>
        </pc:spChg>
        <pc:graphicFrameChg chg="mod">
          <ac:chgData name="Rajeev Goyal" userId="55559854770e66cb" providerId="LiveId" clId="{88F6D404-40A8-4A40-84F2-2D47327E5CDD}" dt="2019-11-06T03:33:10.305" v="357"/>
          <ac:graphicFrameMkLst>
            <pc:docMk/>
            <pc:sldMk cId="0" sldId="453"/>
            <ac:graphicFrameMk id="94211" creationId="{63A41EB4-C450-48C9-AFFA-C1CB42D39F34}"/>
          </ac:graphicFrameMkLst>
        </pc:graphicFrameChg>
      </pc:sldChg>
      <pc:sldChg chg="addSp delSp modSp add">
        <pc:chgData name="Rajeev Goyal" userId="55559854770e66cb" providerId="LiveId" clId="{88F6D404-40A8-4A40-84F2-2D47327E5CDD}" dt="2019-11-06T03:08:22.913" v="298" actId="403"/>
        <pc:sldMkLst>
          <pc:docMk/>
          <pc:sldMk cId="2378458553" sldId="456"/>
        </pc:sldMkLst>
        <pc:spChg chg="add mod">
          <ac:chgData name="Rajeev Goyal" userId="55559854770e66cb" providerId="LiveId" clId="{88F6D404-40A8-4A40-84F2-2D47327E5CDD}" dt="2019-11-06T03:08:22.913" v="298" actId="403"/>
          <ac:spMkLst>
            <pc:docMk/>
            <pc:sldMk cId="2378458553" sldId="456"/>
            <ac:spMk id="2" creationId="{1D734645-B6A9-4C71-A181-CFDAF62D18F8}"/>
          </ac:spMkLst>
        </pc:spChg>
        <pc:spChg chg="add del mod">
          <ac:chgData name="Rajeev Goyal" userId="55559854770e66cb" providerId="LiveId" clId="{88F6D404-40A8-4A40-84F2-2D47327E5CDD}" dt="2019-11-05T03:39:47.599" v="28" actId="478"/>
          <ac:spMkLst>
            <pc:docMk/>
            <pc:sldMk cId="2378458553" sldId="456"/>
            <ac:spMk id="4" creationId="{88597773-B2A3-4CE4-B4B9-043F51BA16E9}"/>
          </ac:spMkLst>
        </pc:spChg>
        <pc:spChg chg="add del">
          <ac:chgData name="Rajeev Goyal" userId="55559854770e66cb" providerId="LiveId" clId="{88F6D404-40A8-4A40-84F2-2D47327E5CDD}" dt="2019-11-05T03:40:11.965" v="32" actId="478"/>
          <ac:spMkLst>
            <pc:docMk/>
            <pc:sldMk cId="2378458553" sldId="456"/>
            <ac:spMk id="5" creationId="{F5C42B0B-BDA0-456A-90CF-5A9F6EA52AF2}"/>
          </ac:spMkLst>
        </pc:spChg>
        <pc:spChg chg="add del mod">
          <ac:chgData name="Rajeev Goyal" userId="55559854770e66cb" providerId="LiveId" clId="{88F6D404-40A8-4A40-84F2-2D47327E5CDD}" dt="2019-11-05T03:57:31.071" v="265" actId="478"/>
          <ac:spMkLst>
            <pc:docMk/>
            <pc:sldMk cId="2378458553" sldId="456"/>
            <ac:spMk id="6" creationId="{8F3F1685-2D66-47F6-97F6-801F0BA16369}"/>
          </ac:spMkLst>
        </pc:spChg>
        <pc:spChg chg="add mod">
          <ac:chgData name="Rajeev Goyal" userId="55559854770e66cb" providerId="LiveId" clId="{88F6D404-40A8-4A40-84F2-2D47327E5CDD}" dt="2019-11-05T03:57:27.225" v="264" actId="1076"/>
          <ac:spMkLst>
            <pc:docMk/>
            <pc:sldMk cId="2378458553" sldId="456"/>
            <ac:spMk id="9" creationId="{3D13C6AC-91C0-44F1-9AD4-0BF8E8996967}"/>
          </ac:spMkLst>
        </pc:spChg>
        <pc:spChg chg="add del mod">
          <ac:chgData name="Rajeev Goyal" userId="55559854770e66cb" providerId="LiveId" clId="{88F6D404-40A8-4A40-84F2-2D47327E5CDD}" dt="2019-11-05T03:57:33.301" v="267" actId="478"/>
          <ac:spMkLst>
            <pc:docMk/>
            <pc:sldMk cId="2378458553" sldId="456"/>
            <ac:spMk id="11" creationId="{09C0C4BD-3C25-4647-A900-824BBDACBF15}"/>
          </ac:spMkLst>
        </pc:spChg>
        <pc:spChg chg="add del mod">
          <ac:chgData name="Rajeev Goyal" userId="55559854770e66cb" providerId="LiveId" clId="{88F6D404-40A8-4A40-84F2-2D47327E5CDD}" dt="2019-11-05T03:57:31.071" v="265" actId="478"/>
          <ac:spMkLst>
            <pc:docMk/>
            <pc:sldMk cId="2378458553" sldId="456"/>
            <ac:spMk id="12" creationId="{A2A5B3A0-7B45-4B3E-8D27-7F595587AB93}"/>
          </ac:spMkLst>
        </pc:spChg>
        <pc:spChg chg="del">
          <ac:chgData name="Rajeev Goyal" userId="55559854770e66cb" providerId="LiveId" clId="{88F6D404-40A8-4A40-84F2-2D47327E5CDD}" dt="2019-11-05T03:39:44.784" v="27" actId="478"/>
          <ac:spMkLst>
            <pc:docMk/>
            <pc:sldMk cId="2378458553" sldId="456"/>
            <ac:spMk id="33795" creationId="{BF96A31A-C717-46AE-A73E-171A6C24F031}"/>
          </ac:spMkLst>
        </pc:spChg>
        <pc:spChg chg="mod">
          <ac:chgData name="Rajeev Goyal" userId="55559854770e66cb" providerId="LiveId" clId="{88F6D404-40A8-4A40-84F2-2D47327E5CDD}" dt="2019-11-06T03:07:48.812" v="269" actId="20577"/>
          <ac:spMkLst>
            <pc:docMk/>
            <pc:sldMk cId="2378458553" sldId="456"/>
            <ac:spMk id="458754" creationId="{CFBBCF1F-2C6A-4FDA-972B-A0484D9AF818}"/>
          </ac:spMkLst>
        </pc:spChg>
        <pc:graphicFrameChg chg="add del mod modGraphic">
          <ac:chgData name="Rajeev Goyal" userId="55559854770e66cb" providerId="LiveId" clId="{88F6D404-40A8-4A40-84F2-2D47327E5CDD}" dt="2019-11-05T03:38:02.605" v="12" actId="478"/>
          <ac:graphicFrameMkLst>
            <pc:docMk/>
            <pc:sldMk cId="2378458553" sldId="456"/>
            <ac:graphicFrameMk id="2" creationId="{DFB8F217-33C6-4594-A75A-92DDC6B18F5B}"/>
          </ac:graphicFrameMkLst>
        </pc:graphicFrameChg>
        <pc:graphicFrameChg chg="add mod modGraphic">
          <ac:chgData name="Rajeev Goyal" userId="55559854770e66cb" providerId="LiveId" clId="{88F6D404-40A8-4A40-84F2-2D47327E5CDD}" dt="2019-11-05T03:39:39.888" v="26" actId="404"/>
          <ac:graphicFrameMkLst>
            <pc:docMk/>
            <pc:sldMk cId="2378458553" sldId="456"/>
            <ac:graphicFrameMk id="3" creationId="{59C395BF-BFCA-4407-A717-244C258BBF2E}"/>
          </ac:graphicFrameMkLst>
        </pc:graphicFrameChg>
        <pc:graphicFrameChg chg="del">
          <ac:chgData name="Rajeev Goyal" userId="55559854770e66cb" providerId="LiveId" clId="{88F6D404-40A8-4A40-84F2-2D47327E5CDD}" dt="2019-11-05T03:37:22.605" v="7" actId="478"/>
          <ac:graphicFrameMkLst>
            <pc:docMk/>
            <pc:sldMk cId="2378458553" sldId="456"/>
            <ac:graphicFrameMk id="33796" creationId="{90D91F34-51DD-4E47-94B8-F49C58595E04}"/>
          </ac:graphicFrameMkLst>
        </pc:graphicFrameChg>
        <pc:cxnChg chg="add del mod">
          <ac:chgData name="Rajeev Goyal" userId="55559854770e66cb" providerId="LiveId" clId="{88F6D404-40A8-4A40-84F2-2D47327E5CDD}" dt="2019-11-05T03:57:31.071" v="265" actId="478"/>
          <ac:cxnSpMkLst>
            <pc:docMk/>
            <pc:sldMk cId="2378458553" sldId="456"/>
            <ac:cxnSpMk id="8" creationId="{C612B3C0-38A6-499F-98F3-6C93315F82C5}"/>
          </ac:cxnSpMkLst>
        </pc:cxnChg>
        <pc:cxnChg chg="add del mod">
          <ac:chgData name="Rajeev Goyal" userId="55559854770e66cb" providerId="LiveId" clId="{88F6D404-40A8-4A40-84F2-2D47327E5CDD}" dt="2019-11-05T03:57:31.071" v="265" actId="478"/>
          <ac:cxnSpMkLst>
            <pc:docMk/>
            <pc:sldMk cId="2378458553" sldId="456"/>
            <ac:cxnSpMk id="13" creationId="{F4049FE7-D612-4817-B488-49D0EB3FA6BF}"/>
          </ac:cxnSpMkLst>
        </pc:cxnChg>
        <pc:cxnChg chg="add del mod">
          <ac:chgData name="Rajeev Goyal" userId="55559854770e66cb" providerId="LiveId" clId="{88F6D404-40A8-4A40-84F2-2D47327E5CDD}" dt="2019-11-05T03:57:31.071" v="265" actId="478"/>
          <ac:cxnSpMkLst>
            <pc:docMk/>
            <pc:sldMk cId="2378458553" sldId="456"/>
            <ac:cxnSpMk id="16" creationId="{565BFCF1-D2FB-4724-91D4-C7306E0FEBB0}"/>
          </ac:cxnSpMkLst>
        </pc:cxnChg>
      </pc:sldChg>
      <pc:sldChg chg="addSp delSp modSp add del">
        <pc:chgData name="Rajeev Goyal" userId="55559854770e66cb" providerId="LiveId" clId="{88F6D404-40A8-4A40-84F2-2D47327E5CDD}" dt="2019-11-05T03:59:25.395" v="268" actId="2696"/>
        <pc:sldMkLst>
          <pc:docMk/>
          <pc:sldMk cId="713740927" sldId="457"/>
        </pc:sldMkLst>
        <pc:spChg chg="mod">
          <ac:chgData name="Rajeev Goyal" userId="55559854770e66cb" providerId="LiveId" clId="{88F6D404-40A8-4A40-84F2-2D47327E5CDD}" dt="2019-11-05T03:55:04.273" v="261" actId="14100"/>
          <ac:spMkLst>
            <pc:docMk/>
            <pc:sldMk cId="713740927" sldId="457"/>
            <ac:spMk id="9" creationId="{3D13C6AC-91C0-44F1-9AD4-0BF8E8996967}"/>
          </ac:spMkLst>
        </pc:spChg>
        <pc:spChg chg="add del">
          <ac:chgData name="Rajeev Goyal" userId="55559854770e66cb" providerId="LiveId" clId="{88F6D404-40A8-4A40-84F2-2D47327E5CDD}" dt="2019-11-05T03:53:26.350" v="239"/>
          <ac:spMkLst>
            <pc:docMk/>
            <pc:sldMk cId="713740927" sldId="457"/>
            <ac:spMk id="29" creationId="{632B2F3F-B000-4161-8DC9-F18A512C6A19}"/>
          </ac:spMkLst>
        </pc:spChg>
        <pc:spChg chg="add mod">
          <ac:chgData name="Rajeev Goyal" userId="55559854770e66cb" providerId="LiveId" clId="{88F6D404-40A8-4A40-84F2-2D47327E5CDD}" dt="2019-11-05T03:53:25.067" v="238" actId="571"/>
          <ac:spMkLst>
            <pc:docMk/>
            <pc:sldMk cId="713740927" sldId="457"/>
            <ac:spMk id="30" creationId="{CAA81358-00BC-4491-ADD2-D96B570BEB0B}"/>
          </ac:spMkLst>
        </pc:spChg>
        <pc:spChg chg="add mod">
          <ac:chgData name="Rajeev Goyal" userId="55559854770e66cb" providerId="LiveId" clId="{88F6D404-40A8-4A40-84F2-2D47327E5CDD}" dt="2019-11-05T03:53:25.067" v="238" actId="571"/>
          <ac:spMkLst>
            <pc:docMk/>
            <pc:sldMk cId="713740927" sldId="457"/>
            <ac:spMk id="31" creationId="{F046CA5A-858F-4A57-AD89-2BAEE7C3B002}"/>
          </ac:spMkLst>
        </pc:spChg>
        <pc:spChg chg="add del mod">
          <ac:chgData name="Rajeev Goyal" userId="55559854770e66cb" providerId="LiveId" clId="{88F6D404-40A8-4A40-84F2-2D47327E5CDD}" dt="2019-11-05T03:53:38.037" v="242" actId="478"/>
          <ac:spMkLst>
            <pc:docMk/>
            <pc:sldMk cId="713740927" sldId="457"/>
            <ac:spMk id="32" creationId="{66A783CA-3E42-4B6D-949D-89E2D05ECF3E}"/>
          </ac:spMkLst>
        </pc:spChg>
        <pc:spChg chg="add mod">
          <ac:chgData name="Rajeev Goyal" userId="55559854770e66cb" providerId="LiveId" clId="{88F6D404-40A8-4A40-84F2-2D47327E5CDD}" dt="2019-11-05T03:54:55.985" v="259" actId="14100"/>
          <ac:spMkLst>
            <pc:docMk/>
            <pc:sldMk cId="713740927" sldId="457"/>
            <ac:spMk id="33" creationId="{6597A820-D5CB-4D50-8536-12DCD3DE0E03}"/>
          </ac:spMkLst>
        </pc:spChg>
        <pc:spChg chg="mod">
          <ac:chgData name="Rajeev Goyal" userId="55559854770e66cb" providerId="LiveId" clId="{88F6D404-40A8-4A40-84F2-2D47327E5CDD}" dt="2019-11-05T03:48:46.506" v="219" actId="20577"/>
          <ac:spMkLst>
            <pc:docMk/>
            <pc:sldMk cId="713740927" sldId="457"/>
            <ac:spMk id="458754" creationId="{CFBBCF1F-2C6A-4FDA-972B-A0484D9AF818}"/>
          </ac:spMkLst>
        </pc:spChg>
        <pc:cxnChg chg="add del mod">
          <ac:chgData name="Rajeev Goyal" userId="55559854770e66cb" providerId="LiveId" clId="{88F6D404-40A8-4A40-84F2-2D47327E5CDD}" dt="2019-11-05T03:52:15.247" v="233" actId="478"/>
          <ac:cxnSpMkLst>
            <pc:docMk/>
            <pc:sldMk cId="713740927" sldId="457"/>
            <ac:cxnSpMk id="4" creationId="{5985EB54-A89A-4792-BF3B-DFE20414B17C}"/>
          </ac:cxnSpMkLst>
        </pc:cxnChg>
        <pc:cxnChg chg="add mod">
          <ac:chgData name="Rajeev Goyal" userId="55559854770e66cb" providerId="LiveId" clId="{88F6D404-40A8-4A40-84F2-2D47327E5CDD}" dt="2019-11-05T03:49:42.433" v="221" actId="11529"/>
          <ac:cxnSpMkLst>
            <pc:docMk/>
            <pc:sldMk cId="713740927" sldId="457"/>
            <ac:cxnSpMk id="7" creationId="{42F3E9AA-A2B6-431C-9D68-157BB265885A}"/>
          </ac:cxnSpMkLst>
        </pc:cxnChg>
        <pc:cxnChg chg="add mod">
          <ac:chgData name="Rajeev Goyal" userId="55559854770e66cb" providerId="LiveId" clId="{88F6D404-40A8-4A40-84F2-2D47327E5CDD}" dt="2019-11-05T03:50:10.630" v="222" actId="11529"/>
          <ac:cxnSpMkLst>
            <pc:docMk/>
            <pc:sldMk cId="713740927" sldId="457"/>
            <ac:cxnSpMk id="14" creationId="{B498557F-33B7-41FE-85FC-EAC792637915}"/>
          </ac:cxnSpMkLst>
        </pc:cxnChg>
        <pc:cxnChg chg="add mod">
          <ac:chgData name="Rajeev Goyal" userId="55559854770e66cb" providerId="LiveId" clId="{88F6D404-40A8-4A40-84F2-2D47327E5CDD}" dt="2019-11-05T03:51:40.142" v="227" actId="14100"/>
          <ac:cxnSpMkLst>
            <pc:docMk/>
            <pc:sldMk cId="713740927" sldId="457"/>
            <ac:cxnSpMk id="17" creationId="{9C5A76F8-27D4-47CE-8849-FF757F2D4254}"/>
          </ac:cxnSpMkLst>
        </pc:cxnChg>
        <pc:cxnChg chg="add mod">
          <ac:chgData name="Rajeev Goyal" userId="55559854770e66cb" providerId="LiveId" clId="{88F6D404-40A8-4A40-84F2-2D47327E5CDD}" dt="2019-11-05T03:52:12.166" v="232" actId="14100"/>
          <ac:cxnSpMkLst>
            <pc:docMk/>
            <pc:sldMk cId="713740927" sldId="457"/>
            <ac:cxnSpMk id="23" creationId="{D97CF922-D5E2-4A3B-8F35-4400A5BCA3F9}"/>
          </ac:cxnSpMkLst>
        </pc:cxnChg>
      </pc:sldChg>
      <pc:sldChg chg="addSp delSp modSp add ord">
        <pc:chgData name="Rajeev Goyal" userId="55559854770e66cb" providerId="LiveId" clId="{88F6D404-40A8-4A40-84F2-2D47327E5CDD}" dt="2019-11-06T03:36:03.180" v="383" actId="207"/>
        <pc:sldMkLst>
          <pc:docMk/>
          <pc:sldMk cId="3774343506" sldId="457"/>
        </pc:sldMkLst>
        <pc:spChg chg="add mod">
          <ac:chgData name="Rajeev Goyal" userId="55559854770e66cb" providerId="LiveId" clId="{88F6D404-40A8-4A40-84F2-2D47327E5CDD}" dt="2019-11-06T03:32:27.751" v="352" actId="14100"/>
          <ac:spMkLst>
            <pc:docMk/>
            <pc:sldMk cId="3774343506" sldId="457"/>
            <ac:spMk id="2" creationId="{DF8773B9-8CCB-4888-90E4-49001D86A270}"/>
          </ac:spMkLst>
        </pc:spChg>
        <pc:spChg chg="mod">
          <ac:chgData name="Rajeev Goyal" userId="55559854770e66cb" providerId="LiveId" clId="{88F6D404-40A8-4A40-84F2-2D47327E5CDD}" dt="2019-11-06T03:32:37.080" v="353" actId="14100"/>
          <ac:spMkLst>
            <pc:docMk/>
            <pc:sldMk cId="3774343506" sldId="457"/>
            <ac:spMk id="92164" creationId="{01171783-4E8D-49FF-B253-B5C4A56354B6}"/>
          </ac:spMkLst>
        </pc:spChg>
        <pc:spChg chg="mod">
          <ac:chgData name="Rajeev Goyal" userId="55559854770e66cb" providerId="LiveId" clId="{88F6D404-40A8-4A40-84F2-2D47327E5CDD}" dt="2019-11-06T03:30:28.530" v="316" actId="20577"/>
          <ac:spMkLst>
            <pc:docMk/>
            <pc:sldMk cId="3774343506" sldId="457"/>
            <ac:spMk id="321538" creationId="{082EDCDD-6FB5-41BC-97D7-B3216EE18AEE}"/>
          </ac:spMkLst>
        </pc:spChg>
        <pc:graphicFrameChg chg="add del mod">
          <ac:chgData name="Rajeev Goyal" userId="55559854770e66cb" providerId="LiveId" clId="{88F6D404-40A8-4A40-84F2-2D47327E5CDD}" dt="2019-11-06T03:33:48.530" v="359" actId="478"/>
          <ac:graphicFrameMkLst>
            <pc:docMk/>
            <pc:sldMk cId="3774343506" sldId="457"/>
            <ac:graphicFrameMk id="3" creationId="{53905509-7297-4D5F-9AC2-807B711D0975}"/>
          </ac:graphicFrameMkLst>
        </pc:graphicFrameChg>
        <pc:graphicFrameChg chg="add mod modGraphic">
          <ac:chgData name="Rajeev Goyal" userId="55559854770e66cb" providerId="LiveId" clId="{88F6D404-40A8-4A40-84F2-2D47327E5CDD}" dt="2019-11-06T03:36:03.180" v="383" actId="207"/>
          <ac:graphicFrameMkLst>
            <pc:docMk/>
            <pc:sldMk cId="3774343506" sldId="457"/>
            <ac:graphicFrameMk id="4" creationId="{FEACCB52-A018-4848-9A83-E78DDD67FDA0}"/>
          </ac:graphicFrameMkLst>
        </pc:graphicFrameChg>
        <pc:graphicFrameChg chg="del">
          <ac:chgData name="Rajeev Goyal" userId="55559854770e66cb" providerId="LiveId" clId="{88F6D404-40A8-4A40-84F2-2D47327E5CDD}" dt="2019-11-06T03:32:46.980" v="354" actId="478"/>
          <ac:graphicFrameMkLst>
            <pc:docMk/>
            <pc:sldMk cId="3774343506" sldId="457"/>
            <ac:graphicFrameMk id="92163" creationId="{4AE39F80-5D3B-498D-B933-EC88B2040100}"/>
          </ac:graphicFrameMkLst>
        </pc:graphicFrameChg>
      </pc:sldChg>
      <pc:sldChg chg="addSp modSp add del">
        <pc:chgData name="Rajeev Goyal" userId="55559854770e66cb" providerId="LiveId" clId="{88F6D404-40A8-4A40-84F2-2D47327E5CDD}" dt="2019-11-06T03:57:53.950" v="427" actId="2696"/>
        <pc:sldMkLst>
          <pc:docMk/>
          <pc:sldMk cId="1929723039" sldId="458"/>
        </pc:sldMkLst>
        <pc:spChg chg="add mod">
          <ac:chgData name="Rajeev Goyal" userId="55559854770e66cb" providerId="LiveId" clId="{88F6D404-40A8-4A40-84F2-2D47327E5CDD}" dt="2019-11-06T03:37:33.340" v="400" actId="1076"/>
          <ac:spMkLst>
            <pc:docMk/>
            <pc:sldMk cId="1929723039" sldId="458"/>
            <ac:spMk id="3" creationId="{37A6FAE1-7606-4A0A-8CBF-57A12736FFD7}"/>
          </ac:spMkLst>
        </pc:spChg>
        <pc:spChg chg="add mod">
          <ac:chgData name="Rajeev Goyal" userId="55559854770e66cb" providerId="LiveId" clId="{88F6D404-40A8-4A40-84F2-2D47327E5CDD}" dt="2019-11-06T03:37:40.560" v="404" actId="20577"/>
          <ac:spMkLst>
            <pc:docMk/>
            <pc:sldMk cId="1929723039" sldId="458"/>
            <ac:spMk id="7" creationId="{12717F67-14D8-485A-A1AD-71A61EB4B9EF}"/>
          </ac:spMkLst>
        </pc:spChg>
        <pc:spChg chg="add mod">
          <ac:chgData name="Rajeev Goyal" userId="55559854770e66cb" providerId="LiveId" clId="{88F6D404-40A8-4A40-84F2-2D47327E5CDD}" dt="2019-11-06T03:37:57.729" v="410" actId="20577"/>
          <ac:spMkLst>
            <pc:docMk/>
            <pc:sldMk cId="1929723039" sldId="458"/>
            <ac:spMk id="8" creationId="{DB251C3E-BB49-40F1-AAFB-5610B5B156C0}"/>
          </ac:spMkLst>
        </pc:spChg>
        <pc:spChg chg="add mod">
          <ac:chgData name="Rajeev Goyal" userId="55559854770e66cb" providerId="LiveId" clId="{88F6D404-40A8-4A40-84F2-2D47327E5CDD}" dt="2019-11-06T03:37:54.050" v="408" actId="20577"/>
          <ac:spMkLst>
            <pc:docMk/>
            <pc:sldMk cId="1929723039" sldId="458"/>
            <ac:spMk id="9" creationId="{706D102A-47EC-4A1E-9F5B-8C707D2CFAEB}"/>
          </ac:spMkLst>
        </pc:spChg>
        <pc:spChg chg="mod">
          <ac:chgData name="Rajeev Goyal" userId="55559854770e66cb" providerId="LiveId" clId="{88F6D404-40A8-4A40-84F2-2D47327E5CDD}" dt="2019-11-06T03:35:05.400" v="382" actId="20577"/>
          <ac:spMkLst>
            <pc:docMk/>
            <pc:sldMk cId="1929723039" sldId="458"/>
            <ac:spMk id="321538" creationId="{082EDCDD-6FB5-41BC-97D7-B3216EE18AEE}"/>
          </ac:spMkLst>
        </pc:spChg>
        <pc:graphicFrameChg chg="mod modGraphic">
          <ac:chgData name="Rajeev Goyal" userId="55559854770e66cb" providerId="LiveId" clId="{88F6D404-40A8-4A40-84F2-2D47327E5CDD}" dt="2019-11-06T03:36:44.430" v="386" actId="14100"/>
          <ac:graphicFrameMkLst>
            <pc:docMk/>
            <pc:sldMk cId="1929723039" sldId="458"/>
            <ac:graphicFrameMk id="4" creationId="{FEACCB52-A018-4848-9A83-E78DDD67FDA0}"/>
          </ac:graphicFrameMkLst>
        </pc:graphicFrameChg>
        <pc:cxnChg chg="add mod">
          <ac:chgData name="Rajeev Goyal" userId="55559854770e66cb" providerId="LiveId" clId="{88F6D404-40A8-4A40-84F2-2D47327E5CDD}" dt="2019-11-06T03:39:08.530" v="411" actId="11529"/>
          <ac:cxnSpMkLst>
            <pc:docMk/>
            <pc:sldMk cId="1929723039" sldId="458"/>
            <ac:cxnSpMk id="6" creationId="{3DB5B659-253B-4710-92EB-BE075794CF06}"/>
          </ac:cxnSpMkLst>
        </pc:cxnChg>
        <pc:cxnChg chg="add mod">
          <ac:chgData name="Rajeev Goyal" userId="55559854770e66cb" providerId="LiveId" clId="{88F6D404-40A8-4A40-84F2-2D47327E5CDD}" dt="2019-11-06T03:39:44.055" v="412" actId="11529"/>
          <ac:cxnSpMkLst>
            <pc:docMk/>
            <pc:sldMk cId="1929723039" sldId="458"/>
            <ac:cxnSpMk id="11" creationId="{86B5EE48-3E6F-4DFA-BF1E-4D1FAAB34944}"/>
          </ac:cxnSpMkLst>
        </pc:cxnChg>
        <pc:cxnChg chg="add mod">
          <ac:chgData name="Rajeev Goyal" userId="55559854770e66cb" providerId="LiveId" clId="{88F6D404-40A8-4A40-84F2-2D47327E5CDD}" dt="2019-11-06T03:41:59.330" v="415" actId="14100"/>
          <ac:cxnSpMkLst>
            <pc:docMk/>
            <pc:sldMk cId="1929723039" sldId="458"/>
            <ac:cxnSpMk id="13" creationId="{198F6B80-7332-45F6-85BD-50427C0EB626}"/>
          </ac:cxnSpMkLst>
        </pc:cxnChg>
        <pc:cxnChg chg="add mod">
          <ac:chgData name="Rajeev Goyal" userId="55559854770e66cb" providerId="LiveId" clId="{88F6D404-40A8-4A40-84F2-2D47327E5CDD}" dt="2019-11-06T03:42:53.569" v="422" actId="692"/>
          <ac:cxnSpMkLst>
            <pc:docMk/>
            <pc:sldMk cId="1929723039" sldId="458"/>
            <ac:cxnSpMk id="15" creationId="{9A0BEC68-E6B5-49C9-AA94-C81AF0C8FAEE}"/>
          </ac:cxnSpMkLst>
        </pc:cxnChg>
        <pc:cxnChg chg="add mod">
          <ac:chgData name="Rajeev Goyal" userId="55559854770e66cb" providerId="LiveId" clId="{88F6D404-40A8-4A40-84F2-2D47327E5CDD}" dt="2019-11-06T03:43:35.024" v="423" actId="11529"/>
          <ac:cxnSpMkLst>
            <pc:docMk/>
            <pc:sldMk cId="1929723039" sldId="458"/>
            <ac:cxnSpMk id="18" creationId="{8F169E2E-C342-49F0-94A8-511D7D90D16F}"/>
          </ac:cxnSpMkLst>
        </pc:cxnChg>
        <pc:cxnChg chg="add mod">
          <ac:chgData name="Rajeev Goyal" userId="55559854770e66cb" providerId="LiveId" clId="{88F6D404-40A8-4A40-84F2-2D47327E5CDD}" dt="2019-11-06T03:43:53.109" v="424" actId="11529"/>
          <ac:cxnSpMkLst>
            <pc:docMk/>
            <pc:sldMk cId="1929723039" sldId="458"/>
            <ac:cxnSpMk id="20" creationId="{65364DF4-B4B6-4117-BA7F-CAB77ECCC592}"/>
          </ac:cxnSpMkLst>
        </pc:cxnChg>
        <pc:cxnChg chg="add mod">
          <ac:chgData name="Rajeev Goyal" userId="55559854770e66cb" providerId="LiveId" clId="{88F6D404-40A8-4A40-84F2-2D47327E5CDD}" dt="2019-11-06T03:44:06.539" v="425" actId="11529"/>
          <ac:cxnSpMkLst>
            <pc:docMk/>
            <pc:sldMk cId="1929723039" sldId="458"/>
            <ac:cxnSpMk id="22" creationId="{E792333F-C15A-4012-BB1B-1F186D1FCE38}"/>
          </ac:cxnSpMkLst>
        </pc:cxnChg>
        <pc:cxnChg chg="add mod">
          <ac:chgData name="Rajeev Goyal" userId="55559854770e66cb" providerId="LiveId" clId="{88F6D404-40A8-4A40-84F2-2D47327E5CDD}" dt="2019-11-06T03:44:27.209" v="426" actId="11529"/>
          <ac:cxnSpMkLst>
            <pc:docMk/>
            <pc:sldMk cId="1929723039" sldId="458"/>
            <ac:cxnSpMk id="24" creationId="{1D82B236-7A00-43A7-BDFD-9236CECFD2BD}"/>
          </ac:cxnSpMkLst>
        </pc:cxnChg>
      </pc:sldChg>
    </pc:docChg>
  </pc:docChgLst>
  <pc:docChgLst>
    <pc:chgData name="Rajeev Goyal" userId="55559854770e66cb" providerId="LiveId" clId="{244479AA-681F-4D0C-8701-6817E3EAB022}"/>
    <pc:docChg chg="undo custSel modSld">
      <pc:chgData name="Rajeev Goyal" userId="55559854770e66cb" providerId="LiveId" clId="{244479AA-681F-4D0C-8701-6817E3EAB022}" dt="2020-01-19T18:47:45.737" v="10" actId="207"/>
      <pc:docMkLst>
        <pc:docMk/>
      </pc:docMkLst>
      <pc:sldChg chg="addSp delSp modSp">
        <pc:chgData name="Rajeev Goyal" userId="55559854770e66cb" providerId="LiveId" clId="{244479AA-681F-4D0C-8701-6817E3EAB022}" dt="2020-01-19T18:47:45.737" v="10" actId="207"/>
        <pc:sldMkLst>
          <pc:docMk/>
          <pc:sldMk cId="1485206738" sldId="455"/>
        </pc:sldMkLst>
        <pc:graphicFrameChg chg="add mod">
          <ac:chgData name="Rajeev Goyal" userId="55559854770e66cb" providerId="LiveId" clId="{244479AA-681F-4D0C-8701-6817E3EAB022}" dt="2020-01-19T18:44:19.562" v="3" actId="1076"/>
          <ac:graphicFrameMkLst>
            <pc:docMk/>
            <pc:sldMk cId="1485206738" sldId="455"/>
            <ac:graphicFrameMk id="2" creationId="{FE0A3B5E-87E3-4252-B570-DF976D6F8BC2}"/>
          </ac:graphicFrameMkLst>
        </pc:graphicFrameChg>
        <pc:graphicFrameChg chg="add del mod">
          <ac:chgData name="Rajeev Goyal" userId="55559854770e66cb" providerId="LiveId" clId="{244479AA-681F-4D0C-8701-6817E3EAB022}" dt="2020-01-19T18:44:40.598" v="7"/>
          <ac:graphicFrameMkLst>
            <pc:docMk/>
            <pc:sldMk cId="1485206738" sldId="455"/>
            <ac:graphicFrameMk id="3" creationId="{9F37FC72-7525-459D-9DA5-47F87B248E16}"/>
          </ac:graphicFrameMkLst>
        </pc:graphicFrameChg>
        <pc:graphicFrameChg chg="del">
          <ac:chgData name="Rajeev Goyal" userId="55559854770e66cb" providerId="LiveId" clId="{244479AA-681F-4D0C-8701-6817E3EAB022}" dt="2020-01-19T18:44:05.815" v="0" actId="478"/>
          <ac:graphicFrameMkLst>
            <pc:docMk/>
            <pc:sldMk cId="1485206738" sldId="455"/>
            <ac:graphicFrameMk id="5" creationId="{201F2D76-060B-4C03-8D3C-4ADF7896A6CC}"/>
          </ac:graphicFrameMkLst>
        </pc:graphicFrameChg>
        <pc:graphicFrameChg chg="del">
          <ac:chgData name="Rajeev Goyal" userId="55559854770e66cb" providerId="LiveId" clId="{244479AA-681F-4D0C-8701-6817E3EAB022}" dt="2020-01-19T18:44:07.349" v="1" actId="478"/>
          <ac:graphicFrameMkLst>
            <pc:docMk/>
            <pc:sldMk cId="1485206738" sldId="455"/>
            <ac:graphicFrameMk id="6" creationId="{414FB80E-34C0-4F18-BD88-3B9D4FFA0A61}"/>
          </ac:graphicFrameMkLst>
        </pc:graphicFrameChg>
        <pc:graphicFrameChg chg="add mod modGraphic">
          <ac:chgData name="Rajeev Goyal" userId="55559854770e66cb" providerId="LiveId" clId="{244479AA-681F-4D0C-8701-6817E3EAB022}" dt="2020-01-19T18:47:45.737" v="10" actId="207"/>
          <ac:graphicFrameMkLst>
            <pc:docMk/>
            <pc:sldMk cId="1485206738" sldId="455"/>
            <ac:graphicFrameMk id="7" creationId="{FA748E24-AD00-4753-8479-FDC6ABD738E8}"/>
          </ac:graphicFrameMkLst>
        </pc:graphicFrameChg>
      </pc:sld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BA5FD27B-2097-464E-8424-AD24117453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1610931F-4F78-42CE-A7C3-D53622AD4A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62C94BBB-334B-4DA8-88F7-9285B00BE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C55D0E71-D8A9-4FDB-A0FE-BAE0178BF2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7A7CBD4-52DB-4C33-9847-C9DDC3359A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07:39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8605 5865 781 0,'1'5'268'0,"-11"-5"-224"15,-2-4-3-15,1 9 28 16,-13-5 17-16,1 4 8 16,-2 6-13-16,-4-7-23 15,-5 6-15-15,-4 6-27 0,-4-4-11 16,-4 15-11-16,0-3-4 16,-5 3-4-16,4 7-2 15,-2-3-7-15,1 3-6 16,11 7-12-16,-1 6-4 15,12 13 9-15,-1 3 9 0,5 6 19 16,1 0 8-16,5-9 8 16,5 2 5-16,11 1 9 15,3 1 5-15,8 9 8 16,5 1 2-16,-1-5 4 16,1-4 2-16,3-6-6 15,-1-1 0-15,6 3-8 16,3 4-5-16,2 2-8 15,-3 2-5-15,-1-2-7 16,-6-1-1-16,-1-4-2 16,2-5 1-16,-4-5 0 15,-4-1 0-15,-3 2-1 16,-14-17 1-16,13 11-2 16,11 2 1-16,-3-9 1 15,11 12-1-15,-13-14 1 16,-10-6 0-16,-1 2 1 0,2 4 1 15,-6 3-1-15,-1 3 1 16,-3 7 1-16,-1-1 0 16,-1 2 1 15,4 2 0-31,-6-8-2 0,-3-2 0 0,-1-6-1 0,-4-2 1 16,-5-2 1-16,8-3 0 0,-10-2 1 15,1-3-1 1,0 1-2-16,-6-2 0 0,8 4-1 15,-5-1-2-15,3-4 0 16,3 4-2 0,1-2-1-16,1-2 1 0,3 2 1 15,-1-2 0-15,-1-4 1 16,0-1 0-16,4-3-2 16,2-4-1-16,3-3-7 15,3 0-5-15,2 2-8 16,2 0 1-16,-2 2 5 15,3-1 4-15,-2-3 6 16,4 2 1-16,9 2 1 16,-2-1 1-16,13 11 4 15,-1-2 1-15,2 3 6 16,6 3 2-16,-1 1 2 0,6 5-1 16,5 8-3-16,0 8-2 15,-1 8-1-15,-3 4-1 16,-2 7-1-16,-5 1-1 31,-8 7-2-15,0 10-4-16,-11 5-8 0,-1-3-1 0,-4 1 1 0,-3-8 1 15,-5 9 7 1,-2 4 1-16,-8 4 3 0,-2 5 2 0,-9-7 6 16,-6-2 7-16,15 6 14 15,0-5 6-15,5-2 1 16,2-1-3-16,-12-6-11 15,0 5-4-15,2 4-5 16,7 1-2-16,-1-10 0 16,9-10 3-16,13-13 15 15,2-17 2-15,21-15-1 16,10-8-5-16,0-29-16 16,12-5-4-16,-7-22-14 15,-4-14-18-15,2-14-77 16,-6-13-62-16,0-13 101 15</inkml:trace>
  <inkml:trace contextRef="#ctx0" brushRef="#br0" timeOffset="830.62">7488 9253 392 0,'21'68'174'16,"-24"-64"-40"-16,-6-7 8 15,0-1 33-15,0 6-3 16,-10-13-39-16,-4 2-29 16,-2 9-45-16,-1-8-16 0,-11 6-24 15,6 1-7 1,-20-11-8-16,0 1-2 0,2 3 0 15,-8 6 3-15,3 1 18 16,-6-11 11-16,-10 0 25 16,-6-8 6-16,-10 1-5 15,-4 9-7-15,-1 0-20 16,-10 0-10-16,10 6-11 16,-9 0-5-16,-4 1-4 15,2 3 2-15,-9 1 1 16,7 4 1-16,3 2-1 15,11 0-1-15,-5 2-2 16,4-3-1-16,10 6-1 16,-5 4-1-16,15 1-2 15,1 1-2-15,6 2-2 16,7-1 0-16,17 6-1 16,3-2-1-16,12-4-5 0,-5-9-10 15,14-7-28-15,13 3-18 16,0-11-57-16,9 4-38 15,4-16-121-15,1-7 175 16</inkml:trace>
  <inkml:trace contextRef="#ctx0" brushRef="#br0" timeOffset="1486.37">5399 8618 815 0,'77'75'292'0,"-68"-69"-234"0,-1-1-51 16,2 1-2-16,-3-6 4 15,-7-1 22-15,-3-5 7 16,-7 2 12-16,1 4 0 16,-12-9-22-16,0 6-8 15,-5 5-15-15,1 2-6 16,-7 15-13-16,2-3-9 15,-8 11-10-15,-8-1 0 16,1 2 10-16,2 8 9 0,4-4 15 16,5 3 6-16,4 2 9 15,1-1 4-15,-1-1 9 16,1-2 2-16,-3-1 2 16,-2 3-3-16,9 6-6 15,-3-2-5-15,0 2-9 16,7-6-1-16,-2-8 8 15,2 1 6-15,12-8 9 16,2-2 2-16,5-7-10 16,2-3-7-16,3-4-10 15,1-2-3-15,6 0 3 16,1 1 3-16,10 1 5 16,8 1 4-16,4 1 2 0,12 2 1 15,-2-5-3-15,6 9-3 16,-2-1-5-16,0 5-1 15,10 6 2-15,-1 2 0 16,9 6-1-16,-4-3-3 16,-3 6-5-16,-5-2-1 15,-9 12-3-15,0-1-5 16,-21-9-42 0,-11-17-48-16,2 2-171 0,32 51-167 15,-10-8 269-15</inkml:trace>
  <inkml:trace contextRef="#ctx0" brushRef="#br0" timeOffset="3540.27">2730 8679 728 0,'-13'41'290'0,"-7"-7"-173"16,5 5-93-16,9 5-13 16,0 1-1-16,0 6 9 15,1 2 3-15,3 12 0 16,0 6-6-16,6 23-9 0,2 11-4 15,3 15-4-15,4 16-8 16,8 17-42-16,1 6-21 16,8 34-38-16,3 1-4 15,-3 17 33-15,9 6 21 16,0 14 42-16,-1-2 12 16,0 11 13-16,-6 8 4 15,-7-15 47-15,-6 9 11 0,-11-31 12 16,-6 0 7-16,-2-26-28 15,0-9-2-15,2-9 5 16,1-11 6-16,5-18 3 16,-5-12-4-16,3-24-13 15,-6-16-12-15,-5-25-20 16,2-12-4-16,-5-30-68 16,-7-13-127-16,0-16 117 15</inkml:trace>
  <inkml:trace contextRef="#ctx0" brushRef="#br0" timeOffset="4308.06">2618 13231 807 0,'28'129'320'16,"-23"-83"-207"-16,10 0-73 16,4 4-12-16,5 4 3 15,7 7 2-15,6 8-6 16,9 4-7-16,3 5-16 16,-6-3-2-16,-5 5-3 15,-11 3-3-15,-9 1-2 16,3 0-1-16,-9-17 4 15,-4-12 2-15,-5-25 3 16,-2-15 4-16,-4-30 43 16,3-16 26-16,-2-33 36 15,-4-20 15-15,8-18-21 16,6-6-20-16,5-7-37 16,2 2-14-16,1 4-22 0,-1 2-5 15,0 14-3 1,4 10-2-16,-1 4-21 0,1 3-33 15,1 6-128-15,1 7-129 16,4 7 189-16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26:28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11853 9830 47 0,'65'-33'46'0,"-65"33"24"0,-5 2 1 16,3-4-2-16,1 1-3 16,0 0-8-16,1 0-7 15,0 0-7 1,0 1-3-16,0 0-6 0,0 0 0 15,-2-1 3-15,2 0 0 16,-1-1 7-16,0 2 3 16,0 0 5-16,0 0 1 0,0 3-3 15,0 0-3 1,-1 7-10-16,1-3-6 0,-7 28-4 16,6-23 0-16,9 6 3 15,3 5 1 1,7 7-4-16,4 0-3 15,-8 4-10-15,2-1-3 16,-7-1-4 0,-5 1-2-16,7 1 0 0,-4-1-1 0,3-2 5 15,4-2 3-15,-12-12 9 32,7 0 3-32,-9-10 2 0,-1-3-1 0,0-4-3 15,-7-7-3-15,6-2-6 0,-2-1-4 16,-8-12-5-16,-2 2 0 15,-2-7-3-15,-6-7 0 16,6 5-2-16,8-1 0 16,0 7-1-1,6 1 0-15,3 3 0 0,-3 2 1 16,-2 0-1-16,0 3 0 16,5 0 1-16,-5 1 0 15,1-3 0-15,-1 5 0 0,-4-2 0 16,2-3-1-16,9 11 1 15,-4-16 0-15,3 6-1 16,3 2 1-16,-4-11-1 16,2 6 0-16,5-8 0 15,2-3 0-15,4 3 1 16,-2 0-1-16,-1-2 1 16,8 5-1-16,-8 3-2 15,11 3 0-15,-7 3 0 16,-9-1 0-16,10 3 2 15,-7 1 0-15,20 3 1 16,3 2 0-16,-5 3 5 16,1-1 1-16,-3 5 1 15,-1 2 1-15,5 6 1 16,1 5 0-16,-6 6 0 16,-1 2-2-16,-4 11-1 0,-5-1-2 15,-6 3 2-15,-5 6-1 16,-10-13 2-16,-1 6 0 15,-5-6-1 1,-3-6 1-16,-3 6-2 16,3-8 0-16,1-14-1 15,9-2 0-15,-1 0 1 16,-21 7 0-16,2-9-1 0,5-1-1 0,12-2-1 16,5 1-1-16,3 0-3 15,0 0-4-15,2 0 0 16,0 0-1-16,8 2 5 15,11 4 1-15,30 16 2 16,-26-8 0-16,-2-4 1 16,4 7 0-16,3 6-1 15,-5 3 1-15,8 15-1 16,-1 3 1-16,-7 5 0 16,-2-2-1-16,-7-1 2 15,2 0-2-15,-4-12 1 16,-10-2-1-16,1-10-3 15,-3-7-5-15,2-5-27 16,10 1-23-16,-6-10-60 0,-15-4-60 16,2-5 113-16</inkml:trace>
  <inkml:trace contextRef="#ctx0" brushRef="#br0" timeOffset="978.99">12269 9639 456 0,'-32'-27'183'16,"31"27"-121"-16,1 0-41 0,0 1-15 15,0-1 13-15,0 0 33 16,0 0 13-16,0 9 14 15,0 5-4-15,-6 42-14 16,4-30-6-16,6 14-19 16,0 1-8-16,6 1-15 15,3 8-5 17,-3-3-5-32,7 8 0 31,-4 0 1-31,3 3 0 0,-1 2 1 15,3 5 0-15,-9-13-1 0,1-8 0 0,-1-11-1 0,-8-15-1 0,4-7-36 16,-5-4-48-16,-4-7 52 16</inkml:trace>
  <inkml:trace contextRef="#ctx0" brushRef="#br0" timeOffset="1339.1">11907 9991 782 0,'3'6'313'0,"12"19"-205"16,5-25-58-16,-3-5-27 16,0-7 10-16,9 4 21 15,-12-3 5-15,16 1-8 16,-1-5-8-16,9 3-17 16,4-1-4-16,3-3-10 0,2 1-3 15,-5-6-5-15,4 1-5 16,-7 3-46-16,-5 2-53 31,-1 15-260-31,-17-2 236 0</inkml:trace>
  <inkml:trace contextRef="#ctx0" brushRef="#br0" timeOffset="2577.85">11782 16166 1087 0,'-4'15'387'0,"-3"7"-321"16,1-4-57-1,6 7-8-15,2-4 2 31,-1 3 7 32,2 3 2-63,-1 4-1 0,-2 3-1 16,2 0-6-1,1 5-4-15,5 12-1 0,1 3-2 0,-1 11-4 0,2-2 1 0,-6-7 2 16,-2-2 1-16,0-17 3 15,-4-13 2-15,1-11 5 16,-4-10 2-16,-6-15 11 0,-2-6 10 0,-9-18 11 16,-3-12 5-16,-7-19-4 0,0-4-9 0,2-18-20 0,11-3-7 15,11-9-9-15,1-3-2 0,16 6 2 16,0 0 1-16,16 24 2 16,4 6 0-16,2 15 0 0,2 15 0 0,-4 7-1 15,1 15-2-15,0 18-2 16,-2 8 1-16,-1 25 0 15,-5 0 0-15,-4 11 2 16,-3 7 0-16,-3 0 2 16,-2-2 0-16,9-5-1 15,-4-9 1-15,8-14 0 16,5-3 0-16,-1-16 3 16,9-4 1-16,2-14 4 15,0-11-2-15,1-1-1 0,-2 0-2 16,-2 3-2-16,-1 10-1 15,-9-2 1-15,-8 5 0 16,-5 10-1-16,-10 5 0 16,-11 10-3-16,-7 5-1 15,-24 6 0-15,-1 3-1 0,-8 14 2 16,2 2 1-16,4 2-4 16,-3 1-7-16,5-8-29 15,-3-6-23-15,4-7-87 16,5-7-91-16,0-10 155 15</inkml:trace>
  <inkml:trace contextRef="#ctx0" brushRef="#br0" timeOffset="18577.03">19825 11666 508 0,'2'15'204'16,"2"-6"-110"-16,5 0-5 15,-2 8 10-15,-2-7-9 16,3 11-21-16,-2 4-14 0,1-5-17 16,3 10-7-16,0 2-10 15,2 10-3 1,3 3-6-16,0 4-2 15,-1 3-4-15,-4 2-1 0,-4-2-2 16,-5-4 0 0,-1-11 0-16,-1-5 1 15,-5-13 2-15,1-5 1 16,-2-5 4-16,0-7 1 0,-1-12-1 16,0-11-2-16,1-6-6 15,-4-20-1-15,-2-6-2 16,1-5 0-16,-3-17 0 15,0 8-1-15,2-12 0 16,0 0 0-16,6-4 0 16,6-3 0-16,12 11-1 15,7 4 1-15,11 17 1 16,5 8 1-16,14 17 4 16,-4 3 0-16,3 18 2 0,-3 0 0 15,-17 7-3-15,9 11-1 16,-13 3-2-16,-1 9 0 15,-1 12 0-15,-11-3 2 16,-3 6 1-16,-6-4 0 16,-11-1 1-16,-9-4 0 15,5-1-1-15,-4 3 0 0,-3-1-1 16,11 4 0-16,-17-6-2 16,-3-3 0-1,1-3-1-15,-6-1-1 16,3-4-1-16,6 7 1 15,0-6 0-15,1-3 0 0,4 0 0 16,5-10 0-16,10 2-2 16,2 1 1-16,10-1 1 15,3 4 0-15,5 0 21 16,6 2 14-16,6 4 11 16,7 1 6-16,13 7-9 15,-1 1-10-15,9 2-11 16,1 4-5-16,-4-11-11 15,5 3-1-15,-11-9-4 16,-4-5-13-16,-3-9-66 16,3-6-61-16,-10-17 83 0</inkml:trace>
  <inkml:trace contextRef="#ctx0" brushRef="#br0" timeOffset="18969.63">20762 11109 578 0,'-73'47'263'16,"66"-32"-108"-16,-6-1-31 0,0-3-25 15,6 5-12-15,-5 7-16 94,12 7-6-94,10 12-15 16,-4 4-7 30,11 8-17-46,-3 8-9 0,-1 15-6 0,1 4-3 0,2 6-4 0,4 2-1 16,0-5-1-16,1-4-1 0,-4-10 1 0,-3-4 1 0,-5-19-1 0,-3-11 0 0,2-11-23 0,-1-8-33 0,2-7-118 0,5-9-168 0,-8-26 217 16</inkml:trace>
  <inkml:trace contextRef="#ctx0" brushRef="#br0" timeOffset="19653.2">21179 11358 913 0,'5'-3'320'0,"8"10"-244"15,5 8-16 1,3 12 35-16,0 3 3 16,2 17-4-16,-2 3-16 31,1 10-23-31,-3 3-4 15,2-1-25-15,-4-4-8 0,2-4-11 0,-1-5-2 0,-7-10-3 32,4-3-2-32,-8-16-1 0,4-10-2 0,1-7 1 15,3-10 2-15,8-10 5 16,-7-5 3-16,4-11 3 16,-13-4 1-16,0-10 3 15,-2-1 0-15,2-2 0 16,5 3-3-16,-1 10-4 15,2 0-3-15,-3 15-5 16,5 9 0-16,4 19 0 0,9 15 0 16,5 18 2-16,-3 9 0 15,-1-6 0-15,-2-2-2 16,-6-10 1-16,-1-6 0 16,-2-2 0-16,-3-7 3 15,1-11 6-15,5-5 2 16,-12-18 2-16,3-5-1 0,-3-6-5 15,-5-5 0-15,2-5 1 16,2-8 0-16,-12-10 2 16,-8-8 1-16,-11-6 5 15,-9-4 1-15,2-7-4 16,3 0-2-16,5 8-12 16,4 14-2-16,5 19-5 15,4 14-4-15,3 14-47 16,1 6-39-16,2 13-97 15,1 10-61-15,-2 11 158 16</inkml:trace>
  <inkml:trace contextRef="#ctx0" brushRef="#br0" timeOffset="20738.73">20285 13319 295 0,'-17'-8'191'15,"6"2"-28"1,-1-9-11-16,6 4-3 0,5 4-35 0,-6 1-16 16,8 8-34-16,0 4-4 15,8 10-4-15,10 13 0 16,8 18-5-16,0 8-11 16,8 14-20-16,-3-3-10 0,2 7-7 31,1-1-1-31,-9-10-2 0,1-4-1 0,-3-19 0 15,-9-7 1-15,0-17 3 16,2-7 6-16,-11-15 8 16,13-6 3-16,-17-16 0 15,0-10-3-15,11-6-9 16,-15-13-4-16,18-3-4 16,-15-3-2-16,-1-1 1 15,12 11 0-15,-2 18 1 16,17 15 3-1,3 18 15-15,0 9 9 0,6 13 15 0,-3 8 3 16,3 6-12-16,-2 6-8 16,1 7-15-16,-3 2-4 15,-8-5-4 1,9 6-1-16,-15-26 0 0,-1-6 0 16,-5-7 5-16,-12-13 4 15,3 0 6-15,1-4 0 16,-7-14 0-16,-5-6-3 0,-3-8-4 15,3-6-1-15,-5-2-1 16,-6-1-1 0,0-4-3-16,-11-6-1 0,6 1-2 15,14 10 0-15,1 1-4 16,7 5-1-16,9 15-3 16,4 6-1-16,4 5-17 15,8 7-25-15,-8-9-96 16,5-5-89-16,3 2 144 15</inkml:trace>
  <inkml:trace contextRef="#ctx0" brushRef="#br0" timeOffset="20959.31">21299 12703 1210 0,'2'-3'418'0,"5"14"-361"0,3 7-13 0,10 5 8 0,-3 11 6 15,6 7-3-15,6 0-9 0,-8 12 4 0,5 2 2 0,-6 6-5 16,-2 5-7-16,5 8-17 0,1 0-9 15,7 6-8-15,0-1-3 16,2-1-3-16,-2 3-4 0,-4-3-12 16,-2-4-13-16,-3-14-21 15,-5-15-9-15,-1-18-25 16,-6-10-22 15,-3-17-113-31,2-8 141 0</inkml:trace>
  <inkml:trace contextRef="#ctx0" brushRef="#br0" timeOffset="21604.81">21874 13028 1284 0,'27'22'459'15,"6"12"-373"-15,1 2-59 16,8 16-1-16,1 1 5 15,-24-11 8-15,5 6-10 16,-11-5-6-16,-3-3-7 16,-3 3-9-16,-5-8-2 15,2-2 0-15,-8-9-1 16,-1-9-1-16,0-3-3 16,-10-12-21-16,-4-2-6 0,1-11-3 15,9 1 3-15,-8-11 20 16,7-1 6-16,-19-12 3 15,-8-8 1-15,5-4 1 16,5-9 0-16,8 0-1 16,4-2 0-16,1-8-2 15,5 4 0-15,5 0-3 16,8 7-3-16,15 10 0 16,4 5 0-16,18 9 4 15,6 3 1-15,-9 0 4 16,5 1 1-16,-6 6 5 15,-5 9 2-15,6 14 2 0,-4 14-2 16,-10 4-5-16,-5 0-2 16,-9 11-5-16,-9-4-1 15,-7 9-12-15,-6-1-1 16,-6-5-1-16,-5 1 2 16,-6-7 11-1,-3-1 2-15,-9-2 1 0,9-5 1 16,1 6-1-16,10-2 0 15,9 2-1-15,-3-2 0 0,11 2 1 16,-6-2 2-16,11 11 6 16,3-1 7-16,10-2 14 15,20 9 8 1,-5-14 9 0,5 3 1-16,0-8-4 15,-5-8-6-15,8-2-11 0,5-6-6 16,-3 3-10-16,3 1-4 15,-6-3-5-15,6 4-2 0,-6 1-11 16,0-3-15-16,-4 2-60 16,-9 0-44-16,-9-3-165 15,-4 0 185 1</inkml:trace>
  <inkml:trace contextRef="#ctx0" brushRef="#br0" timeOffset="22659.12">21150 14838 497 0,'-16'4'271'16,"5"4"-35"-16,1 1-27 0,0-4-34 16,-4 2-21-1,1-4-34-15,1 0-17 0,11 3-26 16,-9-2-12-16,0 5-31 15,14 3-12-15,0 16-16 16,11 2-4-16,17 28-2 16,0 7 0-16,3-1 0 47,2 5 0-32,-12-15 1-15,2-6 0 0,-10-11 1 0,1-6-1 0,-5-18 2 0,-2-6 2 0,0-17 2 16,-3-10-1-1,1-16-1 1,0-10-1-16,0-9-3 0,-2-3 0 0,-2-4-1 0,-1 3 0 16,5 7-2-16,0 7 1 15,8 21 1-15,6 10 2 16,10 18 4-16,4 13 5 16,9 15 7-16,8 10 2 15,-9 4 1-15,-2 2-2 16,-8-5-7-16,-8-6-3 0,-5-9-5 15,0-6 1-15,-8-13 3 16,-4-7 4 0,-6-13 7-16,2-5 3 0,-5-10-1 15,-1-10-3-15,-1 1-7 16,-6-9-2-16,-3-4-4 16,-3 0 0-16,-3-7-5 15,-1 4 0-15,2 0 0 16,2 3-3-16,3 3-3 15,0-2-2-15,10 6-9 16,6 15-9-16,6 3-40 16,5 12-25-16,7 7-90 15,-1-14-94-15,6 9 178 16</inkml:trace>
  <inkml:trace contextRef="#ctx0" brushRef="#br0" timeOffset="23046.01">22235 14214 1148 0,'-4'28'462'0,"4"0"-287"0,9-1-77 16,5 2-3-16,2-6-33 16,1 0-19-1,3 4-31-15,0 1-5 0,8 11-4 16,-3 1-2-16,7 16 1 16,-3 3-1-16,-3 12-1 15,6 7 0 1,1 5-1-1,6 6-1 1,-1-5 0 0,-1 4 0-16,-7-15 1 0,-7-9 1 0,0-16-1 15,-3-14-4-15,-4-17-32 0,0-7-31 0,-3-13-80 16,-1-9-117-16,-7-18 172 0</inkml:trace>
  <inkml:trace contextRef="#ctx0" brushRef="#br0" timeOffset="23787.02">22750 14416 1000 0,'26'-51'366'0,"-28"70"-256"16,2 1-17-16,9 9 21 15,0-2-3-15,3 5-36 16,3 2-26-16,9 8-34 16,3 0-7-16,8 5-8 31,-5-2-1-31,3 1-4 0,-4-3-5 0,-2-6-7 16,-1-4-1-16,-11-10 7 15,0-8 5-15,-10-6 14 16,2-6 7-16,-5-3 13 15,1-5 8-15,-3-14 12 0,-2-4 0 16,-1-14-9-16,-6-5-9 16,7 1-6-16,2 4 1 15,9 7 1 1,6 9 1-16,6 9-11 0,2-1-8 16,6 10-5-16,2 6-2 15,5 10 0-15,3 4 0 16,-1 0-1-16,-7-5 1 0,-2 0-1 15,-1-1 0-15,-4 2 0 16,0 0 1-16,-5-6 0 16,-1 2 0-16,-10-4 0 15,0-4 3 1,-5-1 7-16,-3-2 7 0,-4-9 7 16,-1 2 2-16,-4-11-3 15,-1-3-5-15,-4-8-7 16,-7-10-3-1,-2-3-5-15,-4-10-1 16,-2-4-13-16,6 3 0 0,2 3 3 16,6 2-2-16,4 2 10 15,1 0-4-15,7 0-22 16,3-1-16-16,2 0-66 16,4 3-44-16,1-1-421 0,-3 5 387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27:39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16122 9176 99 0,'-3'-25'62'0,"-3"27"1"0,2 4-3 0,-4-4-12 16,0 2-12-16,0 4-19 16,-2 1-4-16,1 4-2 15,-4 1 1-15,1-1 2 16,-1 3 1 0,-3-1-1-16,-1 1 1 0,0 6 2 15,1-1 2-15,-7-3 10 16,-2 2 4-16,-4 1 5 15,7 1-1-15,-6-1-8 16,1 0-3 0,-2 1-4-16,-7-2 0 15,2 2 2-15,2 3 0 16,3-3 3-16,0 2 0 0,3 7-2 0,4 1-3 16,1 1-9-1,3 4-3-15,1-1-2 0,3-3 2 16,3 6 11-16,2-6 5 15,4 3 5-15,-2 2 1 16,7-5-5-16,0 2-1 16,6-3-3-16,1 2-2 15,1 6-4-15,5 1 0 0,1 8-2 16,2 2 1-16,6 0 3 16,3 2 2-16,5-4 1 15,6 0-2-15,-1-6-5 16,6 4-4-16,-4-4-4 15,-7-4-1-15,6 11-2 16,-10-9 0-16,8 2-1 16,6 0-1-16,0-11 1 15,5 1 0-15,1-5 0 16,2-4 1-16,6-3-1 16,4-4 0-16,2-1 0 15,4-2 0-15,-8-9 0 16,-3-4 1-16,2-7 0 15,-8-5-1-15,6-4 0 16,7 2 0-16,-3-3-1 16,4-5 0-16,-4-6 2 15,-9-1 0-15,-8-13 0 0,-7-5 1 16,-3-8-1-16,-5-8-1 16,3 0 0-16,-3 2-1 15,-3-3 0-15,-4-5-2 16,-9-13 0-16,-6-7-1 15,-5-3 0 1,-6 4 1-16,-5 1 0 0,-2 3 0 0,-7-5 0 16,-2 1 0-16,-3 9 0 15,-3 9 0-15,-2 11 0 16,-5 6 0-16,-4 4 0 16,0 1 0-16,-10 4 2 15,-1 6 0-15,-4 10-1 16,-5 7-1-16,2 24-2 15,3 0-1-15,-2 17-1 16,6 11-1-16,-9 4-1 16,-3 9-1-16,4 3-8 15,-1-2-11-15,20 4-58 16,11 1-44-16,11 7 77 16</inkml:trace>
  <inkml:trace contextRef="#ctx0" brushRef="#br0" timeOffset="2510.44">21988 9369 66 0,'-4'-24'44'0,"-29"-24"15"16,33 35 31-16,-1-5 18 15,-4 11 35-15,0 0-2 16,-3-1-29-16,-1 7-17 16,-1-1-33 15,-6-1-14-15,-1 7-22-16,-2-4-7 0,0 7-8 0,-2 0-3 0,0 1-3 15,2 7-2 1,-4 3 2-16,4 10 3 0,-6 1 12 15,0 6 9-15,0 2 19 16,2-1 7-16,-2 11 5 0,-1 1-4 0,3 15-15 16,-6-3-8-16,0 5-14 15,1 2-2-15,-1-5-1 16,7 3 0-16,5 3 4 16,8-1 1-16,5 3-5 15,5 0-1-15,13 1-10 0,-6-5-3 16,5-7-2-1,-3-2 1-15,-4-8 0 16,5 1-1-16,4-2 1 0,28 16 0 16,-20-22 1-16,15 0 0 15,3-6 0-15,-22-23 1 16,31 13-2-16,-8 1 0 16,4-7 2-16,5 4-1 15,8-8 1-15,3-1 1 0,5-2-1 16,-2-8 1-16,-5-5 1 15,-1-4 2-15,-1-7 13 16,3 3 6-16,-1-3 16 16,-7-5 3-16,4-1-6 15,1-3-4-15,-8-5-14 16,4 3-5 0,-11-9-7-16,-9 0-3 0,1-2-3 15,-4-8-1-15,3 7 1 16,-3-4 1-16,1-4 1 15,-5 5 1-15,-6-4-1 16,-6 1-1-16,-3 0-1 16,4-3-1-16,-9-4 0 15,4-6-1-15,-7-3-1 16,2-2 1-16,-3-2 0 16,-4 2 0-16,-5 7 1 0,-8-2-1 15,0-1-1-15,-2-2-1 16,-7-4-3-16,0 0 0 15,-5 11 3-15,2 6 1 16,-3 6 9-16,0 6 6 16,-4 4 14-16,3 8 5 0,-3 5 0 15,-5 3-6 1,-11 7-16-16,5-1-7 16,2 8-5-16,-14-7-2 0,24 10-7 15,-6-1-9-15,-1 0-39 16,19 2-32-16,-12-7-112 15,5-2-107-15,6-3 196 16</inkml:trace>
  <inkml:trace contextRef="#ctx0" brushRef="#br0" timeOffset="3619.94">18785 4901 159 0,'-24'12'86'0,"-5"-5"-11"0,6 11 24 0,-1 2 4 0,-13-9 22 15,-2-4 1-15,-5 4-21 16,-1-1-6-16,6 7-22 16,2 3-14-16,-1 4-24 15,-1 3-9-15,8 6-11 16,-10-1-1-16,-6 12 1 16,1 7 5-16,-8 13 5 31,12 8-1-31,9 7-4 0,1-2-8 15,9 1-8-15,2 6-3 16,12 0-5-16,4 4 0 0,11-8-1 16,5-9-2-16,10-3 0 15,8-5 0-15,17 5 0 16,-2-2 1-16,14-3 0 16,2-1 1-16,-2-11 1 15,9 0-1-15,8-10-1 0,9-5-3 16,10-8-13-16,2-9 0 15,-1-16 2-15,2-9 4 16,0-18 12-16,3-6 3 16,-2-17 0-16,-9-11 2 15,-8-12 1-15,-5-6 4 0,-10-5 14 16,-1 2 13-16,-27-5 34 16,-5 6 13-1,-21-10 17-15,-12-6-4 0,-13-1-21 16,-3 0-16-1,-8 19-31-15,-6 9-11 0,-3 6-18 16,-12 5-3-16,-8 11-14 16,-2 9-8-16,-8 19-31 15,-3 10-32 1,-10 11-108 0,-5 8-115-16,-3 10 196 0</inkml:trace>
  <inkml:trace contextRef="#ctx0" brushRef="#br0" timeOffset="8300.42">13665 5026 401 0,'-7'-43'194'16,"7"44"-72"-16,4 4-49 0,2 4-24 15,4 3 10-15,-5 0 28 16,0 1 1-16,0 14 3 16,0-1-9-1,-5 6-16 1,0 6-14-16,-3-1-18 0,0 4-9 0,2 8-11 15,1 1-3-15,-1 8-7 16,2 6-1-16,1 3-1 16,-2-2-1-16,4 7-1 15,0-2 0 1,4 21 1-16,4 3 0 0,-2 10 1 16,-3 14 0-16,-7-6 1 15,0 8 0 1,-9 4 3-16,0-2 2 0,-5 10 12 15,1-4 3-15,5 1 1 0,-3-1-1 16,2-5 3-16,2-2 4 16,2 9 10-16,1 2 2 15,-4 4-14-15,-3 4-6 16,-7 0-6-16,0 6 2 16,-1-1 5-16,0-5 3 15,6 2 1-15,3-11-1 0,3-6-6 16,6 2-2-16,-2-1-3 15,0-1 0-15,-1-1 4 16,-2 2-1-16,-5-2-3 16,6-2-3-16,-1-5-6 15,9-3-2-15,-2-11 1 16,1-3-2-16,0-4 0 16,-2-8-1-16,10-7 0 15,-6-5-1-15,7 6 0 16,-3-2 0-16,2 3 0 15,0-1 1-15,-4-16 0 16,1 0 0 0,-7-13 0-16,0 1-1 0,0-2 2 15,3 5-1-15,0 0 1 0,0 4 1 16,1-2 0-16,-1-7 1 16,-2-4 0-1,5-1-1-15,0-3 1 0,1 1 0 16,-1-4-1-16,-4-12 0 15,-2-6-1-15,0 2-1 16,2 0-2-16,5 5 1 16,3 3-1-16,0-10 0 0,-3-2 0 15,-1-7-2 1,-5-7-5-16,-1-2-6 0,1-6-9 16,1 0-3-16,-2 0-5 15,0 0-7 1,0 0-41-16,0-3-40 0,6-25-206 15,6-31 210-15</inkml:trace>
  <inkml:trace contextRef="#ctx0" brushRef="#br0" timeOffset="9865.62">13219 11426 357 0,'-1'0'157'0,"0"0"-49"15,-1 0-40-15,2 0 19 0,-1 0 16 16,0 0 12 0,-2 5-10-16,2-5-21 0,0 0-11 15,0 0-20 1,0 0-4-16,1 1-10 16,2 6-3-16,2-1-11 0,3 5-8 15,40 34-10 1,-25-24 2-16,11 10 15 15,10 9 7-15,-28-11 9 16,16 12 0-16,-12-4-8 0,-8 1-5 16,25 16-8-16,-16-6-3 0,-1 7-4 15,-5-8 0-15,-1 2 6 16,0 3 6-16,-1-2 7 16,0-4 3-1,-3 1-3-15,-2-3-4 0,-1-6-7 16,0 1-1-16,-6-15-2 15,2-2 0-15,-4-4-6 16,2-5-2-16,0-3-5 16,-1-3-1-16,1-6-2 15,0-1 0-15,0-1 1 16,0 0 0-16,0 0 0 16,6-13 0-16,27-37 0 15,-18 27-1-15,0-21 0 0,4-2 0 16,3-12-1-16,5-11 0 15,10-1 0-15,8-5-1 16,-2-16 0-16,6-4 0 16,-4-9-1-16,-2-1 0 15,6 11-21-15,-13 2-23 16,0 19-65-16,-3 4-44 16,-11 10-139-16,2 11 183 0</inkml:trace>
  <inkml:trace contextRef="#ctx0" brushRef="#br0" timeOffset="18563.75">5725 5537 170 0,'-67'-32'142'0,"55"27"5"16,-3 0-19-16,0 2-13 0,5 3-29 0,2-1-15 15,1 2-28-15,1-1-13 0,-1 1-21 0,4 3-4 16,3 2-5-16,-2 5 0 0,5 0-1 0,2 2 0 0,7 2 1 0,5 1-1 16,10 3 1-16,6 1 0 0,12 0 0 78,-5-2 0-63,7 1 0-15,0 0 0 0,-1 5 0 0,5 0-1 0,-2 3 0 0,-2 0 0 16,3 3 1-16,10 7 0 0,2-6 0 0,-2 8 1 0,0-6-1 0,-7-5 0 0,-7 2 1 0,0-7 0 16,-2 1 1-16,-2 4 0 0,2-5 0 0,3 2 0 0,-6-4 0 0,2-5 1 0,-7 1-1 0,-10-8 2 0,-1 1 12 0,4 4 2 15,-8-5 2-15,5 5-1 0,-9-4-11 0,-4-3-3 0,-2-2-1 0,-1 5 0 0,-4-12-1 0,0 3-1 0,1 6-1 16,-2-1-1-16,5 11 0 0,-2-7 0 0,-1 2 1 0,1-6-1 0,-6 6 1 0,0 2 0 15,1-5 1-15,-3-1 0 0,1-3-2 0,0-4-1 0,2 7-22 0,-3-4-15 0,0-1-64 0,-3 0-49 16,3-4 95-16</inkml:trace>
  <inkml:trace contextRef="#ctx0" brushRef="#br0" timeOffset="19056.48">6958 6019 668 0,'7'-37'258'0,"-11"45"-198"16,4 0-17-16,4 6-45 15,3 2 2 1,-1-2 11-16,0-1 10 0,0 4 23 15,4-3 6-15,3 1-3 16,7 1-7-16,4 1-23 16,4 3-8-1,12 10-7-15,4 3-1 0,-6 4-1 16,-6 1-2 109,-6-5 1-125,-6 2-1 0,-2-3 2 0,2-4 1 0,-10-3 0 0,-3-7 1 0,-10-5 2 0,0-1 1 0,-2-2 1 0,-5 0 0 0,4 0 2 0,3 0 0 0,-11-4 3 0,-3 0 1 0,-16-5 10 16,-9-2 7-16,-10-7 11 0,-5-6 4 0,0-6-4 0,0 2-9 15,3-7-17-15,-3 8-8 16,6 4-66-16,-2 2-71 15,-7 15 84-15</inkml:trace>
  <inkml:trace contextRef="#ctx0" brushRef="#br0" timeOffset="31325.88">5683 7618 184 0,'15'-1'103'0,"1"-1"-16"0,-3 1-8 15,-6-7-13-15,2 2-3 0,-7-6-5 16,9 1-5-16,6 1-14 16,2 0-7-16,8-2-14 15,-3-1-4-15,10-6-7 16,-5-1-2-16,6 0 6 15,1-7 5-15,2-2 8 16,4-2 5-16,9-9 5 16,2 2 1-16,9-5-3 15,0-3-2-15,1 1-8 16,-1 1-1 0,-6 6-1-16,-3 1 0 0,-4 11-3 15,-3-2-3-15,2 7-5 16,-13-3-1-16,-1 6 3 15,-7 4 3-15,-19-2 5 0,9 11 0 16,-13-5-1-16,2 10-2 16,-4-2 0-1,-5-1-1-15,3 3-4 0,-1-1-4 16,-1 1-5-16,2 0-2 16,-1 0 0-16,-3 1 0 15,-7 2 0-15,-27 20 0 0,22-17-1 16,7 1 1-1,5-2-1 1,-1-1 0-16,-24 8 1 0,1 1 0 31,5 3 0-31,2-4 0 0,2 2 0 0,-1 1 0 0,-1 5 0 16,-2-4 0-16,-5 6 0 16,0 0 1-16,-2 2 0 15,-4 7-1-15,-2-2 1 16,-10 7-1-16,-9 1 0 15,-4-3 1-15,1 7-1 16,0-5 1-16,6-1-1 16,3 2 1-16,6-7-1 15,12 1 0-15,4-11-1 16,6-3 0-16,8-9 1 16,0-4 0-16,3-3 2 0,-1 0 1 15,11-1 0-15,4-2-2 16,7 1-1-16,2-2-2 15,0-4 1-15,-1 1 0 16,5-5 1-16,5-6-1 16,2-6 0-16,6 5-15 15,1-4-98-15,-2 3-131 16,-6 8 153-16</inkml:trace>
  <inkml:trace contextRef="#ctx0" brushRef="#br0" timeOffset="42416.62">10801 9752 147 0,'-38'1'81'0,"30"-5"-21"15,-1-6-21-15,0 5-24 0,1-1-2 16,0-3 3-16,1 5 7 16,-1-2 15-1,1 4 5 1,0 3 5-16,-4 4-4 0,6 4-14 15,-3-4-8 17,-7-5-11-17,4 5-3-15,-14-5-3 0,4 6 0 16,11 1-1-16,-11-6 1 0,9 6 4 16,-7-6 1-16,-6 7 0 0,2-5 1 0,0 7-6 15,0-2-3-15,-1-2-1 0,1 13-1 0,-3-7 0 16,-3 6 0-16,1 1 0 15,0-2 0-15,1 7 0 16,-11-7 1-16,7 7 0 16,4-3 0-16,-6-7 1 15,1 5 3-15,2-6 2 16,-6-1 1-16,6 0 0 16,9 4-2-16,-3-3 3 15,3 1 2-15,3 2 6 16,1-1 3-16,1 2 2 0,0 5-2 15,6-1-4-15,0 6-1 16,3-6-4 0,1-7 3-16,2 17 1 0,1-5 0 15,3 7 1-15,-2 5 0 16,4-11 3-16,0-2 3 16,3-1 1-16,3-2 1 0,2-4-5 15,0 0-4-15,8 7-3 16,-1-2-1-16,5 7 0 15,3 3 0-15,4-1-3 16,-4-3-1-16,10-3-2 16,-1-4-1-16,4 0-2 15,5 9 0-15,-3-6-1 16,1-2 1-16,-5-4 0 16,2-5 0-16,9 1 1 15,2 0 0-15,14-6 1 16,2-4 2-16,1-1 4 15,6 0 1-15,-9-4 0 16,3 6-1-16,10 2-3 16,1-1-2-16,7 5-1 15,-3-2-2-15,-13-6 1 16,-1 4-2-16,1-2 0 0,4 0 0 16,2-2 0-16,-1-4 2 15,-7-8 2-15,-3-2 0 31,-2-10 2-31,0 0-1 0,11-1-2 0,-9-4 0 16,8 2-2-16,-4 4 1 16,-16-4 6-16,4 1 3 15,-12-9 7-15,-2 4 0 0,-1-6-3 16,0-2-3-16,-5 4-6 16,0-7 0-16,2 8-1 15,-7 0 0-15,-8 0 0 16,-6 0 0-16,-11-1-1 15,-1 0 1-15,-3-3 1 16,-8-4 0-16,-3-7 0 16,-4-3-1-16,-9-6-1 15,7 4-2-15,-9-1-1 16,-5-3-1-16,3 4-1 16,-8-5 0-16,3-2 0 15,3-1-1-15,4 3 1 16,1 12 0-16,-4 2 0 15,-6 4 0-15,-7 8 0 16,-3-5 0-16,-5 12 0 16,-7 7-2-16,-5-1 1 15,-1 6-1-15,-7-3 2 0,4-1-1 16,3 2 1-16,1-1 0 16,-5 1 1-16,0 4 0 15,-4 2 0-15,-5 3 1 16,4 5-1-1,12 6-1-15,-13 2 0 0,-4 3-2 0,5 8-3 16,-9 1-4 0,12 8-37-16,2 0-34 0,3 3-123 15,2 4 126-15</inkml:trace>
  <inkml:trace contextRef="#ctx0" brushRef="#br0" timeOffset="50920.42">5234 5753 113 0,'0'13'89'0,"-2"-1"4"0,1 6-26 16,5 9-10-1,-4-7-17 1,4 9-6-16,3-1-10 0,0-1-5 15,5 2-10-15,1-5-3 0,5-3-3 16,-3-2 0-16,7 2 0 16,-4 0 2-16,1 2 2 15,4 0 1-15,-7-5 0 16,6 3-1-16,3 0-1 31,-1-1-2-31,7 9-1 16,-6 0 1-16,3 4 0 15,-1 1 1-15,8 7 1 0,-1-1 0 16,12 6 3-16,-6-2 3 16,1-6 10-16,1-2 4 0,-2-3 4 15,6 2 0-15,1 6-3 0,1 4-1 16,2 6-4-16,-2 2-1 16,12 6-3-1,-2-3-1-15,2-2-2 0,4-1-2 16,-7-7-5-16,1 2-1 15,-1 5-3 1,0 4-1-16,6 6-1 0,-2 2 1 0,2-4 1 16,1-2 1-16,-9-13 1 15,-1-5-1 1,1-5-2-16,-2-1 0 0,12 8-2 16,6 5 0-16,-2 6 0 15,-1 8 1-15,-6-2-2 16,-2 1 1-16,-3-11 0 15,0-10-1-15,2-8 0 16,-8-9 1-16,12 3-1 16,-2 4 0-16,-6-3 0 15,3 8 0-15,-18-3 1 16,0-3-1-16,2 7 1 16,-3 1-1-16,5-2 1 15,8 2-1-15,-2-4 1 16,5-4 0-16,-5-7 0 0,-7-4 0 15,-2-5 1-15,-4-3-1 16,-4 2 1-16,-2-1-1 16,3 2 0-16,1 1 0 15,5 4 1-15,-3 0-1 16,-9-1 0-16,4 0 0 16,-11 0-1-1,4-2 0-15,0 2 0 0,-4 3 1 16,4 3 1-16,-3 2 1 15,0 2 2-15,-1 3 2 0,3 6 6 16,3 2 5-16,7 4 9 16,0-1 4-16,-3-6-1 15,-1-5-2-15,-3-5-10 16,-3-1-5-16,2-5-7 16,0 2-2-16,-1 0-1 15,2 0 0-15,-5 0 8 16,-2-2 2-16,3 4 4 15,-3-3 0-15,-1-2-6 16,-3 0-3-16,0 1-3 16,0 0-1-16,1 6-1 15,3 2 0-15,3-2 0 16,1 4 0-16,0-11 2 16,-4 0 0-16,-2-6-1 0,-2-1-1 15,0 2-1-15,6-1 0 16,-10 0-1-16,-9-4 1 15,2 3-1 1,-3-2 0-16,8 3 5 0,14 3 2 16,-9-3 4-16,2-1 1 15,-4-5-2-15,-2 3-4 0,0-5-3 16,-6 1-1-16,0 1-2 16,4 6 0-16,-8-6-1 15,2-2-3-15,-3-4-8 16,-2-1-5-16,1 0-22 15,-10-6-17-15,-39-23-41 16,25 12-25-16,-3 2-74 16,-5-1 120-16</inkml:trace>
  <inkml:trace contextRef="#ctx0" brushRef="#br0" timeOffset="60326.36">18582 9588 39 0,'50'0'14'0,"-52"-8"17"15,2 1 17-15,2 3 41 16,-2 0 22-16,7 1 11 31,-16-2-4-31,8 2-17 0,3 1-13 0,-10-4-30 0,14 5-14 16,-8-2-20-16,-7-1-6 15,7 5 0-15,2 2 8 16,4 0 18-16,-4-3 8 16,0 0 4-16,1 2-4 15,6 13-11-15,15 31-3 0,-12-23-3 16,3 2 1-1,-4 5-3-15,5-1-3 16,5 7-11-16,2 4-4 16,2-4-7-16,-3-2-2 0,-3-10 0 156,-3-4-1-156,6-4-1 0,-1-1 1 0,1-2-2 16,1-1-1-16,-3 1-2 0,-1-4 0 15,-3-1-7-15,-2-2-9 0,-3-4-55 16,-4-1-43-16,-4-2-224 0,-3-4 218 0</inkml:trace>
  <inkml:trace contextRef="#ctx0" brushRef="#br0" timeOffset="60713.21">18363 10116 587 0,'10'-4'202'0,"0"1"-185"0,5-8-13 16,-1-1 0-16,-4 0 5 16,1-4 10-16,-3-1 21 15,1 4 10-15,3-7 15 16,-3 2-1-16,7 1-14 16,-2-2-6-16,4 3-11 15,2-1 2-15,1-4 16 16,12 7 8-16,1-5 15 31,1 4 0-31,7-1-4 0,-8-4 0 0,3 4-1 16,-2-6-4-16,-5 3-9 15,1-5-7-15,-4-6-18 16,0 4-5-16,2 4-11 0,-5 0-4 16,-2 5-5-16,-5 1-3 15,-5 0-2-15,1 5-2 16,-8 2-7-16,12 8-10 15,-19-5-51-15,-3 4-46 16,-1 0-202-16,-12-2 204 16</inkml:trace>
  <inkml:trace contextRef="#ctx0" brushRef="#br0" timeOffset="91619.92">5206 8197 132 0,'-13'15'113'16,"4"-1"14"-16,4 3-35 0,2 8-31 15,3 5 16-15,0 4 6 0,-4-3 7 16,-2-3 5-16,2 1-44 16,0-2-19-16,8 6-22 15,3-4-4 17,9 8-3-32,1 1-1 0,11 6-1 15,-3 0 0-15,13 15-1 16,8 6 1-16,6 8-1 15,6 8 1-15,-1-5 1 0,-3 3 0 0,10 8 1 16,9 5-1-16,-3-3 0 16,-1-4 0-16,-7-4 1 15,-13-6 1 1,4 17 0-16,1 8 0 0,-6-8 0 16,8 4 2-16,-2-9 11 0,-5-1 5 31,-13 0 13-16,1 3 3-15,-4 1 0 0,2-1 9 0,8 4-1 16,-9-8-5-16,-7-6-2 0,4-6-10 16,2-10-4-16,3-4 1 15,-1-9-2-15,12 1-1 16,-12-6-5 0,3-3-4-16,-5 4-3 0,-15-2-4 0,7-2-3 15,-6 0-1-15,-1-7-2 16,1-2 0-16,-4-2 0 15,-4-3-1 1,0-2 1-16,-3-1-1 0,0 1 0 16,4-4 1-16,-2 4-1 15,2-2 1-15,0 0 0 16,-2 0 0-16,1 4 2 16,-1-6 1-16,-3 1 2 15,-1-1 1-15,-2-10 0 16,-1 3 0-16,-1-6-2 15,0-8 1-15,-4 2-3 16,0-2 1-16,1-1-2 16,0 0-1-16,0 0-4 15,-1 0-18-15,1 0-94 16,0 0-103-16,1 0 133 0</inkml:trace>
  <inkml:trace contextRef="#ctx0" brushRef="#br0" timeOffset="92508.54">6862 12020 518 0,'-56'-44'228'0,"33"48"-101"0,6-2-61 16,-13-2-7-16,14 0 0 15,0-1 0-15,13-1 4 16,-1-1 6-16,4-4 1 16,3 0-3-16,1-2-21 15,15 2-14-15,3 2-19 16,1 5-7-16,17 9-6 15,-1 6 1-15,9 11-1 16,0 4-1-16,-10 4 1 16,-4 3 0-16,-3 2 0 0,-2 2 1 15,-2 3 2-15,-3-6 0 16,2-1 1 0,-5-6 2-1,-8-12 6 1,-1-3 6-16,-12-16 20 0,6-2 17 0,-6-20 20 15,-7-15 6-15,-4-16-10 0,-3-6-15 0,-14-16-28 16,0 1-12-16,1-12-16 16,3-1-7-1,11 9-33-15,4 3-28 16,2 12-103-16,0 5-101 0,0 2 173 16</inkml:trace>
  <inkml:trace contextRef="#ctx0" brushRef="#br0" timeOffset="98595.2">16223 7385 313 0,'24'68'139'0,"-13"-69"-35"16,0 3-22-16,2-2 13 15,-3-1 3-15,3 2-16 16,0-3-9-16,5 2-8 16,3-3 3-16,-4-6-2 15,1 0-4-15,2-3-21 16,0-4-11-16,6 0-17 15,-1-2-5-15,0-3-5 16,-2-1 0-16,2-5 0 16,1 2 0-16,0-2-1 15,-5 0 1-15,-3 2-1 16,-1-2-1-16,-1 8 0 16,3 4-1-16,-3 7 0 15,2 2-3-15,-7 6 0 0,-7 6 0 16,-1 6 3-1,-4 4 0-15,-7 6 2 0,2 1 1 16,-6 2 0-16,0 5 1 16,1 1 1-16,-4 2 0 0,2 4 2 15,-4-4 1 1,-2 5 2-16,6 1 1 16,-6-1 1-16,3 10 0 0,-4 0-4 15,0-1-2-15,4 2-4 16,-1 1 0-16,7-4 0 15,0 2 2-15,4-10 2 16,1-10 1-16,3-8-1 16,0-11 0-16,4-6-4 15,4-2 1-15,3-1 2 16,5 0 0 0,-1-10 0-16,2-1-1 0,7-13-2 15,2 4 0 1,3-6-1-1,8-2-1-15,-5-1 0 0,7 0 0 0,3 1-4 16,-12 2-3-16,3 5-15 0,-8-4-13 16,-8 6-30-16,3 3-15 15,-3 3-36-15,-5 3-31 16,-4 1-135-16,1 3 180 16</inkml:trace>
  <inkml:trace contextRef="#ctx0" brushRef="#br0" timeOffset="99490.65">16380 7647 439 0,'-26'86'177'0,"20"-91"-105"0,12 5-14 0,0-6 11 15,4 5 13-15,0-6 21 16,0-1-8-16,-1-5-13 16,6 1-6-16,7 0-24 15,-8-5-14-15,11 0-26 16,-2-2-6-16,0-1-9 16,5 2-22-16,1-1-127 15,2-2 107-15</inkml:trace>
  <inkml:trace contextRef="#ctx0" brushRef="#br0" timeOffset="108661.33">20761 7393 505 0,'-3'-1'183'16,"2"-2"-134"-16,1 2 17 16,0 1 16-16,0 0 38 15,0 0 6-15,0 0-15 16,0-1-8-16,0 1-30 0,0 0-16 16,0 0-22-16,0 0-8 15,4 13-8-15,16 38-2 16,-7-26-4-16,2 6-3 15,5 6-3-15,5 2-1 16,7 13-4-16,0-7 0 16,-3-5-2-16,10 6 0 0,-7-13-1 15,3 0-8-15,10-1-54 16,-9-13-56-16,2-13 72 16</inkml:trace>
  <inkml:trace contextRef="#ctx0" brushRef="#br0" timeOffset="109187.66">21270 7482 584 0,'29'11'216'0,"-28"-8"-147"16,1-3-60-16,4-1 5 16,-6-1 6-16,0 1 5 0,0 0 4 15,0 0-1-15,0 0 9 16,3-7 5-16,-3 5 7 15,0 0 4-15,0 2-3 16,0 0-8-16,0 0-15 16,-2-1-6-1,1 1-8-15,0 0 2 0,0 1 13 16,-1 2 11-16,-8 19 16 16,-13 31 6-16,13-23 2 15,0 7-4-15,2 10-7 16,0 11-4-16,0 7-12 15,2 6-3-15,1 1-8 16,-2 0 2 0,0 11-3-16,-5-1-1 0,4 17-4 0,-4-6-4 15,-2-10-8-15,9-5-1 16,-11-27-5-16,8-7-18 16,8-12-107-16,3-8-107 15,11-23 138-15</inkml:trace>
  <inkml:trace contextRef="#ctx0" brushRef="#br0" timeOffset="121302.33">19978 10870 150 0,'55'0'72'0,"12"-1"-23"16,-1 1-19-16,-5 0 0 0,-2 1 10 15,-6-2 13-15,0-3 0 16,7-1-21-16,-3-4-15 16,6 5-16-1</inkml:trace>
  <inkml:trace contextRef="#ctx0" brushRef="#br0" timeOffset="127244.18">17398 12518 807 0,'15'-22'287'0,"-14"25"-242"0,3 3-13 16,-1 0 23-1,-3 3 11-15,4 6 12 0,-4 8-14 16,0 12-32 0,5 14-12-16,-2 6-12 15,4 2-4 1,3 8-2-16,-5-6-1 0,2 9 0 0,0-1 0 15,-5-6 1 1,3 6 0-16,0-24 8 0,-5-15 6 16,0-16 11-16,-4-17 7 15,3-7 4-15,1-9-1 0,2-23-7 16,1-7-8-16,-5-24-10 16,2 1-6-16,-4-10-4 15,-4-3 1-15,3 6-1 16,-1 2 1-1,8 21 1 1,7 15 4-16,7 22 11 0,3 15 6 0,10 19 11 16,7 17-1-16,13 22-9 15,8 6-7-15,-10 8-9 16,-5-3-4-16,-6-2 0 16,-6 1-1-1,10 8-3-15,-6-3 0 0,-3-16 1 16,-3-7 1-16,-8-28 4 0,1-5 3 15,-4-11 13-15,-2-11 8 16,-5-19 9 0,-2-12 1-16,-7-19-10 0,5-1-7 15,-12-10-5-15,-1-11-2 16,-7-7-2-16,-7-7-4 16,-2-1-11-16,0 3-3 15,0-1-4-15,4 9 0 16,6 17-3-16,7 18-5 0,8 24-36 15,6 12-29 1,4 13-101-16,2 6-83 16,6 18 166-1</inkml:trace>
  <inkml:trace contextRef="#ctx0" brushRef="#br0" timeOffset="127778.5">18350 12941 607 0,'12'4'204'16,"7"9"-194"-16,0 7-1 16,-4 9 34-16,-3 10 20 0,-3 0 47 15,0 6-2-15,2 2-13 16,1 0-14-16,0-3-49 15,-1-8-7-15,1-14-23 16,0-10-3-16,0-12-1 16,-2-9 1-16,-1-14 2 15,0-11 3-15,-2-7 10 16,-4-16 6-16,-3-6 8 16,-5 3 12-16,-9-10 21 15,-5 7 12-15,-11-4 23 16,-1 5-3-16,-1 12-15 15,4 12-11-15,8 17-14 16,3 8-6-16,7 16-20 16,1 8-9-16,1 11-19 0,3 11-6 15,0 9-12-15,1 7-13 16,3 11-57-16,3-4-57 16,3 4 91-16</inkml:trace>
  <inkml:trace contextRef="#ctx0" brushRef="#br0" timeOffset="129517.36">19644 12449 706 0,'14'-95'279'0,"-24"73"-175"15,0-5-14-15,-2 0-8 16,1 2-13-16,-11 0-26 15,-1 1-12-15,0 3-3 16,-8 1 7-16,5-3 15 16,-1 8 3-16,7 6-9 0,0 4-6 15,4 11-22 1,0 11-6-16,2 9-10 0,4 8-2 16,1 8-2-16,3 9 2 15,4 11 6 1,2 6 6-16,8 22 5 0,3 0 0 0,8-3-5 15,-2 1-2 1,4-20-5-16,-1-11-1 16,12-8-1-16,-2-10 1 0,3-16 0 15,8-5 1-15,-10-18 1 16,12-2 1-16,-8-16 1 16,-7-7-1-16,2-5 0 15,-10-7-1-15,4 1-2 16,-2 0 0-16,-12 0-1 15,3 1 1-15,-10 3 0 16,0 1 2-16,0 2 2 16,1 12 3-16,-4 11 3 15,2 1 4 1,-2 21 13-16,0 2 5 0,1 15 6 16,-2 2-3-16,2 4-10 15,2-3-8-15,0-12-9 16,2 3-2-16,-1-11-8 0,1-2 0 15,4-5-7-15,1-5 0 16,1-7-1 0,1-6 1-16,-1-8 3 0,2 1 0 15,1-3 1-15,1 1 0 0,2-3 3 16,-6-6 1 0,-1-2 2-16,-6-2 3 31,-4 5 6-31,0-1 2 0,0 3 2 0,1 1 0 15,-5 2 1-15,5 11-1 0,-1 8-4 16,-2 2-2-16,4 8-4 16,2 7-1-1,3 11 1-15,6 9-2 0,2 13-2 16,-4 2-2-16,4 9 0 16,3 6 0-16,3 19-4 15,1 1-4-15,-15 9-12 16,8 3-5-16,-11-10-5 15,8 4 1-15,8-4 11 16,-12-12 7-16,-3-8 10 16,-5-11 3-16,-12-20 5 31,3-5 1-31,-12-19-4 0,1-1-4 0,6-3-15 16,-10-4-23-16,1-2 0 15,-9-8 6-15,-11-17 12 0,3 1 27 16,1-7 12-16,9-1 4 15,9 1 3-15,3-11-4 16,8-5-12-16,6-1-5 16,6-2-5-16,5-2 0 15,13 0 2-15,1-6 1 0,11-5-2 16,11 8-1-16,2-14-8 47,0 0-24-47,12 2-178 15,-10-4 148 1</inkml:trace>
  <inkml:trace contextRef="#ctx0" brushRef="#br0" timeOffset="130522.72">20690 12521 580 0,'32'-46'286'0,"-42"26"-39"16,2-1-172-1,-7-1 3-15,-2 1 5 0,-6 1-1 16,-2 7-20-16,5 0-6 0,-4 3-7 15,12 6-1-15,-11-1-8 16,-3 5-4-16,-4 4-11 16,-8-1-6-16,7 11-7 15,1 5-3-15,6 9 1 16,4 6 4-16,8 6 8 16,4 1 6-16,8 8 7 15,8-5 2-15,2 4-4 16,4 1-5-16,9-10-12 15,4 3-5 1,6-11-8-16,4-7 0 0,2-10 0 16,-4-7 0-16,-3-11-1 15,-4-8-2-15,3-9-15 0,0-6-18 16,3-3-47 0,-2-4-40-16,-7-4-171 0,-1-2 188 15</inkml:trace>
  <inkml:trace contextRef="#ctx0" brushRef="#br0" timeOffset="131485.38">20948 12884 1256 0,'1'19'443'0,"7"-7"-377"16,-2-2-36-16,0-9 0 16,1-2-2-16,-7-10-6 15,-3-5-6-15,1-13-8 16,5-6-4-16,4-11-4 15,-2-5-1-15,3-13-5 0,-7-4-5 16,-1-8-17 0,4-2-10-16,2 6-10 15,0-3 3-15,-1 10 17 0,-1 1 9 16,-16-2 18-16,3 8 4 16,-4 8 9-16,1 7 2 15,11 19 5 1,0 7 1-16,1 10 1 0,-5 1-1 15,-3 6-8-15,0 3-2 0,1 11-7 47,5 9 2-47,-1 12 11 0,1 6 4 0,-1 9 2 16,5 5-3-16,0 6-9 0,4 2-5 0,8 8-4 16,-5 0-1-16,6 7 0 15,9 7 0-15,-8-11-2 16,3-2 0-16,4-11 0 15,-10-15 0-15,15-8 2 16,9-4 0-16,3-15 5 16,4-8 7-16,1-15 5 15,-8-8 0-15,2-12-3 16,-2-3-6-16,-2-8-6 16,11 4-2-16,-13-17-2 15,-11 13-3 1,0 0-4-16,9-33-2 0,-10-13-6 15,2 20-2 1,-20 12 3-16,-6 4 3 0,-3 9 10 0,-12 0 5 16,5 21 12-16,0 4 1 15,-5 11 1-15,1 13-1 16,-17 5-9-16,4 6 0 0,-8 8 10 16,1-2 3-16,5 6 2 15,2 4-1-15,7-1-12 16,3 2-4-16,10 4-4 15,3-4-1 1,10 2 1-16,6 1 0 0,13-7 7 16,4-1 4-16,14-6 12 15,6-6 4 1,-7-17 6-16,23 1 2 0,1-14 2 16,3-10-1-16,17-9-6 15,-38-17-6 1,-20 22-26-16,-1-1-28 0,79-85-82 15,-3-13-94-15,-12-38 128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30:34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15490 11497 442 0,'3'68'223'0,"-7"-69"-61"0,-2 1-52 16,5 0-23-16,1 0-9 16,-1 0 8-16,0 0 1 15,0 0-10-15,0 0-11 16,-1 0-33-16,2 0-13 15,-1 0-14-15,0 0 1 16,1 0 11-16,0 0 10 16,18 0 20-16,37-6 7 0,-13-4 1 15,4-2-3 1,14-4-9-16,1 0-4 0,3-2-5 16,0 2-3-1,-13 0-5-15,-1 3-4 16,-11 0-8-16,0 3-4 0,-4 1-8 15,-2 4-1-15,8 5-15 16,-13-5-29-16,2 6-95 16,-6-2-81-16,-15-3 130 15</inkml:trace>
  <inkml:trace contextRef="#ctx0" brushRef="#br0" timeOffset="196.65">16008 11495 583 0,'0'9'244'0,"0"0"-106"0,0-6-11 16,1 4 22-16,0-1-2 0,-1-4-23 15,2 5-15 1,-6-5-36-16,-3-1-18 16,1 10-30-16,-2 3-10 0,2 9-10 15,0 9-3-15,1 3-2 16,1 8 0-16,3 8 1 16,0 2 2-1,6 16 2-15,-2 3 2 0,4 9 3 16,0 9 1-16,-7-17 1 15,2-4 0-15,-2-15-3 16,0-17-3-16,1-7-21 16,0-12-47-16,3-13-177 15,2-5 160-15</inkml:trace>
  <inkml:trace contextRef="#ctx0" brushRef="#br0" timeOffset="1112.8">16516 11643 542 0,'-3'-16'223'0,"0"38"-132"15,2-4 12-15,-3 4-2 16,0 3-1-16,-4-4-13 16,0 3-6-16,-2-2-22 15,-2-2-11-15,4 5-16 16,-2 2-3-16,7 7-2 0,1 8 0 15,5 1-2 1,1 1-3-16,1 4-9 0,1-5-3 16,-6-1-5-16,1-2-1 15,-2-15-1-15,1-3 1 16,0-14-2-16,-3-6-2 16,3-2-60-16,0-5-63 15,0 4 77-15</inkml:trace>
  <inkml:trace contextRef="#ctx0" brushRef="#br0" timeOffset="2228.1">16318 10965 291 0,'-17'-8'195'0,"4"1"12"0,-10 0-81 0,2-1 3 0,-5-2-27 15,-8-2-12-15,4-1-26 16,-3 1-9-16,-3-2-18 16,1 7-9-16,1 4-18 15,3 5-5-15,-2 5-5 16,0 3 0-16,-9 4-1 15,-3 2 0-15,-12 9 1 16,-6 1 0-16,10 15 1 16,-4 5 0-16,10 7 2 0,4 10 2 15,-9 2 13 1,2-1 10-16,5 2 23 0,-6-4 10 16,7 5 2-16,0 3-7 15,0-2-18-15,10 2-11 16,7-2-11-16,5-6-2 15,9 3-3-15,6-4 3 0,7 3-1 16,6 0 0-16,8 6-3 16,5 3-2-16,9-4-5 15,13 0-1-15,10-1 0 16,5 5 0-16,5-9 3 16,4 5 3-16,4-17 4 15,5-8 0-15,25-2-4 16,-1-9-3-1,14 2-3-15,1-6-1 0,-4-9-1 16,-2-3-2-16,8-9-9 16,-9-6 0-16,2-10 3 15,-2-9 2-15,-14-16 8 16,1-6 2-16,-15-13-1 16,-7-7-1-16,-3-8-1 15,-5-5-1-15,-5-6 0 16,-12-4 0-16,-12-9 2 15,0-3 1-15,-15-8 1 0,-1-2 1 16,-14-4-2-16,-6-1 0 16,-21-6-3-16,8 5-2 15,-20-1-7-15,-11 4-1 16,6 11 2-16,-15 2 4 16,5 12 5-16,-1 6 4 15,-8 9 4-15,-8 4 3 16,-13 3 7-16,-7 5 1 0,-8 4 0 15,5 10-3-15,-1 18-9 16,3 5-4-16,2 22-4 16,2 4 0-16,10 35-1 15,-1 8-2-15,7 16-1 16,6 10-1-16,-10-1 0 16,4 9-2-16,7 9-14 15,0-4-17-15,23 1-73 16,7-1-70-16,10-16 113 15</inkml:trace>
  <inkml:trace contextRef="#ctx0" brushRef="#br0" timeOffset="3598.55">20555 11537 498 0,'4'-71'278'0,"-4"67"-44"15,6 3-27-15,-10 0-60 16,4 1-35-16,0 0-57 15,-2 0-16-15,2 0-15 16,0-1 1-16,0 0 15 16,20-1 8-16,37-8 3 15,-20 2-5-15,15-2-19 16,1-5-8-16,12 2-10 31,0-7-3-31,4-3-2 0,1 0-1 16,-2-6-1-16,3 6 1 15,-13 0-2-15,-3 0 1 16,-13 0-14-16,-10-7-26 16,-7 13-118-16,-8-4-116 0,-16 13 166 15</inkml:trace>
  <inkml:trace contextRef="#ctx0" brushRef="#br0" timeOffset="3779.47">21139 11323 1242 0,'-22'13'442'0,"12"6"-360"0,12 7-73 16,-1 3-3-16,19 11 0 16,-10 0 0-16,-3 4 2 15,-5-2 3-15,-2 6 5 16,-3-3 2-16,2 5-3 15,1-5-3-15,2-4-6 16,6 7-3-16,-2-9-4 16,3 2-7-1,2-5-25-15,-4-4-14 0,8 4-31 16,-4-4-13-16,-2-2-17 16,2 1-10-16,-8-11-45 15,0 3-63-15,4-3 148 0</inkml:trace>
  <inkml:trace contextRef="#ctx0" brushRef="#br0" timeOffset="4361.88">21334 11649 971 0,'98'27'353'0,"-97"-37"-276"15,10-4-60-15,3-6-8 16,-6 0 1-16,16 3-3 15,-7-2 1-15,12 3 11 16,11 2 5-16,-10-4 21 16,7 4 4-16,-3 4-8 15,-6-1-5-15,0 9-20 16,0 5-9-16,-3 10-7 16,0 10 0-16,-8 8-2 15,-6 4 1 1,-8 7 1-16,-8-2 2 0,-7 10 1 15,-4 2 1-15,-7-5 1 0,-4 1 0 16,0-11 3-16,-2-3 0 16,7-1-1-16,3-3-3 15,9-5-3-15,5-3-1 16,-1-13-3-16,11 3 0 16,10-6 2-16,5 1 1 0,16-3 3 15,1-8 1 1,7-5 4-16,8-4 1 0,5-2 0 15,4-1 0-15,6-1-5 16,3 0-3-16,-3-4-16 16,-3 1-24-16,-8-9-75 15,-2 2-67-15,-3-1 110 16</inkml:trace>
  <inkml:trace contextRef="#ctx0" brushRef="#br0" timeOffset="5717.38">21271 10770 277 0,'-32'-8'107'16,"1"-1"-35"-16,2 7 21 0,-10-8 37 15,-5 1 7 1,0 10-33-16,-6-3-19 16,6 10-41-1,2 3-17-15,4 2-25 0,3 3-2 0,1 4-1 16,2 6-1-16,-3 4 1 16,1 1 1-16,-5 7 1 15,-7 0 7 1,2 9 15-16,-1 6 4 0,5 13 6 15,9 5-4-15,2 1-11 16,-3-4-5-16,11-9 1 16,3 2 5-16,9-4 13 15,5 10 6-15,9 2 5 16,6 1-2-16,8 1-3 16,7-2-3-1,5-1 2-15,11 0 1 0,1-4 1 16,2 4-1-16,7-5-9 0,-3-7-1 15,5-5 0-15,3-5 3 16,-1-6 6-16,4 5 1 16,3-3-7-16,12 4-3 15,-3-1-11-15,0-1-5 0,1-3-5 16,-9-2-2-16,9-9 0 16,2-2 3-16,4-17 16 15,-2-7 8 1,-8-15 15-16,-4-7 7 15,2-13 2-15,4-4-3 0,-5-11-15 16,4-7-9 0,-6 1-17-16,-6-6-4 15,2 4-3-15,-11-2 0 0,-4-1-1 16,-1 2-1-16,-7-7-2 16,7 2 0-16,-9 1-1 15,-6 1-2-15,4 7-2 16,-16-1 1-16,1 2 2 15,-4-2 1-15,-8 2 4 16,1 0-1-16,-10 4 1 16,0 4-1-16,-11-2 0 0,-7 2-1 15,-3-1-1-15,-1 6 0 16,-19-15-1 0,1 10 0-16,-9-5 0 15,-5-3-1-15,6 5 1 0,-7-12-1 16,-10 0-2-16,3 2 0 15,-5 17-1-15,-4 5-1 16,-1 14-2 0,-7 6 1-16,-2 9 0 0,-4 3 0 15,-6 4 2-15,-2 5 1 0,-2-1 1 16,1 2 1-16,5 0 1 16,4 1 1-16,9 2-14 15,8 2-3-15,7 4-36 16,8-2-26-16,5 3-52 15,7-1-55-15,16 4 119 16</inkml:trace>
  <inkml:trace contextRef="#ctx0" brushRef="#br0" timeOffset="7169.03">17942 6469 454 0,'-48'-3'169'0,"32"10"-111"0,0 3 12 0,-1 1 23 16,-3-4 18-16,-7 4 10 0,6-4-11 0,-2-2-23 31,-2 2-15-31,17-4-30 0,-5 1-10 0,11-6-16 16,9 0-3-16,5-2-1 15,11-5 1-15,10-4 3 16,7-3 1-16,9-10 0 15,2-1 0 1,9-5 6-16,2-2 5 16,6 2 4-16,6-2 0 0,-8 2-9 15,-6 2-7-15,-11 4-10 0,-13-4-2 16,-5 7-35 0,-4 0-34-16,-7 6-110 15,2 8-78-15,-13-1 154 0</inkml:trace>
  <inkml:trace contextRef="#ctx0" brushRef="#br0" timeOffset="7569.65">18461 6136 505 0,'-39'70'250'16,"34"-54"-72"-16,-3 2-95 15,4 1-20-15,-4 12-4 16,0 1 1-16,4 8-3 15,0 5-3 1,4 1-11-16,2 2-8 0,5 6-11 31,1-2-6-31,5 9-7 16,-4 1-3-16,2 8-4 0,-1-1-2 16,7-3-1-16,2-2 1 15,4-16-2-15,1 4 0 0,-2-10-1 16,1-5-7-16,-2-4-36 15,3-6-29-15,-1-10-83 16,0-7-90-16,0-24 158 0</inkml:trace>
  <inkml:trace contextRef="#ctx0" brushRef="#br0" timeOffset="8290.42">18827 6203 644 0,'-1'-2'231'0,"0"1"-191"0,1 0 19 16,0 0 12-16,0 0 39 15,2-9 13-15,10-6-19 16,30-29-16-16,-23 26-35 15,0 1-17-15,6 3-23 16,4 2-7-16,-1 6-6 0,0 4-1 16,-1 5-2-1,-6 2 0-15,-1 6-2 0,-1 2 1 16,-11 1 0-16,-7 4 0 16,-3 2 2-16,-12 2 1 15,2 7 0-15,2 3-1 0,-4 3-4 16,4 2-1-16,1 4 0 15,0-7 1 1,10-2 4-16,5-1 1 0,8-12 0 16,4 1 1-16,6-6 2 15,-1-9 2-15,13 1 4 16,-1-5 3-16,6 0 6 16,5 4 4-16,-8-2 0 15,0 5-2-15,-11 1-7 16,0 3-4-16,-10-2-5 15,-4 1 0 1,-8-1 3-16,-3 4 0 0,-7 4 4 16,-4 1 0-16,-7 6 0 15,-3-2-2-15,-6 6-1 0,-3-3-2 16,-2 1-1 0,-1-2 0-16,-2 2 1 0,0-2 2 15,8 1 2-15,-6-6 0 16,6 1-2-16,4 1-2 15,-2-5-4-15,8 3-1 16,5-14-10 0,1-3-16-16,7-2-64 0,7-1-61 0,5-6 92 15</inkml:trace>
  <inkml:trace contextRef="#ctx0" brushRef="#br0" timeOffset="10036.7">18566 5614 464 0,'-14'-6'201'31,"-11"1"-123"-31,5 2-18 0,0 0-45 0,4 3-7 16,-3-1 7-16,-1 1 7 0,-2 2 19 0,-2-1 8 16,-3 3 2-16,0-2-6 0,0 3-18 0,-3 4-8 0,-12-4-12 15,-2 3-2-15,-4 1-4 16,-4-1 0 0,13 12 0-16,-3 3 0 0,2 7 1 15,1 3 0-15,0 3 2 16,0 7 3-16,-3-2 7 15,-2 2 5 1,-2 0 6-16,-1-6 1 16,4 4-3-16,3 2-1 0,3 7 4 15,3 7 3-15,2 4 10 16,5 8 3-16,1-2-3 0,4-2-4 16,2 1-13-1,1-5-6-15,5 9-8 0,6 4-3 16,3 8-1-16,0-2-1 15,5-8 2-15,0-5 1 16,5-3 0 0,6 2 0-16,4 3-2 0,5 0-1 0,6-6-2 15,7 0 0-15,2-10 0 16,3 0 0-16,9-6 1 16,0-4-1-16,6 1 1 15,-3-4 0-15,5 3 1 16,-1 5 0-16,-2-8 1 15,3-1 1-15,-1-9-2 16,6-1 0-16,10-4 0 16,0 0 0-16,3-7 0 15,-1-6 1-15,-1-8 0 16,8 1-1-16,8-4 0 16,4-3-1-16,0-3 1 15,-10-12 1-15,0 0 0 16,-7-3 1-16,9-5 0 15,4 1 1-15,-11-11 0 0,-1-8 0 16,-5-8 2-16,-4 1 0 16,3-8 1-16,3 7 3 15,-5-1 0-15,-1 2 1 16,-11-4-2-16,-11-4-2 16,-4 0-1-16,-4-8 0 15,-5 8 0-15,4 0 1 16,-9 4 0-16,-3 4 0 15,-9-1 0-15,-7-2 0 16,-7-10 0-16,-5 0-1 16,-6-3-1-16,-3 2-1 0,-7 7 1 15,-1 3-1-15,-1 6 2 16,3 2 0-16,-2 6 0 16,-1 3 1-16,-6-2 4 15,-2-4 0-15,-10-7 2 16,-2-3-1-16,-7 3-6 15,-4 2-1-15,1 1-3 16,-4 1-1-16,2-3-3 16,2 8-1-16,3-2-3 15,-1-1 0-15,0 4 0 16,-2-3 0-16,-3 5 1 16,-1 4 0-16,-1 6 0 15,10 2 0-15,-6 9-1 0,6-1-1 16,-7 5-2-16,-2 4 0 15,0 6 0-15,-1 5-1 16,2 7 1-16,-2 7-1 16,6 12-1-16,-2 7 0 15,5 14 0-15,-2 7 0 16,0 10-8-16,2 0-5 16,-8-1-16-16,-2-7-10 0,-4-1-18 15,-1 2-20-15,10 18-77 16,-3-4-82-1,-8 0 155-15</inkml:trace>
  <inkml:trace contextRef="#ctx0" brushRef="#br0" timeOffset="15060.75">2417 5749 383 0,'-3'13'174'0,"6"3"-60"16,2 7-51-16,-5 0 3 16,-3 6 32-16,-5 4 10 15,1 7-16-15,-10-4-17 16,18 5-28-16,3 5-10 15,3 2-18-15,17 12-4 0,-9 14-8 32,7 10-3-32,-1 10-1 15,-6 2-1-15,4 2 0 0,0 6-1 0,2 15 0 16,4 1 0-16,-1 8 0 16,-2 2 2-16,-3 3 1 15,1 7 1-15,-5 14 3 16,2 1 0-16,0 0 10 15,-1 6 12 1,1-4 18-16,-2-3 8 16,-5 2 6-16,1-6-2 0,-10-16-11 15,0-2-4-15,-1-8-11 16,-4-2-6-16,3 2-6 16,-3-5-1-16,0 4-2 15,-1-2-1-15,1-3 3 16,2 1-1-16,1-5-2 0,2-4-4 15,1-1-5-15,5-4 0 16,-1-11 1-16,2-4 3 16,4 1 5-16,1-1 2 15,10 5-1-15,-4 1 1 16,-11-5-4-16,0 4-1 16,-9-2-2-16,-3-3-3 0,7-4-5 15,-8-10 0-15,6-8 0 16,2-6 0-16,-8-9 0 15,1 3 0-15,-9-16-1 16,-1-3-1-16,4-6-1 16,3-12-2-16,4-6-2 15,-2-6-7-15,3-4-32 16,-3-4-26-16,-5-12-67 16,0-2-43-16,-3-12-181 15,-3-8 229-15</inkml:trace>
  <inkml:trace contextRef="#ctx0" brushRef="#br0" timeOffset="15757.11">2326 11054 583 0,'-19'-60'221'16,"24"60"-136"-16,-2 1-11 0,1 3 44 15,3 5 19-15,-1 7 4 16,0 4-29-16,10 13-49 16,4 1-14-16,3 3-20 15,1-1-7-15,-5 8-12 16,1 2-5-16,1 9-5 16,1 6-1-16,9 0-4 31,-5 4-2-31,3 7 1 0,5 8 0 0,-7 1 3 15,-1 1 2 1,-6-14 1-16,-4-9 1 16,-4-12 2-16,-3-8 1 0,-3-14 5 15,-3-5 2-15,-5-19 2 16,2 2-1-16,3-3 2 0,-3-1 2 16,0 0 4-16,0 0 1 15,10-22-7-15,9-34-4 0,-12 16-6 16,4-4-1-16,4-5 0 15,2-9 0-15,-2-9-1 16,-1-6-1 0,2-10-1-16,-1 3 0 0,9-5 0 15,0-2 0-15,3 1 0 16,2 6 0 0,-4 10 0-16,2 4 0 0,0 5 0 15,0 5-2-15,-1 1-22 16,1 6-32-16,-6 15-156 15,-2-2 140-15</inkml:trace>
  <inkml:trace contextRef="#ctx0" brushRef="#br0" timeOffset="73958.77">6224 7054 259 0,'14'0'108'0,"0"6"-46"15,2 2-7-15,9 0 22 16,-6 2 6-16,3 4 1 16,5 1-9-16,-4 8-17 15,10 6-9-15,-2 4-19 0,4 1-8 16,5 0-12-16,9 3-5 15,11-1-5-15,5 8-2 16,14 3-1-16,-2 1-1 16,-1 6 2-16,3 1 0 15,2 5 0-15,6-1 2 16,-1 7 0-16,2 6 0 16,-11-7 1-16,-4-1 0 0,2-10 1 15,-2-10 1-15,4-1 0 16,-5-1 0-16,-7 1 0 15,-3 2 1-15,1 2 6 16,4 3 5-16,8-2 5 16,-5-5 0-16,-3-8 1 15,-1 1-3-15,-4-5-1 16,-2-1-2-16,1 0-5 16,3-6-2-16,-8-3 0 15,-1-4 0-15,-12-7 1 16,-3 0-1-16,-2-9-3 15,-2 6-1-15,1 2-2 16,0-2 0-16,-14 2 0 31,-11-5 0-31,0 2-1 0,37 12 1 0,-10 5-2 16,-1 4 0-16,-25-7 0 0,-2-4 0 16,-1-1 2-16,-7 0 0 15,8 2 2-15,-7 0-1 16,-2-2-1-16,4-2-1 15,-3-2 0-15,8 0 1 16,8 3 8-16,-3-2 6 16,6 1 10-16,-3 1 2 0,-3 1-5 15,0 0-5-15,-1-4-8 16,-2-3-3-16,-6-7-4 16,3-1-2-16,-1 0 0 15,1 1 1-15,0 2 0 16,3-4-1-16,0 2 1 15,-2-5-1-15,3 4-1 16,2 2 0-16,-5-2 0 16,5 7-1-16,-7-4-2 15,1-2 1-15,3 3-1 16,-2 1 1-16,6 2-1 16,4 1-4-16,5 2-13 15,4 2-3-15,0 3 1 16,-3 3 5-16,-5-2 16 15,-4 2 3-15,-5-5 2 16,-2-1-1-16,-1-5-1 0,-1-7-2 16,3 3-1-16,-1-7-9 15,-7-3-46-15,2 3-86 16,-6-10 93-16</inkml:trace>
  <inkml:trace contextRef="#ctx0" brushRef="#br0" timeOffset="78040.74">17037 10694 207 0,'-5'3'123'0,"-2"-3"-6"16,3-1-34-16,2 11-20 16,-2-12-11-16,1-2-10 15,-1 7-6-15,2-5-7 16,1 1-6-16,-3 0-10 15,-8-2-5-15,-23-8-5 16,25 10-1-16,2-2-2 16,3-2 0-16,-1 5 0 15,4-1 0-15,-1-1 3 0,1 2 8 16,2-1 16-16,-1 0 8 16,0 0 16-16,0 0 1 15,-1 0-8-15,1-1-7 16,0 1-17-16,1 0-5 15,0 0-8-15,0-1 0 16,2-8-2-16,3-10 0 16,12-29-2-16,-7 32 0 15,-1-13 0-15,0 4-1 0,3-6-1 16,0-3 0-16,3-8 0 16,0-2 0-16,7-8-1 15,-1-7 0-15,5-4 0 16,9-1 0-16,2-1-1 15,-1 1 0-15,-1-5 0 16,-2-5 0-16,-3-4 1 16,7-2-1-16,2 4 1 15,-1 0 0-15,2 3 0 16,-4 0 1-16,2-10-1 16,0-1 1-16,4 3 0 15,6 1-1-15,-5 13 1 16,5 6-1-16,-6-3 2 15,-6 2 0-15,-1 3 1 0,-2 0 0 16,-4 10 0-16,-3-2 0 16,2 7-1-16,-5 6-1 15,4 5 0-15,-1 0-1 16,-5 5 0-16,-3-2 0 16,-3 1 0-16,11 15 0 15,-12-9 0-15,0 3 0 16,-3 2 0-16,-15-10 0 0,18 16 1 15,-6-2 1-15,0 4 1 16,3 7 0-16,-11-5 4 16,0 5 3-16,-3-1 6 15,-3 1 1-15,1 2 0 16,-6 2-4-16,0 0-7 16,-1 0-3-16,1 6-3 15,2 1-3-15,-1 1-16 16,0 3-17-16,-4-4-49 15,1 4-37-15,-1 2-124 16,-3-2 155-16</inkml:trace>
  <inkml:trace contextRef="#ctx0" brushRef="#br0" timeOffset="78759.86">17721 8127 367 0,'0'-13'138'0,"13"2"-94"16,3 3 7-16,4-1 9 15,0 0 5-15,0-3 9 16,-2-1 3-16,-5-3-1 16,9 0-7-16,-5 1-25 15,1-4-11-15,4 5-17 16,1-4-9-16,-1 1-6 15,-1-1-1-15,2 2 0 16,0 6 2-16,9 7-1 16,-7-4 0-16,3 3 1 15,2 4 0-15,-9-2 4 16,2 3 1-16,-9 2 0 16,-9-3 1-16,-1 2-2 0,2 5-1 31,1-4-1-31,-3-1-1 0,1 0 2 15,-2-2 0-15,-3 0 3 0,0 0 3 16,0 0 4-16,0 0 0 16,0 0 1-16,0 0-2 15,0 0-3-15,0 0 0 0,0 0 0 16,0 0 0-16,0 0 2 16,0 0 0-16,0 0-1 15,0 0 0-15,0 0-3 16,0 0 0-16,0 0 3 15,0 10 2-15,0 6 7 16,3 32 1-16,-8-23-2 16,5 2-1-16,0 12-8 15,0 4-2-15,0 11-5 16,3 12-2-16,-3 5-2 16,-7-4-1-16,2 0-12 15,-11-8-21-15,4-6-72 16,-1 0-62-16,4-4 101 15</inkml:trace>
  <inkml:trace contextRef="#ctx0" brushRef="#br0" timeOffset="93776.72">4681 9322 191 0,'-26'9'99'15,"5"-1"-20"-15,-2 4-55 16,0-4-11-16,0 3-11 16,-1-1-1-16,-1-7 0 15,5 11 0-15,-3-7 1 16,-4 0 1-16,-4 0 1 16,-6-2-1-16,1 2-1 15,-2 1-2-15,8 3 0 16,-2 2 0-16,0 6 1 15,4-2 10-15,0 3 4 16,3-3 0-16,7 2 22 0,0 0 2 16,5 4 6-16,-1 3 0 15,-2 3-20-15,3 8-9 16,-1 6-6-16,2-1 1 16,0 6-1-16,1 0-1 15,6-2-2-15,1 3 1 16,4 2 0-16,2 0 1 15,3 3 1-15,0 1-1 16,11-2-4-16,0 1-2 0,7 1-2 16,3-4-1-16,3-1 0 15,1-2 0-15,3 3 0 16,0 2 1-16,11 2-1 16,0-3 1-16,5 3-1 15,10-3 0-15,-3-6 1 16,6 3-1-16,7-12 1 15,-2 0 0-15,10-2 1 16,11 1 0-16,-1-6 1 16,-4 0 4-16,1-11 7 15,-6-4 4-15,3-12 5 16,9-7 1-16,-3-2-3 16,-2-7 1-16,5-1 11 15,-7-5 2-15,7-8-4 16,-1-1-4-16,-7-9-17 0,-5-4-5 15,-10-7-3-15,-3-7 0 16,-11-10-1-16,3-3 0 16,-13-9 1-16,-5-1-1 15,-3 4 1-15,-13-3 1 16,-4 1 1-16,-9 2-1 16,-12 2 1-16,-7 5-2 15,1 17-14-15,-8 1 0 0,-9 10-1 16,-6 3 2-16,-20-2 12 15,-1-9 3-15,-5 5-38 16,6-5-3-16,-1-2 13 16,2 2 4-16,-7-9 37 15,0 3 2-15,-11 3-14 16,-3 6-9-16,0 11-14 16,-4 3-8-16,1 10 0 15,-7 1 5-15,-10 6 11 16,-3 5 8-16,1 11-29 15,2 7-49-15,4 10 53 16</inkml:trace>
  <inkml:trace contextRef="#ctx0" brushRef="#br0" timeOffset="113755.5">19189 8385 329 0,'9'0'140'0,"10"3"-71"15,-5 4-22-15,5 0 3 16,0-2 9-16,-5 2 14 16,2 0-4-16,-3-1-10 15,3 2-3-15,-2-1-14 16,0-3-8-16,-1 0-17 16,6 6-6-16,3 9-9 0,1 2-1 15,10 11 0-15,-7 2-1 16,-5 7 0-16,16 15 1 15,-20-1-1-15,-1 5 1 16,-6 0 3-16,-16-7 2 16,12 7 6-16,-3-2 2 15,0 9 2-15,1 0-1 16,-8 9 1-16,2-2 1 16,-7-6 3-16,1-4 1 0,-6-13 5 15,0-1 1-15,0-7-1 16,0 6 0-16,1 5-8 15,-3-4-2-15,0 3-4 16,-1-9 2-16,-7-13 3 16,1 5 0-16,-2-13-2 15,-2 7-3-15,-3-2-5 16,-2-4-2-16,-3 5-3 16,-3-3 1-16,-2 1 0 15,-2 4-1-15,-4-4 1 16,0 3-2-16,0 0 1 15,0 4-1-15,3 0-1 16,1 0 1-16,-3 1-1 16,-9-9 0-16,3 1 1 0,-6-3 0 15,-2-5 1-15,6 7 0 16,-5-3 5-16,1 1 8 16,4 2 5-16,-5-1 1 15,4 0-5-15,-3-1-7 16,-5 1-4-16,4-1-2 15,4-4-1-15,3 5-1 16,9-2 0-16,1-6 1 0,5 6 3 16,-5-4 2-16,13 3 1 15,-3 4 0-15,4-6-2 16,-4-5-2-16,6-3-2 16,-1-1 1-16,6-5-1 15,10 5 0-15,-7-6 0 16,5 1 0-16,5-1-1 15,-2-1-1-15,9 3 0 16,-3-4 0-16,-1-1 0 16,-2-2 0-16,0-2 1 15,6 3 0-15,0-1-1 16,0 0-2-16,0 0-17 16,0 0-17-16,0-1-52 15,0 0-51-15,0 0-241 16,0 0 250-16</inkml:trace>
  <inkml:trace contextRef="#ctx0" brushRef="#br0" timeOffset="114445.44">18027 10346 347 0,'-2'-4'139'16,"0"4"-71"-16,-2-5-48 15,3 4 2-15,0 0 8 16,0 0 1-16,-7-1-11 0,-6 4-5 16,-26 13-10-16,24-6-4 15,2-2-1-15,-2 2-1 16,-6 5 0-16,7 6-1 15,-5 1 1-15,-14 1 0 16,13 4 0-16,-5 0 1 16,-7 9 3-16,14 1 7 15,-10 8 16-15,-10 3 6 16,12-4 10-16,-3 0-3 16,0-9-11-16,8-1-5 0,3-4-12 15,-1-4-3-15,6-2-4 16,0-6 1-16,3-5 14 15,3 0 6-15,6-3 15 16,2-5 4-16,2 1-7 16,6-1-2-16,3-4-9 15,2 0-1-15,6 0 4 16,4-4 3-16,2-2 13 16,6-2 3-16,19 4 3 15,-4-3-5-15,0 0-12 16,4 2-4-16,-18-6-12 15,9 5-4-15,-6-2-7 16,-6 1-3-16,3-2-5 16,-7-3-12-16,4 5-87 15,-2 1-89-15,-1 12 116 0</inkml:trace>
  <inkml:trace contextRef="#ctx0" brushRef="#br0" timeOffset="125462.35">6706 10083 282 0,'30'2'176'0,"-12"-11"-26"15,9 2-15-15,-1-7-56 16,2-1-6-16,2 2-1 15,2-1-6-15,-2 2-21 16,-1-1-5-16,-1-1-14 16,2 0-9-16,2-3-9 15,10 0-3-15,7-6-4 16,5 0-1-16,9-2-1 16,-4-1 0-16,-1 5 1 15,4-1 0-15,-2-3 0 16,8-1 0-16,8-1 0 15,5 1 1-15,3-1 0 16,1 0 0-16,8-6-1 0,0 0 1 16,13 3 0-16,-2-1 0 15,-6 4 0-15,4 3 0 16,-6 0 0-16,1 3 1 16,-9-2 0-16,-8-6 1 15,-7 1-1-15,-5-2 1 16,2-1 0-16,5 11 1 0,-12-7-1 15,-3 5 0 1,-12 1-3-16,-13-3-1 0,-6 8-17 16,-5 0-22-16,-6 3-72 15,-3 7-56-15,-8 0 100 16</inkml:trace>
  <inkml:trace contextRef="#ctx0" brushRef="#br0" timeOffset="135775.51">9294 9255 74 0,'81'-29'35'0,"-79"24"9"16,0-1 12-16,1 3 26 0,-3-1 2 16,-4-4-16-16,1 2-17 15,-6-4-24-15,3 2-11 16,-4 2-11-16,2-1-2 15,-1 2-3-15,3-1 0 16,0 2-5-16,3 3-3 16,0 3-2-16,2-2-1 0,0 0 2 15,-1 0 3-15,2 1 3 16,2 8 0-16,-2-9 3 16,0 0 0-16,14 6 1 15,32-1 0-15,-18-14 0 16,4-5 0-16,7-1 4 15,2-1 5-15,6 2 13 16,6-2 3-16,-3-3-2 16,4 6-6-16,-6-6-11 15,-6 2-3-15,-1-1-3 16,-3-2 0-16,1 4 0 16,-1 1-1-16,-5 1 0 15,-4 3 0-15,2 3 0 16,-1 6 0-16,-13-5-1 15,6 4 0-15,-13-1 0 16,-2 1 1-16,3 3-1 16,-5 2 0-16,1 0-3 0,-4 2 1 15,-3-1 0-15,0-3 1 16,-2 0 2-16,1 0-2 16,0 0-7-16,-1 0-5 15,1 0-5-15,0 0 0 16,0 0 7-16,0 0 5 15,0 0 6-15,0 0 0 0,-1 0 1 16,1 0 1-16,-3 1-1 16,-8 5 0-16,-25 12-2 15,27-18-5-15,0 0-3 16,-2 1-1-16,0 1 3 16,-13 2 4-16,8-2 2 15,-1 2 1-15,-5 3-7 16,6-1-13-16,-6 7-13 15,-3-3-1-15,0 4 7 16,-2 1 11-16,-5-3 17 16,2 3 1-16,-2 1 3 15,-5 0-1-15,-8 0-2 16,1 1-1-16,-1-1 0 16,2-3-3-16,4 6 1 0,-2-6-1 15,-1 1 0-15,3 0 0 16,-6 1 0-16,5 8-1 15,-8-4 1-15,4 8-2 16,-2-11 1-16,-8-3 0 31,11 0 2-31,-10-8 1 16,8 8 2-16,3 1 0 0,-1 4-1 0,4 3 1 16,-5-6-1-16,1-1 0 0,-12-3 0 15,3-1 1-15,1-1 4 16,-1 1 2-16,12 1 2 15,2-5 0-15,-2 6-5 16,2 0 0-16,-4 1 12 16,-1 3 5-16,4-2 9 15,-7-2-2-15,1 4-12 16,-1 0-6-16,0-4-10 16,7 2-3-16,1 0-4 15,1 3-2-15,-4 1 1 16,1 1 2-16,-4 6 4 15,-3-5 1-15,7 6 1 16,-6-3 0-16,1-1 0 16,5 1 0-16,-4-7 0 15,5 6 0-15,2-3 2 0,2 1-1 16,1 0 0-16,2-6 0 16,-4-3-1-16,5-2 0 15,9 0 0-15,-1-1-1 16,5-3 0-16,-8 0 1 15,-4-4 0-15,3 0 1 16,5 0 1-16,3 0-1 0,8 1 0 16,-1-2 0-1,3 2-1-15,1-2 0 0,1-1-1 16,1 1 1-16,-2-5 0 16,5 5-1-16,2-1-3 15,1 3-9-15,1-2-18 16,0 0-10-16,0 0-39 15,0 0 50-15</inkml:trace>
  <inkml:trace contextRef="#ctx0" brushRef="#br0" timeOffset="137158.41">10338 9086 358 0,'-5'10'182'0,"-5"-3"-52"16,0 1-54-16,3 1-31 0,-4 1 4 15,0 0 11-15,-4-1 2 16,1 2-11-16,1-1-6 16,-5-6-16-16,-2 3-9 15,-1 0-12-15,1 5-6 16,-2 8-2-16,2 2-1 15,-7 10-2-15,-7-3 1 16,3 12 0-16,-6-1 1 0,1-4 0 16,-1 5 0-16,-2-2 1 15,0 2 0-15,-4 4 1 16,-4 2 0-16,1 6-1 16,0 2 0-16,-3-2 0 15,3 0 0-15,1-5 0 16,-3-2 0-16,6-4 0 15,3-1 0-15,2 1 1 16,3-4-1-16,3-1 0 16,3 1 0-16,2-7 0 15,3 3 0-15,-2-4 0 16,6 1 0-16,-10-6 0 16,2 0 0-16,4-3 0 15,-8-5 0-15,12 3 0 16,-2-5 0-16,6 1 0 15,1-3 1-15,2 3-1 0,4-4 1 16,-2-2 0-16,2-2 1 16,-1-1-1-16,2 2 0 15,0-3 0-15,1 2-1 16,0 0 0-16,0-4 1 16,1 1-1-16,1-2 0 15,4-2 0-15,0 0-1 0,0-1-4 16,0 0-10-16,0-1-47 15,0 0-41-15,0 0 61 16</inkml:trace>
  <inkml:trace contextRef="#ctx0" brushRef="#br0" timeOffset="137651.97">8941 10163 263 0,'3'-31'117'0,"-5"34"-45"0,-1-3-6 15,1 7-5-15,0-7-1 16,2 0-13-16,-1 0-10 15,0 0-17-15,-3 3-6 16,-2 8-9-16,-19 28-3 16,19-24-2-16,-4 2-2 15,1 17 0-15,3 4-1 16,-2 9 1-16,1 2 1 16,1 3 1-16,0 0 0 0,1-2 0 15,1 1 0-15,-3-8 0 16,2-5 2-16,-1-13 0 15,4-2 1-15,-1-18 6 16,3 0 6-16,2-2 8 16,-2-4 2-16,0 0 0 15,3-5-1-15,12-23 8 16,38-30 8-16,-16 19 9 16,2 4 1-16,12-2-11 15,-2-2-9-15,-1 5-18 16,3 4-7-16,-5-3-35 15,-2 2-54-15,-2 0 55 16</inkml:trace>
  <inkml:trace contextRef="#ctx0" brushRef="#br0" timeOffset="142510.93">20163 7932 290 0,'8'0'124'16,"-15"-2"-41"-16,18 8-58 15,0-4 25-15,-1 6 32 16,10 3 3-16,-7 0-13 16,7 1-20-16,-2 4-23 0,1 6 1 15,-2 7-10-15,3 6-4 16,4 15-10-16,0 0-4 15,7 20-3-15,3 7-1 16,3 2-2-16,3 9 0 16,10 7 3-16,-1 10 0 15,2 13 1-15,2-1 3 16,-7 3 1-16,1 0 0 0,-1-4-1 16,0-1 1-16,-3-16 2 15,2-3 8-15,-11-11 21 16,-4 1 16-16,2-3 22 15,-5-9 2-15,0-8-10 16,-1-8-11-16,-2-6-19 16,-1 0-10-16,0-6-11 15,-5-7-5-15,-5-5-6 16,-2-7-3-16,-2-10-1 16,-1-2-5-16,-1-11-15 15,-2-3-18-15,0-2-67 16,-1 1-57-16,-4-1 101 15</inkml:trace>
  <inkml:trace contextRef="#ctx0" brushRef="#br0" timeOffset="143123.1">20696 10138 614 0,'17'27'222'0,"8"-7"-176"15,3 3-6-15,2 0 36 16,-2-3 13-16,6 3 14 16,5-1-11-16,8 1-36 15,5-3-15-15,5 0-23 16,1-3-11-16,-3-1-7 15,-2-2-1-15,-11-1 0 16,-2 0-5-16,-1 6 0 0,-3-1 0 16,-1-1 1-16,3 1 4 15,-13-8 2-15,1 1 0 16,-10-2 2-16,-4-4 0 16,-3-1 1-16,-9-3 2 15,10-1 2-15,-13-1 4 16,8-4 10-16,0-3 4 0,-15-13 4 15,12-6-1-15,-6-11-7 16,-4-7-6-16,-7-18-10 16,-6-3-6-16,-3-12-9 15,-1 0-6-15,2 1-11 16,-3-5-8-16,0-5-29 16,6 1-16-16,6 5-100 15,-1 1-105-15,6 10 184 16</inkml:trace>
  <inkml:trace contextRef="#ctx0" brushRef="#br0" timeOffset="152392.68">10195 7860 110 0,'8'-9'75'0,"0"5"3"16,-1-2-10-16,-5 6 2 15,4 4 13-15,-6-4 26 16,0 0-10-16,0 0-12 47,0-1-16-47,0 0-33 0,-1 0-11 0,0 1-23 0,-1 0-4 0,-3 1-4 16,-14 5 0-16,-34 15 2 0,22-1 1 15,-4-4 1-15,-9 1 0 16,-1 6 0-16,-2 1 0 15,-6 4 0-15,2 4 0 16,-8 1 0-16,1 4 3 16,-10 5 4-16,-1 2 3 15,-3 7 4-15,-4 3 1 0,-1-4 0 16,-4-5 0-16,-3-6-1 16,-8-4-1-16,-3 4-7 15,-3 2-2-15,-11 5-3 16,4 4-1-16,0 9 0 15,-3-9 0-15,11 10 0 16,-3-6 1-16,-3-7-1 16,5 8 1-16,2-15-1 15,1 5 1-15,1 0-1 16,4 4 0-16,-2 4 1 16,-1-8-1-16,13 12 0 15,-5-8 1-15,0-4 3 16,3 5 3-16,-3-16 4 15,7 3 1-15,10-3-3 16,9 1-3-16,7-2-5 0,4 0 0 16,3 2 0-16,-2-6-1 15,8-3 0-15,1 1 0 16,11-9 0-16,6 0-1 16,8-4-5-16,1-5-8 15,5-8-32-15,4-1-30 16,3 0-123-16,-1-1 127 15</inkml:trace>
  <inkml:trace contextRef="#ctx0" brushRef="#br0" timeOffset="153006.88">6784 9201 135 0,'18'60'50'15,"-21"-43"-23"-15,4 7 8 16,-7 1 16-16,-3-2 4 16,-12-1-10-16,-3-3-15 15,9 1-16-15,-15-2-5 0,-1 4-6 16,-2 1-2-16,-10 1-1 15,15 6 0-15,-1-1 0 16,6 5-1-16,-1-1 1 16,5-3 0-16,2 2 10 15,-2-7 17-15,8 5 30 16,-3-2 13-16,4-2 10 16,3 3-10-16,3-10-18 15,0 3-12-15,4-12-17 16,-2-6-6-16,6-3-9 15,4-1 3-15,7-8 19 16,4 1 9-16,0-11 12 16,1-2 1-16,2 3-12 15,0-8-8-15,6 11-13 16,0 1-5-16,7-2-7 0,3 9-2 16,3-4-6-16,0 0-5 15,2 5-75-15,-4-1-115 16,0-6 127-16</inkml:trace>
  <inkml:trace contextRef="#ctx0" brushRef="#br0" timeOffset="161962.94">5843 10409 177 0,'28'-39'85'0,"-26"41"-9"15,0 2-8-15,0 0 11 16,-2-4 7-16,-1 0-11 15,1 0-8-15,0 0-19 16,1 2-7-16,10 4-14 16,31 30-10-16,-21-24-12 15,-2-1-3-15,13 3-1 0,4 0 0 16,6-1-1-16,12 3 0 16,3 6 0-1,4 2 0-15,1 10 0 0,-10 2 1 16,4 14 0-16,-1-2-1 15,7-2 0-15,6 2 0 16,6-6 0-16,-3-3 1 16,-8-3 0-16,-3-3 0 15,-8-4 1-15,-1 7 2 0,-6 1 9 16,-4 1 6-16,-2 3 4 16,-2-7-1-16,-13-8-7 15,4 0-5-15,-13-6-5 16,-2 1-1-16,0-2-3 15,-7-2 0-15,-2-3-2 16,-3-6-3-16,3-2-13 16,2 0-12-16,-6-3-31 15,1 3-29-15,-1-4-125 16,-1-2 139-16</inkml:trace>
  <inkml:trace contextRef="#ctx0" brushRef="#br0" timeOffset="162546.57">6835 11281 320 0,'2'3'165'0,"8"6"-48"16,10-2-40-16,6 4-24 15,2 4-3-15,-1-3 2 16,2 3-4-16,2 0-17 16,-3 1-9-16,8 2-13 15,2 1-4-15,4-1-9 16,2 1-6-16,-6-4-14 16,1 0-4-16,-14-8 1 15,1 2 4-15,-3-5 13 16,-6 1 6-16,-2-5 5 15,-8-4 3-15,-2-4 4 16,0-2 3-16,1-7 5 0,-1-2 2 16,-1-4 1-16,-3-5 0 15,-1-2-3-15,0-3-2 16,-5-10-7-16,2-5-3 16,-6-10-2-16,0-2-2 15,-1 2 0-15,-10 0 0 0,4 8 0 16,-4 3-1-16,-2 8-20 15,8 8-14-15,-6 5-85 16,-7-1 78-16</inkml:trace>
  <inkml:trace contextRef="#ctx0" brushRef="#br0" timeOffset="171148.33">17454 11872 107 0,'19'26'86'0,"0"-28"19"16,0 2-19-16,5 0-24 16,2 2-3-16,16 1-7 15,-2-1-6-15,6-1-16 16,2-1-5-16,-4-3-12 0,7 3-4 15,-1-1-5-15,6-2-1 16,11 3-2 0,6-1 0-16,17 3-1 0,1 3 0 15,-8-2 0-15,-2 3 0 16,6 1 1-16,-1 1 0 16,4-2 1-16,-1 0 1 15,-8 2-1-15,3-1 0 16,0 2 0-16,7 0-1 0,0-6 1 15,-8 3-1-15,-1-3 0 16,-6 1 0-16,-2-1-1 16,-1-2 0-16,-2 2 0 15,-6-2 0-15,-11-1 0 16,0-3 2-16,-16-3 0 16,-3 0 1-16,-3-1-1 15,0 5-1-15,-6-2-4 16,-4 2-19-16,-14 2 16 15</inkml:trace>
  <inkml:trace contextRef="#ctx0" brushRef="#br0" timeOffset="171708.67">19451 11661 291 0,'119'52'142'0,"-86"-43"-38"15,8 2-27-15,-6-9-25 16,-5-5-3-16,4-3-8 16,-3 2 0-16,3 4 0 15,6 1-2-15,4 8-12 16,-3-5-7-16,18 14-11 15,-7-2-5-15,3 3-4 16,-3 4 1-16,-15-4-1 16,6 7 0-16,-15-3 2 15,-1-2-1-15,-12-1 3 16,-2 0 4-16,-10 2 20 0,-3-3 7 16,-5 0 9-16,-9-1-3 15,-7-2-19-15,-20-5-8 16,5 10-11-16,-3-2-3 15,-17-5-4-15,16 3-3 16,-20-7-1-16,2 0-2 16,-1 10-11-16,-2 3-17 15,-6 0-74-15,0 6-81 0,-3 1 120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33:42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19328 8772 341 0,'-12'41'117'16,"4"-15"-211"0,6-3 69-16</inkml:trace>
  <inkml:trace contextRef="#ctx0" brushRef="#br0" timeOffset="1937.98">19498 8166 222 0,'3'82'114'0,"1"4"-26"15,4 2-11-15,-3-10-10 16,-2-2-1-16,7 6-11 16,-5-5-1-16,-3 0-16 15,2 0-9-15,-10-9-3 16,-3 1-3-16,-5 2 1 16,-5 2 3-16,1-2-2 15,-2 4-3-15,0 0-3 16,-2-5-3-16,2 4-5 15,-4-8-3-15,-4-2-1 16,-2 7-1-16,-15-14 0 16,5 7 1-16,-10-3-4 15,-10-10-1-15,-1 8-3 16,-6-3-4-16,2 7-6 16,0 4-2-16,4 1-4 0,-3-1 0 15,-10-9-2-15,0-1-3 16,-3-7-3-16,-1-4-4 15,7-3 0-15,2-8 3 16,-7-10 5-16,-1-8 4 16,-1-13 8-16,0-4 2 15,0-2 6-15,7 1 1 16,-11-5 8-16,-1 3 7 0,2-6 14 16,-9-4 8-1,7-3 9-15,1-7 3 0,0-9-9 16,-2-2-9-16,3-12-18 15,4-9-7-15,0-16-3 16,4-10 1-16,2-9 0 16,-1-1-1-16,8-3-2 15,2 8 0-15,8-11-1 16,8 4-1-16,9-1 0 16,12 1-1-16,-4-3 1 15,1-11-1-15,4-8 1 16,-12-13 0-16,9-3-1 15,7 0 1-15,0 0 1 16,3 4 0-16,16 5 0 16,1 3-1-16,8 3-1 0,6 0-2 15,8 7 0-15,-2-3 0 16,12 0 1-16,6 4 1 16,7 4 0-16,-1-3 0 15,8-2 0-15,2-2 1 16,15 7 0-16,9 4 1 15,6 3 0-15,-2-1 0 16,-2 1 0-16,-1 5 0 16,5 15-1-16,11 9 1 0,-6 4 0 15,1-1 0-15,-7 6 0 16,-5-1 0-16,13 9-1 16,8 4 0-16,0 1-1 15,4 4 0-15,2-2 1 16,0 4 0-16,4 4-1 15,-6 7 0-15,-1 10 0 16,-4 6 0-16,0 15-1 16,-1 11 1-1,-18 18-2-15,-1 7-1 0,-13 5 2 16,5-4 1-16,-6-3 2 16,-3-3 1-16,-9-4 1 15,-4 20-1-15,-4 13-1 16,-4 10-1-16,-3 21-1 15,-9-7 0-15,-9 19-2 16,-2 11 0-16,-10 14-5 0,-4 9-2 16,-10 24 2-16,-2 5 2 15,-6 29 8-15,1 9 4 16,3 11 0-16,-1 9-2 16,5-4-49-16,0-1-142 15,-3-32 129-15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34:41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12395 4903 715 0,'-29'12'237'16,"-1"-5"-232"-16,19 6-2 15,1 3 14-15,0 3 17 16,-3-2 1-16,0 2-6 15,0-2-23-15,3-2-6 0</inkml:trace>
  <inkml:trace contextRef="#ctx0" brushRef="#br0" timeOffset="1286.32">10370 4845 255 0,'4'-1'87'0,"1"1"-77"0,7 2-10 16,2 3 0-16,-4-2 3 16,-2-2 31-16,-2-1 14 15,-1 2 21-15,1 2 1 16,9 3-25-16,1-2-15 15,17 1-21-15,8-2-6 0,6-3-3 16,10-1-1-16,-2-5 0 16,2-7-1-16,9 5 1 15,6-4-1-15,9 0 1 16,7 4 1-16,-6-4 0 16,0 2 0-16,7 6 0 15,4 6-1-15,11 6 0 16,1 5-1-16,3 12 0 15,6-1 1-15,4 1 0 16,2 0 1-16,-2-10 2 16,-6-5-1-16,3 0 2 15,-3-9 4-15,4 1 17 16,7 4 1-16,-1-2-4 16,5 3-3-16,-3-7-7 0,5-1 19 15,-4-2 9-15,0 2 0 16,0 2-9-1,-11 0-22-15,4 4-8 0,-4-3-3 16,0-3-17-16,0 3-29 16,0-8-92-16,2 0 91 15</inkml:trace>
  <inkml:trace contextRef="#ctx0" brushRef="#br0" timeOffset="2691.39">14304 5137 366 0,'-6'10'126'0,"-3"-8"-116"16,5 2-3-16,4-2 27 15,-3-3 17-15,2 1 16 16,0-1 9-16,1-1-17 16,0 1-9-16,11 1-13 15,32 0-10-15,-25-3-18 16,12-1-6-16,-7-4-5 15,21 5-6-15,6 3-14 16,2 1-17-16,19 4-31 16,-11-1-5-16,22 2-1 15,-2-1 11-15,10-1 26 0,1-1 0 16,-9-7 14 0,14-1 5-16,-6-3 9 0,5-2 8 15,-5 0 6-15,-5 2 4 16,4 6 6-16,-7 0 2 15,0 6 6-15,-5 3 1 16,-21 5 3-16,-1 3 0 16,-16 2-4-16,-1 1-5 15,1 1-9-15,-3 2-3 16,2 3-3-16,-3 2-1 0,-5 4 0 16,-4-1 0-16,-9 1 0 15,-2 2 0-15,-4-1 0 16,5 1-4-16,-4 2-14 15,2-2-16-15,1-2-24 16,-9 2-11-16,4 2 10 16,1 1 14-16,-8 8 26 15,7 9 10-15,-3 4-29 16,0 7-18-16,4-1 32 16</inkml:trace>
  <inkml:trace contextRef="#ctx0" brushRef="#br0" timeOffset="2936.86">16513 6318 206 0,'10'79'108'0,"-2"-6"-30"16,4 1-2-16,-2 1-2 0,0 1-9 16,-1-1-6-16,0 2-13 15,2-1-18-15,-4-10-1 16,2-3 2-16,-4-7 0 16,2-2 3-16,2 5-3 15,5 5-6-15,-1 3-3 16,-1-3-10-16,-2-8-5 15,-1-10-5-15,0-4 0 16,-6-6-6-16,1-1-3 0,-4-5-3 16,-6-6-1-16,5 1-10 15,-5-1-23-15,-1 1-143 16,2 5 128-16</inkml:trace>
  <inkml:trace contextRef="#ctx0" brushRef="#br0" timeOffset="5193.68">16683 7595 216 0,'68'-4'85'15,"-74"19"-30"-15,-10 2-4 0,8 1 34 16,-9 4 6-16,-5 2-10 15,8 7-16-15,-7 5-30 16,-1-6-11-16,5 4-14 16,-1-3-5-16,3 6-5 15,-1 5-1-15,0 1-4 16,-1 1 0-16,-2-1-3 16,2 6 1-16,-1 6 3 15,0 8 1-15,1 7 3 0,-3 1 1 16,2-3 0-16,-5 0 1 15,4-6 0-15,-3 3 1 16,3 3 1-16,1 3 1 16,-3 1 8-16,2-1 8 15,-4 0 14-15,0-3 5 16,2 6 2-16,11 1-1 0,-3 3-6 16,8-1-4-1,0-6-12-15,-8-3-6 0,3 1-11 16,-3-5-2-16,-1 4 1 15,-2-4-1-15,-2 2 1 16,-1 2-1-16,-1-6 0 16,2 2-1-16,-1-7-1 15,2 3 0-15,-6 1 0 16,-2-4 0-16,-5 1 1 16,-3-4-1-16,-2-4 2 15,1 3 0-15,-3-1 2 16,1-2-1-16,-2 0 1 15,-1 2-1-15,7 2-1 16,2-3 0-16,-1-3-1 16,1-4 0-16,-2-8 0 0,3 0 0 15,3 3 1-15,-9-5 1 16,0-2 0-16,-7 6 1 16,-13-8 2-16,13 13 1 15,-8-1 10-15,7 0 3 16,4 4 0-16,-2-9-1 15,6 5-10-15,-7-8-5 16,-2-4-2-16,5 4-2 16,-17-3 1-16,-3 3-1 0,5 6 0 15,-6-6-2-15,14 9-2 16,-2-1-1-16,4-4-2 16,-1 2-1-16,1-9 1 15,3 2 1-15,-2 1 5 16,1 2 3-16,-1-6 0 15,1 1 0-15,8-3-1 16,3 1-1-16,7 0-3 16,-1-3-1-16,3 3-2 15,0-1 0-15,0-4-1 16,4 5 1-16,4-5 1 16,-1 0 2-16,1 1 4 15,2-4 0-15,-1-1 1 16,0-8 0-16,7 0 0 15,-1-3 0-15,0-3 0 0,3 1 0 16,-5-1 1-16,-2-1-1 16,4 1 1-16,4 2-1 15,-2-4 0-15,2 3 0 16,0-3 0-16,-8-1 1 16,8 3-1-16,3-3 0 15,0-1 1-15,0-2 0 16,-2 0 1-16,1 0 0 15,0 0 1-15,-1 0 0 0,1 0 0 16,0 0-2-16,0 0-1 16,1-1-3-16,0 0-3 15,0 1-1-15,-1 0 1 16,0 0 1-16,-1-1 5 16,2 0 0-16,-1 0 2 15,0 0 1-15,1 0 0 16,0 0-1-16,0 0-2 15,0-1-3-15,0 1-14 16,0 0-5-16,0 0-11 16,0 0-6-16,0-3-6 15,1-3-11-15,-1 4-48 16,1-6-50-16,6-26 97 16</inkml:trace>
  <inkml:trace contextRef="#ctx0" brushRef="#br0" timeOffset="7775.1">16151 5992 93 0,'32'87'53'16,"-47"-80"4"-16,3 2-21 15,1-1 19-15,-6 0 11 16,-1-2 16-16,-3 1-5 16,-2 3-19-16,0-2-10 15,-3-1-21-15,3-1-9 0,-1 5-13 16,-3 1-4-16,0 6-1 16,-8 2-1-16,2 6 0 15,-3 5 1-15,-6 3 0 16,1-2 0-16,-6 3 0 15,6 6-1-15,-4-10 0 16,1 5-1-16,-7-7-1 16,-7-5-1-16,2 8-2 15,-11 1 1-15,-5 3 1 16,0 2 1-16,1 10 3 16,5 2 0-16,-1 7 2 15,-6 0 2-15,-10-11 1 16,2 0 2-16,-4-4 2 15,9-2 2-15,2 8 3 16,-7-5 0-16,-4 4 4 0,-5 5 0 16,-1 2 1-16,2 2 2 15,-12-7 1-15,-3-1 0 16,-7-3 1-16,-4 0 0 16,-5 7-2-16,0 1-1 15,1 9-8-15,-2 3-3 16,13 1-9-16,-1 0-2 15,7-6-10-15,8-4-13 0,14-2-69 16,7 3-84-16,7 7 112 16</inkml:trace>
  <inkml:trace contextRef="#ctx0" brushRef="#br0" timeOffset="9036.06">12116 8612 100 0,'-38'19'88'0,"-2"-6"24"16,-7 2-4-16,-6 4-15 15,3-7-10-15,-3 6-15 16,9 2-14-16,-3-1-25 0,6 4-10 16,-2 4-14-16,3 0-4 15,-2 0-1-15,-3 0-2 16,-5 1 1-16,-5-5 1 15,0 2 0-15,0 2 1 16,6 0 0-16,2-1 0 16,1 2-1-16,-6-1 1 15,0 4-1-15,1 7 0 0,-5-1 0 16,4 8 0-16,3-1 0 16,2-1 0-16,3 4 0 15,-2-6 0-15,5-1-1 16,-4 0 1-16,-7-2-1 15,12 10 1-15,-13-2-1 16,6 3 1-16,7 9 0 16,-5-11 0-16,12 4 0 15,2 1 0-15,3-11 0 16,1 1 0-16,2-5 0 16,-1-3 0-16,4 2 0 15,-4-2 0-15,7-3 0 16,5 7 1-16,5 0 2 15,-3 2 1-15,11 6 0 16,-4-6 1-16,2-5-1 16,6-1 0-16,-6-2-1 0,0-2 0 15,2 5-1-15,8 4-2 16,1 8 0-16,11 8 1 16,-4 5-1-16,-1 0 0 15,3-3 0-15,3-3 0 16,0-7 1-16,3 1 0 15,5 1-1-15,-1 2 0 16,5 7 0-16,1-2 0 0,6 3 1 16,8-1 1-16,6-6 2 15,6-1 0-15,-1-4 2 16,0-1 0-16,-1-1-1 16,-1 3-1-16,2-2-2 15,2 1-1-15,9 3 0 16,-5-5-1-16,0 2 1 15,2-3-1-15,-18-10 1 16,9 9-1-16,-8-3 1 16,2 3-1-16,2 2 0 15,-1-5 1-15,-6 1 0 16,-15-13 0-16,-1 2 2 16,-7-5-1-16,-4-8 0 15,5 3-1-15,-9-2 0 16,0-7-1-16,-4 3 0 0,1-1 0 15,-4-2-2-15,0 2-3 16,-2-3-30-16,0 3-32 16,2-1-99-16,3-1 103 15</inkml:trace>
  <inkml:trace contextRef="#ctx0" brushRef="#br0" timeOffset="12255.19">9816 6447 104 0,'10'12'74'0,"10"-3"12"16,2 0-4-16,8-3-11 16,5-7-5-16,7-4-15 15,9 5-6-15,6-2-15 0,2 3-8 16,3 6-12-16,-5-5-5 15,5 8-3-15,6 0-1 16,5 4-1-16,13 6 0 16,2 3-3-16,-6 3-2 15,4 7-2-15,-5 0-2 16,8 15-1-16,4 7 0 16,-5 10 0-16,-3 2-1 0,3-3-2 15,4-1-6 1,10-3-12-16,0 2-6 0,5 9 0 15,7 3 4-15,2 0 13 16,4 2 6-16,-6-7 6 16,-3 0 3-16,-5 7 3 15,-3-1 2-15,-8 0 2 16,-6-2-1-16,12-11 1 16,2-2 0-16,6-7-1 15,-2 1 0-15,-4 2 0 16,-2 2 0-16,-2 1 1 15,-5-5 0-15,-13-4 3 16,-6-2 1-16,-2-4 2 16,0 2 0-16,4 0-3 15,-3-3-1-15,-8 6-4 16,-2-2 0-16,-7 2-1 16,-1-1-2-16,6-3-5 0,-5 0-3 15,0-7-5-15,-4 1 0 16,-9-9 10-16,2-2 4 15,-9-7-38-15,-2-3 33 16</inkml:trace>
  <inkml:trace contextRef="#ctx0" brushRef="#br0" timeOffset="13781.42">14745 9460 286 0,'-31'73'116'0,"34"-73"-69"16,1 1-30-16,10 4-10 15,4-1 5-15,3-1 3 16,2 3 0-16,14-2-6 16,3 4-6-16,8 2-5 15,2 2-4-15,-4 3-14 16,-2 4-13-16,-5 2-25 15,1 0-8-15,-10 2 2 16,2 6 10-16,-6 5 26 16,0 5 12-16,-3 8 14 15,0-2 5-15,-3-2 15 16,-4 1 15-16,9-5 25 0,-2 2 9 16,-10 0 7-16,7 2-9 15,-11 5-13-15,-11-4-4 16,2 3-9-16,-7-4-3 15,-9-7-10-15,5 3-5 16,-3-5-5-16,5 1-3 16,-3-3-5-16,-3 1-2 15,-9 1-4-15,0 2-1 0,-8 2-1 16,-1 3 0-16,-3-14 0 16,1 15 0-16,3-1-7 15,0 0-2-15,2 11-3 16,-7-17 2-16,-6 2 5 15,-13-7 6-15,2 7 12 16,2 4 7-16,-1 4 12 16,10 7 2-16,-10 4-2 15,-5 3-4-15,-5 2-6 16,5-3 0-16,-14-6 3 16,2-2 1-16,4 2-4 15,-9 2-2-15,12 3-12 16,-1-1-4-16,-2-2-3 15,4-5-1-15,-7-4 0 0,-1-6 0 16,4-4 0-16,1-1 0 16,12-3 0-16,10 1-1 15,2-2 1-15,2 1 0 16,12-2-1-16,2-2 0 16,13 1 0-16,1-12 0 15,4-1-1-15,2-1 0 16,3-9-8-16,3-1-4 0,7-4-8 15,-1-6-6-15,4-8-12 16,4-3-19-16,-3-3-92 16,7 1 99-16</inkml:trace>
  <inkml:trace contextRef="#ctx0" brushRef="#br0" timeOffset="16393.61">17495 13374 632 0,'-8'-11'258'16,"6"11"-156"-16,2-2-18 16,1 2-8-16,-1 0-11 15,0 0-13-15,0 0-12 16,-1 25-23-16,1 43-3 16,5 0-7-16,0 10-4 0,10 19-3 15,-4-5-2-15,-3-5-10 16,1-8-8-16,-6-18-2 15,1-1 2-15,-2-25 11 16,-2-14 9-16,-3-21 0 16,-1-18 0-16,2-23-2 15,-1-9-2-15,2-21 3 16,0-3 1-16,-3-18 0 16,0-5 2-16,1-2 1 15,-2 2 0-15,3 16 3 16,0 8 1-16,7 24-1 15,10 5 3-15,16 39 9 16,14 14 3-16,16 26 2 16,-4 12-2-16,2 4-12 15,0 2-4-15,-10 9-2 16,11 4 0-16,-7 7-2 16,-3-1 0-16,3-6-1 0,-6-6-3 15,-11-21 2-15,-2-11 1 16,-21-21 7-16,-4-7 11 15,-3-18 30-15,-10-6 9 16,-3-23 5-16,3-7-8 16,-11-17-28-16,2-6-9 15,-2-7-11-15,-5-5-3 0,-3-7-3 16,-2 2 0-16,0 4 0 16,-1 8 0-16,13 18-1 15,1 13-3-15,14 15-7 16,2 5-13-16,6 15-50 15,4 3-27-15,8 16-47 16,-4 3-32-16,-2 15 122 16</inkml:trace>
  <inkml:trace contextRef="#ctx0" brushRef="#br0" timeOffset="16835.86">18705 13723 814 0,'26'46'279'0,"1"0"-258"15,2-4 0-15,-3-2 9 16,-3-6 6-16,-3-2 0 15,-7-8-14-15,-3-7-10 0,-1-13-8 16,-2-9-3-16,0-16-7 16,-1-9-8-16,-1-16-20 15,-2-3-6-15,-2-17 4 16,-4-6 8-16,-7-5 25 16,-2-1 14-16,-8 11 30 15,-1 10 14-15,-5 13 23 16,-9 6 5-16,2 19-5 15,8 9-12-15,3 19-29 16,10 12-15-16,1 12-21 16,-2 10-2-16,-6 13-6 15,0 7-5-15,0 12-24 16,-2 0-16-16,14-1-60 16,0-2-40-16,8-14-110 15,2-6 158-15</inkml:trace>
  <inkml:trace contextRef="#ctx0" brushRef="#br0" timeOffset="17996.75">19696 12751 697 0,'-21'-8'276'0,"0"-1"-190"15,17 17-44-15,-6 8 1 16,1 11 1-16,1 11 7 16,-16 8 5-16,10 13-5 15,2 18-19-15,2 5-11 0,11 8-16 16,8 0-4-16,1-10-5 16,3-8-6-16,7-11-2 15,-3-8-1-15,4-20 4 16,4-5 3-16,4-19 3 15,1-11 2-15,5-17 1 16,0-7 1-16,-2-14 2 16,1 1 0-16,2-3 0 15,0-4-2-15,7 3 1 16,-5-7 0-16,-8 1 1 16,-4-1 1-16,-13 14 1 15,-4 5 0-15,0 17 2 16,-7 8 4-16,11 19 9 15,-3 14 5-15,8 16 1 16,-1 9-7-16,-9 2-8 16,7-1-5-16,-7-2-5 0,1-3 2 15,2-10-2-15,-1-4-2 16,-2-14-4-16,0-6-2 16,-2-17 3-16,1-7 1 15,3-16 4-15,-1-11 2 16,3-6 1-16,0-4 0 15,-3-9 2-15,1 0 2 16,-5 1 6-16,-1 0 5 0,-2 15 8 16,0 8 7-16,2 16 6 15,-2 7-3-15,-2 3-11 16,3 14-6-16,8 7-11 16,5 11-1-16,10 28-2 15,-4-2-1-15,2 18-5 16,-10 0 0-16,2 15-2 15,7 8-3-15,-8 11-19 16,11 9-14-16,-17-9-28 16,-9 1-7-16,3 0 8 15,-7-42 16 1,0-1 30-16,-7 40 10 0,-5-2 10 16,-13-31-3-16,0-24-36 15,-2-8-20-15,-4-1-28 0,2-13 2 16,-3-8 34-16,1-10 22 15,3-16 40-15,0-1 10 16,6-18 6-16,6-3 0 16,9-12-6-16,7-7-4 15,12-8-3-15,10-4-1 16,13-15-4-16,7-2-2 0,6-6-2 16,5-6-3-1,6-2-1-15,0-6-2 0,15-7-14 16,-3 4-41-16,1 2 37 15</inkml:trace>
  <inkml:trace contextRef="#ctx0" brushRef="#br0" timeOffset="19050.11">20888 13053 614 0,'-4'53'208'16,"-3"-77"-197"-16,5-3-3 15,-5-1 5-15,-3 1 6 16,-5 3 21-16,-2 2 4 16,-8 2 10-16,5 7 1 15,-4 3-4-15,3 7-3 0,7 10-10 16,0 6-7-16,8 14-13 16,1 6-2-16,4 20 5 15,4 10 3-15,3 13-3 16,6 1-4-16,1-2-9 15,4-2-4-15,2-10-4 16,4 2 0-16,4-21-3 16,2-4-2-16,6-18-2 15,0-15 0-15,9-18-7 16,3-11-7-16,-2-14-6 16,4-7-1-16,-2-7 9 15,-5-11 8-15,1-5 9 16,-5-3 2-16,-6-8 3 15,-5-3 0-15,-9-5 1 16,-3-2-1-16,-13-4-1 0,-2 1-1 16,-10 5-1-16,-8 1-1 15,-2 17 0-15,-3 10 2 16,3 24 7-16,4 11 10 16,5 22 7-16,0 7 2 15,-3 17 2-15,6 12-3 16,-1 13 9-16,5 20 1 15,5 10-6-15,3 2-6 0,10 5-16 16,2-6-4 0,6 5-4-16,-1 1-2 0,1 1-1 15,2-4 1-15,2-16-1 16,9-2 0-16,4-18 0 16,2-9-1-16,5-13-1 15,-11-13 0-15,4-14 1 16,1-12 3-16,-4-11 1 15,3-7 1-15,-5-12-1 16,-3-3-1-16,0-10-9 16,-6-10-3-16,-2-6-8 15,-2-5-3-15,-10-5 0 16,-2 8 3-16,-6 4 9 16,-1 1 7-16,-3 11 8 15,-3 12 4-15,1 17 12 0,1 17 9 16,-4 23 2-16,-3 0-3 15,-7 14-12-15,-2 7-8 16,-1 10 4-16,5 9 3 16,6 9 7-16,3 4 2 15,4 6-3-15,3 6-3 16,10-4-8-16,1 0-4 16,10-12-3-16,1-7-1 0,2-14 1 15,12-7 2-15,10-16 8 16,-1-7 6-16,10-14 15 15,-5-8 5-15,-4-12-4 16,-3-13-7-16,-3-1-27 16,-5-8-29-16,-5-4-111 15,0-3-107-15,-17-8 149 16</inkml:trace>
  <inkml:trace contextRef="#ctx0" brushRef="#br0" timeOffset="19799.38">19929 12622 565 0,'-37'59'280'0,"22"-59"-37"16,1-1-261-16,1 1-86 15,-5 1-42-15,-8 0 85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36:53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18097 6129 425 0,'-3'-41'167'0,"13"38"-101"16,-3 2 15-16,11-1 17 15,-2 2 2-15,2 0-5 16,12 0-6-16,0 0-17 15,1-5-14-15,4-2-21 16,-1-4-7-16,3-3-6 16,11-4-2-16,11-4-4 0,2-2-1 15,4-10-2 1,5 6 0-16,-4-2-2 0,-4-1 0 16,2 3-1-16,-14-2-3 15,-3-3-4-15,0 5-1 16,-4 0-4-16,-8 1-4 15,-11 7-27-15,-4 2-24 16,-5 10-88-16,-5 0-80 0,-8 4 140 16</inkml:trace>
  <inkml:trace contextRef="#ctx0" brushRef="#br0" timeOffset="389.86">18821 6008 933 0,'2'8'308'16,"2"9"-308"-16,2 3 0 16,-2 5 9-16,-4 4 11 15,-4 9 27-15,3 9 7 16,-3 11 1-16,-1 0-8 16,-1 5-24-16,-1-2-8 15,1-5-8-15,5-1-3 0,-1-3-3 16,6-4-1-16,-2-1-2 15,0-6-1-15,-1-3-17 16,-1-6-16-16,-1-12-64 16,-1 0-45-16,-1-15 88 15</inkml:trace>
  <inkml:trace contextRef="#ctx0" brushRef="#br0" timeOffset="717.74">19266 6003 673 0,'-4'29'295'0,"-5"-2"-159"16,9 16-37-16,-1 2-6 16,-1 7-17-16,0 7-2 15,2 4-24-15,-5 0-12 16,5-4-17-16,0-5-8 16,-6-13-13-16,0-4-3 0,-4-14-35 15,9-6-25-15,8-7-75 16,3-5-51-16,5-7 119 15</inkml:trace>
  <inkml:trace contextRef="#ctx0" brushRef="#br0" timeOffset="1703.13">19400 5199 583 0,'-127'-40'212'16,"85"40"-163"-16,1 3-49 0,-2 3 0 15,-6-3 1-15,-5 5 11 16,-3 2 8-16,-10 2 19 15,5 1 5-15,-4 1-5 16,1 4-6-16,-4 0-22 16,-5 4-5-16,7 11-6 15,-4-1 0-15,10 12-2 16,-4 4 1-16,1-1 1 16,-5 1 0-16,3-1 0 15,7 3 3-15,6 14 5 16,11 8 4-16,3 8 4 0,0 0 1 15,-3-6 3-15,5-1 1 16,10 8 1-16,11 10-1 16,9 5-6-16,9 4-3 15,12-4-7-15,-2-3-2 16,24 8-1-16,1-2-1 16,7-3-1-16,9-9 0 15,9-16-3-15,11-2-1 16,13-9-2-16,8-7 1 15,-4-17 2-15,5-1 2 0,2-16 2 16,-2-7 3-16,6-4 1 16,-2-14 2-16,5-9 5 15,-2-5 4-15,3-11 10 16,-6-4 4-16,-9-13 2 16,-1 0-2-16,-1-10-9 15,-9-8-6-15,3-10-7 16,-8-11-2-16,-13-11-3 15,2-1 1-15,-14-18-2 16,4-2-2-16,-10-5-3 16,-2-4-7-16,-13 6-7 15,-8 0-5-15,-1-3-1 16,-18 3 4-16,-3 8 11 0,-5 2 8 16,-9 14 9-16,3 6 4 15,-10 13 15-15,-3 14 4 16,-16 18 0-16,-8 4-2 15,-10 12-15-15,-11 14-8 16,-5 7-4-16,-12 9 0 16,-11 12 0-16,-1 6 0 15,-9 14-1-15,2 6-1 0,-2 18-1 16,1 6-1-16,8 26-4 16,5 3-6-16,4 1-58 15,3 6-48-15,1 2 71 16</inkml:trace>
  <inkml:trace contextRef="#ctx0" brushRef="#br0" timeOffset="2686.05">15471 12409 466 0,'-15'5'186'16,"9"0"-124"-16,6-1 6 16,6-4 16-16,7-1 16 15,-4-8 4-15,12-1-23 16,4-4-15-16,9-9-25 15,8-7-10-15,7-9-16 16,10-8-6-16,8-9-6 16,2 4-2-16,-8-4-1 15,-1 7-1-15,-8 7-4 16,-6 1-5-16,-5 6-37 16,2 4-30-16,-9 11-109 0,-10 1 116 15</inkml:trace>
  <inkml:trace contextRef="#ctx0" brushRef="#br0" timeOffset="2940.56">15925 12304 641 0,'-32'33'296'15,"12"1"-139"1,8-3-88-16,5 4-17 0,14 6-35 15,-2-2-3-15,10 18-7 16,-3-6-3-16,1 12-1 16,1 0-1-16,-6-15-1 15,6 7 0-15,-7-18-3 16,0-4-10-16,-1-10-44 16,2-6-30-16,3-11-152 15,-4-7 152-15</inkml:trace>
  <inkml:trace contextRef="#ctx0" brushRef="#br0" timeOffset="3433.57">16160 12386 530 0,'36'-24'188'0,"3"-5"-145"15,1-2 4-15,2-5 6 16,-11-3 3-16,3 11-7 16,3 1-3-16,-11 13-6 15,-1 2-6-15,-1 12-17 16,-6 0-8-16,2 26-10 15,-4 2-4-15,-8 7-11 16,3 19-3-16,-12-9-3 16,-3 11 3-16,-9 3 11 15,-1-5 5-15,-3 6 4 16,1-5 3-16,3 0 12 16,-1-6 7-16,5-18 10 15,5 2 2-15,2-20-6 0,4 2-8 16,8-9-8-1,3-2-1-15,11-6-1 0,6-5-1 16,6-14-3-16,13-2-2 16,5-12-5-16,7-4-1 15,8 1-8-15,-11-5-5 16,-1 7-19-16,-6-1-19 16,-9 5-91-16,0-2 94 15</inkml:trace>
  <inkml:trace contextRef="#ctx0" brushRef="#br0" timeOffset="4303.47">15979 11611 404 0,'-30'5'218'16,"-10"-9"-12"-16,8 1-142 16,-7 3-19-16,-8 2-17 0,3 20-15 15,-8 3-5-15,-2 9-6 16,3 11-1-16,-3 0-1 16,-3 2 0-16,5 11-1 15,-9-1 1-15,4 2-1 16,12 11 0-16,7 10 1 15,11-2-1-15,9 7 3 16,-4-7 9-16,6 3 21 16,2 7 10-16,8 2 15 15,6 4-1-15,12-3-15 16,12 2-10-16,20 7-18 16,7-4-7-16,12-7-5 15,11-8-1-15,2-16 0 16,7-7-1-16,25-6-1 15,0-10 1-15,7-13 1 16,3-7 0-16,-4-18 0 16,-1-7 0-16,-2-20 0 0,-3-7 3 15,-12-17 6-15,4 1 3 16,-2-12 8-16,-8-7 2 16,-11-12 1-16,-19-12 0 15,-13-1-7-15,1-5-3 16,-11-1-6-16,-4-5-2 15,-8-5-3-15,-17-5-2 0,-9 3-1 16,-6-4-2-16,-16-2-1 16,-2 6 0-16,-13-2 3 15,-3 16 1-15,-11 4 1 16,2 7 4-16,-9 14 4 16,-7 0 3-16,-13 20 3 15,-6 3-2-15,-7 16-4 16,-2 10-4-16,-13 17-5 15,-7 6 0-15,-5 17-1 16,3 10-1-16,1 13-1 16,6 15-1-16,11 15-1 15,4 7-4-15,24 2-39 16,10-6-46-16,9-7-209 16,16-2 197-16</inkml:trace>
  <inkml:trace contextRef="#ctx0" brushRef="#br0" timeOffset="5497.22">20838 12292 255 0,'-10'4'156'0,"1"-3"-15"16,5-1-28-16,0-2-4 16,6 0 3-16,-2 1-2 15,6-1-20-15,21-8-12 16,45-25-21-16,-11 19-11 16,3-12-10-16,2-2-3 0,-3 4-8 15,-9-6-5-15,-4 4-8 16,-7 2-3-16,-1 2-8 15,-9-1-6-15,-4 8-58 16,-6 3-57-16,-10 10 74 16</inkml:trace>
  <inkml:trace contextRef="#ctx0" brushRef="#br0" timeOffset="5766.08">21113 12390 710 0,'-8'21'261'0,"6"6"-208"16,9 3-26-16,0 5-7 0,4 4 2 16,8 7 9-16,2 4 1 15,-1 1-2-15,-3 0-3 16,-4-4-8-16,-3-2-5 15,4-5-9-15,-3-3-4 16,-2-5-13-16,3-1-25 16,0-4-90-16,-3-6-120 0,1-5 155 15</inkml:trace>
  <inkml:trace contextRef="#ctx0" brushRef="#br0" timeOffset="6420.57">21355 12439 801 0,'7'-34'288'0,"-1"-2"-238"15,8 4-13-15,7 0 21 16,6 7 2-16,-7-1 7 15,0-1-6-15,-6 1-17 0,4 0-7 16,8 15-10 0,-8-2-7-16,14 15-14 15,-11-2-3-15,-8-1-3 0,6 2-3 16,-15 0-2-16,7 15-1 16,1 10-3-16,-5 4-1 15,5 7 0-15,-8-7 1 16,-3-3 3-16,1 1 3 15,-1-8 2-15,-1-3 1 0,1-5 0 16,-1-6 0-16,5-2 0 16,0-2 0-16,8-2 0 15,4 3 0-15,3-3 1 16,2-3 0-16,7 0 0 16,-1-2 0-16,7-1 0 15,-1 1 0-15,7 4 1 16,-1 1-1-16,-11 1 1 15,-6 5 0-15,-10 2 0 16,-7 1-1-16,-2-2 0 16,3 1 0-16,-11 2 0 15,-6 1 0-15,2 8 1 16,-6 0 1-16,1 2 4 16,1 2 2-16,0 2 10 15,-8-3 6-15,-4 1 6 16,1 2-2-16,-4-3-8 0,4-3-6 15,2-1-10-15,2-4-4 16,1-13-9-16,5 10-12 16,3-7-38-16,-3-6-28 15,5 2-87-15,-1-11-86 16,4-2 166-16</inkml:trace>
  <inkml:trace contextRef="#ctx0" brushRef="#br0" timeOffset="7484">21415 11850 551 0,'-2'0'203'16,"-12"1"-163"-16,-27 0-23 0,29-1-13 15,-3 0-1-15,-8-3 8 16,-2 3 18-16,-11-6 18 16,-3-3 3-16,-3 2-5 15,4 5-17-15,-2-7-20 16,-2 6-4-16,0-1-4 15,-8-12 0-15,9 16-3 16,7 6-2-16,5 8 0 16,1 11-1-16,4 6 2 15,0-1 1-15,-2 2 2 16,6 6 1-16,-12 7 0 16,5 3 0-16,-3 6 1 15,3 10 1-15,13-1 3 16,-11-2 2-16,17 4 5 15,-13-7 2-15,12 14 0 16,10 8 0-16,-5 5 0 16,18 2 0-16,-2-9-1 0,0-6-2 15,9-2-3-15,-7 2-2 16,12-1-1-16,6-3-1 16,7-6 1-16,5-14-1 15,2-8 1-15,4-7 2 16,11-3-1-16,3-5 1 15,14-2-2-15,-1-5 0 0,-3-3 1 16,2-2 4-16,0-3 8 16,4-6 3-16,1-4 1 15,0-2-4-15,-7-4-8 16,-2-5-3-16,3-6-3 16,3 1-2-16,-3-11 0 15,0 4 0-15,-12-10 2 16,-11-8 1-16,-3-3 3 15,-10-2 0-15,-3-10 4 16,-5-5 4-16,-6-6 11 16,2-4 5-16,-20-4-2 15,1 2-3-15,-12-12-17 16,-9-4-6-16,3 3-6 16,-11-4-2-16,-6 10-1 15,0-1 0-15,-6 0 4 0,5 5 1 16,0 6 0-16,1 11 2 15,-1 11 0-15,-4 3-1 16,8 11 1-16,-17-8 0 16,-7-2 7-16,-3 1 5 15,-19-6 8-15,4 4 1 16,-4 10-6-16,1 6-6 16,-17 12-11-16,-5 8-2 0,3 28-6 15,-12 8-4-15,2 18-29 16,5 15-24-16,-14-1-78 15,2 3-77-15,2 11 140 16</inkml:trace>
  <inkml:trace contextRef="#ctx0" brushRef="#br0" timeOffset="34954.6">6038 6185 115 0,'0'-1'75'15,"0"0"-6"-15,-1 0-12 63,-1 0-29-63,1 0-14 0,1-1-12 0,0 2-2 0,0 0 1 0,0 0-1 15,8 16 0-15,17 30 1 0,-16-23-1 0,2 0 1 0,2 5-1 16,4 2 2-16,4 6 9 16,1 4 6-16,9 3 14 15,-3 3 8-15,-1 3 12 16,0 1 2-16,-7 7-1 16,5 6-3-16,-6 2-12 15,-3 0-7-15,-5-2-8 16,2-4-3-16,2-3-3 15,3 1 1-15,6 6 1 16,-2 1-1-16,1 12-3 16,3 3-1-16,3-1-6 15,0 0-2-15,5-4-1 16,0 8-1-16,-13-1 1 16,12 12 0-16,-3-3 2 0,-4-6 5 15,12 8 16-15,-15-10 7 16,-1 5 9-16,-6-6-3 15,9 1-10-15,-2-3-3 16,0 3-6-16,5 7-3 16,-5-4-3-16,-1 3-4 15,2-11-4-15,1-1 0 16,3-3-3-16,0 0 0 0,6 5 0 16,-1 1 0-16,-4 0 2 15,4-3-1-15,-3-4 2 16,1 0-1-16,0 7 1 15,1 3-1-15,-9-1 2 16,0-2-1-16,-1-11 0 16,-2 2 0-16,1-3-3 15,-2 4 0-15,-1 0-2 16,-2-5 0-16,1-5-1 16,1-5 1-16,3-1-1 15,2-3 0-15,-3 4 0 16,1-2 0-16,0 6 0 15,-1 1-1-15,2 1 0 16,-6-3 0-16,0-9 0 16,0-5-1-16,-9-5 1 15,5 4-1-15,2-2-1 0,1 2-1 16,4 2-1-16,0-1 0 16,-3 1 2-16,-1-4 2 15,-5-5 0-15,3 0 1 16,-1-6 0-16,-3 0 0 15,3 2 0-15,1 0 0 16,-4 2-1-16,4 0 0 16,-2-1 1-16,1-5 0 0,1 5 0 15,-1 1-1-15,-1 4 0 16,1 2 0-16,0-1 0 16,0-5 0-16,1-3 0 15,-2-2 0-15,3-4 0 16,5 3 0-16,-6-8-1 15,12 9 1-15,9 10-1 16,-18-9 1-16,5 9-1 16,-12-5 1-16,-8-15 0 15,8 9 0-15,1-5 0 16,2-4 0-16,-3 1 1 16,5-2-1-16,-2 1 0 15,0 0 0-15,-1 0 0 16,1-1-1-16,-1 1 1 0,-2-4 0 15,-2 0 0-15,0-2 0 16,-4-3 0-16,-1-3 0 16,2 0 0-16,-1-2-1 15,0 0 1-15,2 2 0 16,2 2 0-16,0-1 0 16,1 2 0-16,-1 0 0 15,-1-2 0-15,-1 0 0 16,-1-3 0-16,-1 2 0 0,1 0 1 15,-4 0-1-15,3 0 0 16,-3-4-1-16,4 0 0 16,1 2 1-16,1 3 0 15,0 2 0-15,-1 3 0 16,-1-5 0-16,-2 1 0 16,0-2-1-16,0-3-2 15,1 5-2-15,-1-3-4 16,-2-2 0-16,1 4 1 15,-1 0 1-15,0 1 1 16,0 3 0-16,0-3-1 16,0 3-5-16,1-3-8 15,-1 2-2-15,0-4 0 16,-1 0 4-16,1-1 1 16,0 0-9-16,0-1-33 15,0-2-29-15,3 0-106 0,0-4 123 16</inkml:trace>
  <inkml:trace contextRef="#ctx0" brushRef="#br0" timeOffset="35967.71">8152 12726 456 0,'56'-88'169'16,"-52"80"-125"-16,5-2-38 15,-7 6 4-15,6 3 12 16,-8 2 5-16,0 5 3 0,2-1-3 15,-2-5-13-15,0 0-4 16,0 0-5-16,0 0-2 16,0 0-2-16,1 3-1 15,7 10 0-15,18 29 0 16,-13-22 3-16,-1 4 4 16,4 1 15-16,1 9 10 15,-1 0 24-15,2 1 5 16,-5-6-7-16,0-2-10 0,0-6-11 15,-1-2-5-15,3-5-3 16,-4-2 0-16,4-1-12 16,-2-1-4-16,0-1-4 15,1-4-1-15,-5-3-1 16,0-2-1-16,-2-3 0 16,-1 1 0-16,-2-4-1 15,7 4 1-15,-5-9-1 16,-6-3-1-16,3-4-1 15,-3-6 0-15,5 0-1 16,-1-3 1-16,3-8 1 16,-7-1 0-16,0-8 0 15,0-2 0-15,-9-7 0 16,3-2 0-16,0 2 0 16,1-1 0-16,2 2-1 0,0-1-3 15,3 5-21-15,2-4-23 16,7 11-113-16,1 2 106 15</inkml:trace>
  <inkml:trace contextRef="#ctx0" brushRef="#br0" timeOffset="41786.37">18489 7801 106 0,'63'17'100'15,"-66"-34"8"-15,1 13-12 16,3 4-13-16,-5 0-26 0,4 0-13 16,-1 0-15-16,0 0-8 15,-1 0-12-15,-6 2-4 16,-3 13-5-16,-29 30 0 15,25-23 0-15,0 3 0 16,-5 4 0-16,-1-1 1 16,-6 3-1-16,3 1 0 15,-8 4 0-15,-1 1 1 16,-10 8-1-16,1 11 1 16,-5 2-1-16,2 4 1 0,4 4-1 15,0-6 1-15,0-2 0 16,-1 3 1-16,0 4 7 15,-1 3 4-15,-6 6 7 16,4 0 1-16,-3-2-4 16,-5-8-3-16,4-1-7 15,-4-3 0-15,6 5-4 16,5 9 1-16,1 1-2 16,1-2 0-16,-1-10-1 15,-8-7-1-15,0-3 1 16,3 6-1-16,-2 4 0 15,11 2 1-15,2-2-1 16,-4-9 0-16,5-4 0 16,4-4 1-16,2-1-1 0,3 1 0 15,1 3 1-15,-3-3-1 16,1 6 4-16,-4-3 7 16,2-3 9-16,-2 2 3 15,3-11 0-15,2-1-5 16,4-4-8-16,-2-4-3 15,2 1-1-15,1-1 2 16,6-4 1-16,3 2 0 0,3-3-1 16,-1-1-2-1,3-2-3-15,-1-1 0 16,3 9 1-16,-2-19-2 0,0-1 0 16,3-2 0-16,-1-10-2 15,4 12 0-15,-1-4 0 16,1 2 0-16,0-2 1 15,-2-4-1-15,2 0 0 16,0 0 0-16,0 0 1 16,0 2-1-16,0-2 0 15,0 0 0-15,0 6 0 16,-1-2 1-16,-1 12-1 16,-5 27 1-16,1-32 0 15,3 5 0-15,-2-4 0 16,2-2 0-16,-2 0 0 0,-1 0 0 15,1-3 0-15,-2 4 0 16,1 4-1-16,-3-3 1 16,0 3 1-16,1 2 1 15,1-2 0-15,0 0 1 16,-1-2 0-16,1-2-1 16,0 3 1-16,0 1 0 15,-2-1-1-15,4 2 0 16,0 0 0-16,-5-4-1 0,7-1 1 15,-2 5 0-15,0-6-1 16,2 4 0-16,-7-3 0 16,3-4-1-16,1 4 0 15,-7-5-1-15,8 3 0 16,1 0 1-16,0-4-1 16,0-2 1-1,3 3 0-15,-8-1-1 0,3 2 0 16,6-1 0-16,-22-14 0 15,22 10-1-15,0-2 0 16,0 1 0 0,0-1-6-16,0 0-9 0,0 0-36 15,0 0-29-15,0 0-90 16,9 3 105-16</inkml:trace>
  <inkml:trace contextRef="#ctx0" brushRef="#br0" timeOffset="42572.28">16425 10736 84 0,'-8'9'90'16,"3"2"17"-16,-2-8-15 16,1 2-10-16,1-2-37 15,0 2-14-15,1-3-16 0,-1 1-3 16,-4-2-5-16,0 1-2 16,-6-2-6-16,3 5-3 15,0-3-11-15,7 7-8 16,1 6-14-16,-6 0-6 15,3 9 4-15,-11-4 8 16,-1 5 18-16,2 3 7 16,-6 2 7-1,0 4 1-15,5 3 2 0,-1 3 0 0,4 3 2 16,2 5 0-16,1-7 3 16,-2 1 5-16,4-12 15 15,1-5 7-15,2 1 5 16,5-5-6-16,2 0-15 15,2-8-8-15,3-8-9 16,1 2 0-16,1-4-1 16,-1-3 2-16,5 0 5 15,-2-7 4-15,10 7 5 16,-1 0 3-16,0-5 0 16,5 3 1-16,-1-7-2 15,-3 0 0-15,13-1 0 16,-10-2 0-16,-1 1 4 15,0-3 5-15,-6 1 2 16,7 3 1-16,-2-5-4 0,1-2-5 16,1 3-7-16,-1-9-5 15,0 2-5-15,2 1-3 16,-4-11-3-16,0 6-4 16,-2-1-33-16,0 0-44 15,-1 11 52-15</inkml:trace>
  <inkml:trace contextRef="#ctx0" brushRef="#br0" timeOffset="43829.74">16230 9520 157 0,'6'26'92'16,"-13"-4"-6"-16,26 13-40 15,2 1-13-15,-1 2 7 16,11 3 5-16,-19-11 1 16,-1-2 2-16,-9-8 6 15,0 2-1-15,5-7-11 16,-4-3-9-16,-1-5-13 16,-1-6-4-16,1 0-3 15,-2-1-3-15,0-1-5 0,-2 0-2 16,-10-24 1-16,-27-43 3 15,11 21 12 1,5 0 4-16,-5-2 2 0,2 1 0 16,-5-2-8-16,3-2-2 15,4-5-4-15,0 2-1 16,2-9-3-16,0 1-1 16,4 5 4-16,1-2 3 15,11 16 3-15,-1-2 2 16,4 5 0-16,3-1-2 0,0 7-2 15,7 4-1-15,4 6-5 16,6 0-2-16,-1 12-4 16,5 8-2-16,1 9 1 15,-1 14 0-15,7 4 3 16,1 0-1-16,10 11-1 16,-3 2 0-16,0 6 0 15,6 5-1-15,-9 7 0 16,0-1 0-16,-1 13-1 15,-9-2 1-15,-1-4 0 16,-1-3 0-16,-4-15 0 16,0-6 0-16,-3-7-2 15,-4-4-5-15,-3-3-34 16,-3-3-29-16,-4-5-98 16,0-1-92-16,-2-5 164 0</inkml:trace>
  <inkml:trace contextRef="#ctx0" brushRef="#br0" timeOffset="44119.74">16178 9489 339 0,'-33'-8'189'16,"28"7"-29"-16,5 1-79 15,-1 0-18-15,1 0-6 16,0 0 0-16,0 0-12 16,5-2-8-16,10-5-14 15,28-33-6-15,-16 1-12 16,9 0-4-16,1-12-6 15,6 0-13-15,-7 3-68 16,-1-3-70-16,-2 10 96 0</inkml:trace>
  <inkml:trace contextRef="#ctx0" brushRef="#br0" timeOffset="55969.93">5706 7372 145 0,'-32'59'112'0,"18"-51"-4"16,3 4-15-16,9 2-45 15,1-4 1-15,2 7 14 0,-1-2 3 16,5 3-14-16,0 2-12 16,7 0-16-16,3 3-6 15,5 1-7-15,4 2-3 16,1 8-4-16,-4-1-1 16,6 7-1-16,5 2-1 15,-1-2 1-15,6 4-1 16,1-4 0-16,0-3 0 0,8-1 1 15,2 0-1-15,10 2 1 16,4 6 0-16,1 8 0 16,-3 10 0-16,-7 5 0 15,-6 3 0-15,-1-3 1 16,4-7 1-16,4 0 2 16,11-1-1-16,3 0 1 15,1 13-2-15,-4-8-1 16,-9-1 1-16,-6 6-2 15,-4-15 0-15,0 5 0 16,2 6 0-16,9 3 0 16,2 3 1-16,4 0-1 15,-4-4 0-15,-6-11 0 16,-3 0-1-16,0 0 0 16,0 0 1-16,7 3-1 0,2 5 1 15,1-4 0-15,-2-3-1 16,-4-3 1-16,-7-9-1 15,-2-3 2-15,0 2-1 16,1-2 4-16,-1-6-1 16,9 9 3-16,2 1 0 15,-5-3 2-15,0 7 2 16,-10-12 6-16,-2-2 3 16,2 2 6-16,-1-4 2 0,2 4-3 15,-2 1-2-15,6 2-8 16,-2-2-2-1,0 8-3-15,-2-1-2 0,-8 0 2 16,4 1 0-16,-4-13 0 16,1 1-3-16,-3-4-2 15,-1-4-3-15,5 5-1 16,-4-1-1-16,10 4 0 16,13 10 0-16,-11-9-1 15,2 3 0-15,2 1-1 16,-14-9-1-16,9 12 1 15,-1-5 1-15,-11 0 1 16,-1-3 1-16,2 1 1 16,-1 1 1-16,7-2 5 15,-1 0 2-15,-2-3 2 16,-2-3 0-16,-6-4-1 0,1 3 0 16,3 0-1-16,2 4 1 15,8 7-4-15,-5-3-1 16,-2 2-3-16,-1-1-2 15,-5-2 0-15,-1 0 0 16,1-3-1-16,-1 0 0 16,3-3 1-16,3 3 0 15,4 2 3 1,-1-2 6-16,2 2 8 0,-9-9 4 0,-4 8 4 16,2-3-4-16,-9-5-7 15,7 1-4-15,-4-13-7 16,1-1-3-16,-2 0 0 15,-1-1-1-15,1 0 0 16,3 1 0-16,-3 3-1 16,-1 2 0-16,-5-4 1 15,-3-1 0-15,-3-6-1 16,-1-3-2-16,-2-1-6 16,-1-2-6-16,-1 0-21 15,-3 0-17-15,0 0-51 16,0 0-26-16,0 0-112 15,0 0 149-15</inkml:trace>
  <inkml:trace contextRef="#ctx0" brushRef="#br0" timeOffset="56787.63">10277 12489 231 0,'-39'83'129'0,"21"-80"-5"0,7-3-78 16,9 0-11-16,-2 0 3 15,5-3 13-15,-2 1 2 16,0 1 3-16,0 0 5 16,-1 0 4-16,-1-3-8 15,1-4-13-15,0 6-9 16,-4-6-17-16,-5-21-7 0,11 27-9 16,0-1-2-16,9 6 0 15,-2-3 1-15,15 8 16 16,-1 2 11-16,5 4 25 15,1 5 11 1,0 0 10-16,-1 0-2 0,4 8-12 16,0-3-13-16,2-2-19 15,8 6-8-15,-6-10-12 16,2 2-1-16,0-5-3 16,-5-8-1-16,-4 4 0 15,-3-9 1-15,-8 3 0 16,-2-3 0-16,-12-14 1 15,4 3 0-15,-4-9-3 16,-2-4-1-16,5 11-4 16,-5-10-4-16,-5-2 1 15,2 1 1-15,-4-5 5 0,-2 3 1 16,-1 1 3-16,-9-5 1 16,-3-2-2-16,1-1 0 15,-17-2-3-15,0 0 0 16,-7-3-4-16,-2-1-1 15,19-4 0-15,1-4-1 16,16 7 3-16,3-2 0 16,9 8-5-16,6 3-17 15,2-1-74-15,4-1-56 0,0-5 91 16</inkml:trace>
  <inkml:trace contextRef="#ctx0" brushRef="#br0" timeOffset="60084.95">19977 7290 136 0,'0'11'64'0,"1"2"-2"15,-1-2 14-15,3 3 29 16,0 1 6-16,-6-8-14 16,6 13-17-16,-7-10-33 15,2 5-16-15,9 7-22 16,-4-5-4-16,14 20-3 15,9-1-1-15,1 13-1 16,7 4 1-16,-3 11-1 16,-3 5 0-16,-1 8 0 15,1 1 0-15,-2-5 1 16,-6-2-1-16,0-1 1 16,0 5-1-16,3 10 0 15,6 3 0-15,6 9 0 16,1-5 0-16,4 12 0 15,8 0 0-15,-9-3 0 16,1-3 1-16,4-9 13 16,-8-1 13-16,3 4 13 0,-1 5 4 15,-6 0-12-15,2-5-10 16,-6 0-2-16,4 3 7 16,-5-4 13-16,2 2 7 15,0-11 2-15,-3-7-4 16,6 0-11-16,6 4-6 15,-9-3-16-15,6 2-6 16,-9-9-4-16,-1-8 0 0,5 12-1 16,-7-6 0-16,7 12 1 15,-4 1-1-15,-2-9 0 16,1 6 0-16,-6-17-1 16,1 1-2-16,2 3 1 15,-2 0 0-15,4 4 1 16,3 0 0-16,-5-7 1 15,0 2 0-15,2-3-1 16,-13-2 0-16,12 8-1 16,-4-5 0-16,-3-6 1 15,4-4-1-15,-13-21 1 16,1-3 1-16,-12-17-1 16,1-2-12-16,2-4-58 15,-5-4-42-15,8 5-185 16,-4-3 187-16</inkml:trace>
  <inkml:trace contextRef="#ctx0" brushRef="#br0" timeOffset="60759.29">21145 11286 572 0,'0'-1'217'0,"0"0"-149"16,0 0-58-16,0 1-7 16,0 0 0-16,0 0 2 15,-1 0 2-15,0 0 1 16,0 0-1-16,1 0-3 15,-2 0-5-15,1 0-3 16,0-1-1-16,-1 0 0 16,1 0 1-16,0-1 1 15,1 2 2-15,21 6 1 0,40 27 0 16,-29-10 0 0,0 5 1-16,1 3 0 0,1-2 8 15,0 1 8 1,4 1 17-16,4-2 7 0,-3 3 2 15,3-1-6-15,-2-2-17 16,-5-5-7-16,1-5-8 16,-4 1 0-16,-3-6 6 15,-3 1 1-15,3-4 2 16,-2 0-1-16,-2-8-7 16,3 4-3-16,-6-6-1 15,-1-4-1-15,-9-11 0 16,-3-9-3-16,-9-17-9 15,-2-6-4-15,-10-9-7 16,-6-5-11-16,-6-10-46 16,-8-9-50-16,-4-13 79 15</inkml:trace>
  <inkml:trace contextRef="#ctx0" brushRef="#br0" timeOffset="131198.18">4688 9266 41 0,'-27'3'26'0,"3"1"-2"0,1-2-15 16,4 1-4-16,0 6-4 15,0-5 0-15,3 7 9 16,-3-1 9-1,2-3 16-15,-1-2 5 0,-1-1-2 16,2 3-5-16,0 0-9 16,3 7-3-16,4-2 1 15,0 4-1-15,-5 2 0 16,-5-2-1-16,2 2-3 16,2 1-1-16,11 6-6 15,-2 1-2-15,-5 4-4 16,4 3-1-16,-5 2-1 15,10 4-1-15,-1 1 1 16,-1 2 0-16,1-1 3 16,-1 1 3-16,4-4 3 15,1-2 3-15,-2-2 5 0,4-3 4 16,-5-5 4-16,2 5 0 16,7-1-2-16,-2 2-3 15,10 2-7-15,8 4-3 16,6-3-6-16,-2-5-1 15,3 2-3-15,-3 0 0 16,-5-7-1-16,8 0 0 0,3 0 0 16,-4-13 0-16,3 0 0 15,5 0 0-15,9-6-1 16,9 5 1-16,20 2-1 16,2 0 0-16,-3 1 1 15,-3-3 0-15,-16-2 0 16,4 2-1-16,10-5 0 15,-2-2 0-15,10-4-1 16,1-3-1-16,-9 0-2 16,6 1-2-16,5 2-4 15,3 2-5-15,1 0-11 16,-4 3-9-16,-13-2-7 16,-8-1 0-16,-20-2 10 31,-20 0 9-31,3 0 14 0,50-5 5 0,-4-6 6 15,3-4 4-15,-31-10 3 16,-6-6 0-16,-5-9 1 0,-7-2-1 16,-8-7 0-16,0-3-1 15,-9-4-2-15,-1 5-1 16,-2 1-3-16,-1 4 0 16,-2 3 0-16,-7-4 0 15,-4-5-1-15,-8-5 0 16,-8-3-1-16,0 1 0 0,-11 5 0 15,-1 6 0-15,0 6-1 16,-4 3 1-16,6 4 2 16,-2 1 2-16,-9-5 2 15,3 6-1 1,-4-8 3-16,-4 4 0 0,-9-2 3 16,-8-7 0-16,-2 3-4 15,0-5-2-15,11 11-5 16,5 5 0-16,3 4 1 15,-4 9 2-15,-3 6 1 16,-2 4 0-16,1 11-1 16,7 6-2-16,0 10-1 15,-1 4 0-15,-3 7-6 16,-7 3-8-16,-6 9-36 0,-1 10-30 16,8 13 49-16</inkml:trace>
  <inkml:trace contextRef="#ctx0" brushRef="#br0" timeOffset="146716">6312 9973 171 0,'21'-4'79'0,"-24"-3"-12"16,3 2-1-16,1-1 25 15,6 3 5-15,-4 0-11 16,4 2-18-16,-7 1-36 16,5 2-14-16,-3-1-16 15,-2-1-1-15,0 0 0 16,9 1 1-16,16 7-1 16,29 7 1-16,-25-6-1 15,3-4 1-15,4 1 0 16,7 0 0-16,8-1-1 15,4 2 0-15,12-2 0 16,-1 5 2-16,-4 3 4 0,-2-1 1 16,0 8 5-16,2 0 0 15,6 3-2-15,11 8-1 16,-3 3-1-16,-2 2-2 16,-2 5 5-16,-5-2 1 15,7 0 8-15,3 1 2 16,-3-8 0-16,-2-3-3 15,-12-5-7-15,-6-6-1 16,4 4-5-16,1-3-2 0,-1-1 0 16,9-1-1-16,0-1 0 15,-2-2 0-15,1-3-1 16,-3 2 0-16,-1-4 0 16,8-4 0-16,-2-1 0 15,3 2-1-15,-5 0 1 16,-6 9 0-16,-2-6 0 15,-8-9 0-15,3-1-1 16,10-10 1-16,2 3-1 16,-2 0 0-16,1 4 1 15,-12-3-1-15,3 7 0 16,3-2 0-16,-1 3 0 16,-2-4 0-16,6-4 0 15,-4 2 1-15,-5-7-1 16,5 11 0-16,-13-6 1 0,7 3-1 15,-5 1 1-15,-1-6-1 16,8 2 1-16,-4-1 0 16,-1-1 0-16,-1 1-1 15,-4 0 0-15,-6 5-1 16,-1 0 0-16,0 3 0 16,-3 2 1-16,0-2-1 15,3 2 0-15,-2 2 1 0,4-1-1 16,0 5 1-16,-11-5 1 15,-1-2-1-15,-4 1 0 16,0 0 2-16,0 5-1 16,1 2 0-16,-9-2 1 15,-6-1-2-15,1-2 1 16,-6 0-2-16,4 0-1 16,4 1-7-16,-9-1-70 15,-1-1-123-15,5 6 131 16</inkml:trace>
  <inkml:trace contextRef="#ctx0" brushRef="#br0" timeOffset="148657.64">10451 10211 109 0,'2'-4'89'0,"4"-5"5"0,16-27-8 15,-20 27-6-15,10 6-29 16,-8 3-14-16,6-3-22 16,8 3-7-16,-8 0-5 15,10 2-1-15,-4 6-1 16,1 1-1-16,7 11 1 15,-6-4 1-15,10 9 0 16,-1 4 0-16,-4-2 0 16,7 9 0-16,-5-6-1 15,1 2 1-15,7-1 0 16,-7 1 1-16,11 3 2 16,-5-1 4-16,-13-2 9 15,3 2 7-15,-13-2 11 0,4 2 4 16,-3-3 2-16,-2-3 1 15,-4-4-1-15,-10-2 0 16,-4-6-5-16,-8-6-3 16,-1 3-10-16,-2-5-4 15,-8 0-7-15,3 3-1 16,-2-1-4-16,-2 0-1 16,-5 2-2-16,-5 0-1 0,0 0-2 15,-2 2-1-15,5 3-1 16,-9-2 0-16,-1 3-1 15,0-3-3-15,-2-2-18 16,12 1-30-16,3 1-159 16,2 0 143-16</inkml:trace>
  <inkml:trace contextRef="#ctx0" brushRef="#br0" timeOffset="152618.96">19883 7530 220 0,'-1'1'86'0,"1"2"-41"16,5 7-10-16,0-3 21 16,-1-1 10-16,-1 6 3 15,-2-3-11-15,2 7-19 16,0 6-9-16,1-1-14 15,1 7-4-15,6 11-8 16,1 6-1-16,15 17-3 16,1-1-2-16,11 5-3 15,-1-3-2-15,1-1-2 16,3-1 2-16,-5-1 2 16,4 5 3-16,-7-6 1 15,1 3 0-15,1-1 1 16,-1-8-1-16,3 8 1 0,-2-3 0 15,8 12 0 1,2 6 1-16,-1 2 4 16,4 4 3-16,-11-12 14 0,-7 0 10 15,-2 0 16-15,-4 2 7 16,0 2 8-16,0 0 0 16,2-6 5-16,-5-11-2 15,4 0-4-15,6-1-5 16,-3-2-10-16,-2 1-6 15,0-2-7-15,-2 0-4 0,-6-1-4 16,6 1-3-16,-7-11-3 16,-7 0-1-16,8-1-5 15,-17-8-2-15,10 6-5 16,-3-9-2-16,1 4-4 16,8 10 0-16,-10-5 0 15,7 4 0-15,-7-2 0 16,6-4 0-16,-5-1-1 15,-1-1 1-15,4-1 0 16,-1-1 0-16,4 5 0 16,4 0-1-16,-4 1 0 15,0 3 1-15,6 4 2 16,-1 10 1-16,3 0 2 16,4 0-1-16,-5-1 2 15,-8-12 1-15,6-1 4 16,-8-2 3-16,-4-11 8 0,8 7 0 15,-8-5-1-15,-2-4-2 16,16 11-7-16,-16-18-3 16,0 1-5-16,9 18-1 15,-1 4-3-15,-16-12-1 16,8-6-1-16,3-3-2 0,-9-9-14 16,14 2-15-16,-9-9-46 15,-1 0-33 1,4-2-120-16,-13-1 146 0</inkml:trace>
  <inkml:trace contextRef="#ctx0" brushRef="#br0" timeOffset="153460.31">21002 11387 259 0,'22'-77'104'0,"-27"79"-56"16,-6-2-4-16,9 5 8 15,-3 0 8-15,-2 1 12 16,9 0 6-16,-2-1 3 16,-4-1-1-16,2-3-13 15,-6-1-12-15,8 0-26 16,-3-5-12-16,9 8-13 16,16 6-3-16,-4-1 1 15,12 10 0-15,0-6 4 16,-7 1 3-16,13 6 8 15,-5 1 5-15,6-2 12 0,-3-1 2 16,2 0-1-16,2-3-5 16,6 3-14-16,8-3-6 15,-3-1-6-15,-1 6 0 16,-1-3-1-16,-6 4 0 16,-7-3 2-16,-1-4 1 15,-10 5 4-15,-3-4 1 16,2-1 2-16,-2 1 1 0,-8-12 5 15,0-2-1-15,0 4 3 16,-3 2 0-16,4 5-2 16,-1 3-1-16,-8-12-5 15,-1-2-2-15,-1 1-2 16,-2-1 1-16,0 0-1 16,0-1-2-16,-1 0-10 15,-4-27-6-15,-8-38-7 16,5 19-3-16,4-4-2 15,0-5 2-15,3-6 1 16,2-2 2-16,7 2 2 16,6 3-1-16,1 7-3 15,2 7 0-15,1 5-20 16,-1-2-21-16,-6 3-94 0,0 1 98 16</inkml:trace>
  <inkml:trace contextRef="#ctx0" brushRef="#br0" timeOffset="179847.32">10829 11558 60 0,'43'15'54'0,"-52"-12"20"15,0 4-6-15,5 3-14 16,-3-5-9-16,1 1-16 16,-1-6-5-16,1 6-9 15,-1-1-4-15,0 7-7 16,3 10-2-16,-4-7-2 16,2 11 1-16,-2-1 3 15,-1-5 3-15,-1 1 5 16,1 0 3-16,-2-5 4 15,0 7-1-15,3 3-2 16,-2-3-1-16,-3 3-2 16,1-3 1-16,-2-2-2 0,-4 0 1 15,5 8-2-15,-1-2-2 16,-11 5-1-16,1 2-1 16,-7 2 5-16,0 3 4 15,6 3 6-15,-2 3 3 16,8-3-2-16,-3 2-4 15,0-3-5-15,3-1-3 0,-4 2-5 16,-1 0-1 0,3 7-2-16,0 2 0 0,-2 0 3 15,2 6 3-15,0-2 2 16,-3-8 1-16,7 4-1 16,-4-10-1-16,-5-1-2 15,4 6 2-15,-11 0-1 16,11 6-1-16,-2 4-1 15,-2-5-1-15,4-3-3 16,-1-2-1-16,0-8 0 16,6 5 0-16,1-5 0 15,-5-2 0-15,6 4-1 16,-2-1 1-16,4 2-1 16,1-2-1-16,-4-2 0 15,6-1 0-15,-5-3 0 16,0 1 0-16,1-4 0 15,-1 0-1-15,-2 1 1 16,4-1 0-16,3 0 0 0,-8-6 0 16,4-1 0-16,-5 0 0 15,4-1 0-15,3 2 1 16,0 1-1-16,1-2 1 16,1 4 0-16,-1 0 0 15,2 6 0-15,-2-7 0 16,-5-3 0-16,-2 0 1 0,5-6 0 15,4 10 0 1,-2-8 2-16,6 3 2 0,-7-9 2 16,1 0 1-16,4 1 1 15,1-3-1-15,0 2 0 16,-3-4-2-16,4 2 1 16,-5-2-1-16,6 3-1 15,0-4-2-15,2 0-2 16,0-6-1-16,2-3-1 15,0 2 0-15,0-2 0 16,0 1 0-16,0 0-2 16,0-1 0-16,0 0-3 15,0 0-1-15,0 0-6 16,0 0-6-16,0 0-25 16,0-1-22-16,0 1-69 0,0 0-69 15,4-9 128-15</inkml:trace>
  <inkml:trace contextRef="#ctx0" brushRef="#br0" timeOffset="181151.49">9483 14056 75 0,'-6'19'45'0,"2"6"-3"16,-5-10-9-16,-1 3-6 15,1-3 0-15,-6-8 0 16,6 14-2 0,0-4-7-16,2 3-5 0,0-3-5 15,-2 0-2-15,4 0-3 16,-2 2 1-16,-1 3 7 0,3-5 10 16,-2 6 31-16,0 0 13 15,2 6 10-15,0 0-3 16,-1 3-21-1,2 0-12-15,0-4-13 0,-1 1-5 16,1-6-1-16,1 0 2 16,2-2 2-16,-3-6 1 15,4 1-7-15,-1-5-2 16,-1-2-6-16,2 3-2 0,-2-10-4 16,2 1-1-16,6-3 1 15,-6-1 2-15,0 0 11 16,0 0 5-16,0 0 9 31,0 0 2-31,15-20-5 0,35-47-4 0,-24 27-11 16,2-2-1-16,-6 11-4 15,2 4 0-15,4-2-2 16,3 2-2-16,2 1-3 16,1 4-2-16,-8 2-18 15,8-3-34-15,-4 6-228 16,3-1 194-16</inkml:trace>
  <inkml:trace contextRef="#ctx0" brushRef="#br0" timeOffset="185513.8">20377 12555 217 0,'-28'46'136'0,"27"-52"6"16,1-1-43-16,-2-4-24 15,0 0-20-15,2 1-26 16,-1 0-9-16,-2 2 1 16,2 0 5-16,-3 4 11 0,-1-3 2 15,-4 5-4-15,2 0-3 16,-3-1-2-16,-1 3 3 16,-2-1 8-16,-2 1 4 15,-4 0-2-15,0 0-4 16,-3 1-14-16,-7 1-6 15,4 0-9-15,-3 0-1 16,-6 2-3-16,-4 0-1 16,-5 1-1-16,1-1 0 0,-1 1-1 15,3 1-1-15,-14-7 0 16,7 3-1-16,-5 0-1 16,0 0 0-16,5 4-2 15,-14-7 0-15,-1-2 0 16,-2-1 0-16,4 4 1 15,2-3 1-15,-1 3 2 16,5 0 0-16,-5 1-1 16,-3 5 0-16,3-3-1 15,-4-1 0-15,7-2 0 16,5 0 0-16,-2-4 0 16,7 3 0-16,-6-1 0 15,-6-3 0-15,5 5 0 16,-6-4 1-16,8 1-1 15,7 3 0-15,2-5 0 16,-1 4 0-16,4 1-2 0,-3 1 1 16,-2 3-1-16,1 1 1 15,-6-1-1-15,2-1 1 16,4 4-1-16,2-2 0 16,8 1-1-16,1 0-2 15,0-3-2-15,-3 2-1 16,1-5 1-16,3 5 1 0,-3-4 4 15,5 0 1-15,5-1 1 16,-15-8 1-16,6 4 0 16,2 0 1-16,-3-3 2 15,14 6 1-15,1-5 4 16,1 2 1-16,5 1 0 16,6 2-1-16,-1-3-2 15,2 1 1-15,1 0 2 16,2 0 3-16,-2 0 3 15,3 2 1-15,1 1-1 16,0-1-2-16,1 0-3 16,-2 1-1-16,1-1-3 15,0 0-1-15,-1 0-2 16,1 0 0-16,0 0 1 0,0 0 1 16,-1-1 0-1,-3-1 2-15,-1 0-3 0,-1-1-1 16,-31-13-2-16,27 17-2 15,8 8 0-15,-12-6 0 16,3 1 0 0,2 2-1-16,-8-5 0 15,11 5-1-15,-6-1 0 0,-3 1 0 16,3 1 1-16,-1 0 0 0,6-1 1 16,3 1 0-16,-7-3 1 15,5 0 0-15,-6 2-1 16,1-2 1-16,4 1-1 15,0 1 0 1,3-2 0-16,5 0 0 0,3 1-1 16,-3-1-1-16,0-3-3 15,0 0-1-15,-1 0 0 16,0 0 1-16,1 0 2 16,0 0 1-16,0 0 0 15,2 1 1 1,15 7 0-16,25 15 0 0,-20-13 0 15,0 5 0 1,2 5 0-16,6 1 0 0,-7 4 0 16,4 3 0-16,-2-2 0 15,1 1 0-15,-1-7-1 0,1 0-1 16,1 1-2-16,7 1 0 16,-2 2-1-16,7-2-1 15,-10-6 1-15,-9-7 2 16,0-2 1-16,-10-4 3 15,11 0 0-15,-4 2 0 16,-7-5 0-16,-2 0 0 16,-7 0 0-16,-1 0 0 0,6 0 0 15,-6 0 1-15,-1-2 1 16,1 1 0-16,-1 0 0 16,-1 0-2-16,1-3 0 15,-5-9-1-15,-17-29-2 16,13 27-4-16,-9-3-8 15,-3-2-6-15,-6-6-1 16,-1 3 2-16,-2-4 10 16,-3-1 6-16,4 3 4 15,-2-1 2-15,5 5 0 16,-1 1 0-16,0 4 0 16,5 2 1-16,0-4 0 15,0 2 1-15,1-3 1 16,-2-5 0-16,3 1 5 15,-4 0 3-15,7 3 8 0,-2 1 2 16,-1 2 1 0,7 3-3-16,-5 1-7 0,7 3-5 15,7 1-5-15,3 5-3 16,-2 2-2-16,1 1-2 16,2 0-3-16,1-1-1 15,-2 1 0-15,1 0 2 16,1 0 2-16,3 0 0 15,24-1 1-15,32 1 0 0,-30 1 1 16,-1-3-1-16,11 1 2 16,-4 1 0-16,0 0 0 15,10 1 0-15,-10-11 1 16,4 3 0-16,5-8 0 16,2 2 0-16,-4-2 0 15,2 4 0-15,-11-4-1 16,-2 0 0-16,2 2-3 15,-8-2-8-15,3 6-44 16,0 5-45-16,-6 1 61 16</inkml:trace>
  <inkml:trace contextRef="#ctx0" brushRef="#br0" timeOffset="199521.98">4948 9142 43 0,'-37'22'27'16,"22"-28"-1"-16,-5-10-14 16,2 3-5-16,1 2-5 15,-2-2-1-15,9 5-1 16,-4 2 0-16,0 0 0 15,4 5 0-15,-5 2 0 16,1 3 0-16,2 7 0 16,-10-3 1-16,-2 3 6 0,5 4 3 15,-6-7 4-15,6 4 0 16,2-1-5 0,-3 0-3-16,1 2-5 0,1-1-1 15,-2 7 0-15,0 0 0 16,3 5 0-16,0 0 0 15,-6-8 1-15,6 0 2 16,3 2-1-16,-4 2 1 0,15 6-2 16,-11-2 1-16,7 0 8 15,-5 0 6-15,-2-2 12 16,10 9 5-16,-17-3 1 16,7 3-1-16,8 12 3 15,-7-7 4-15,14 1 6 16,-12-6 0-16,6 12-3 15,-2-6-3-15,3 2-9 16,8 9-5-16,-6-18-9 16,-4 1-4-16,2-2-6 15,-1-4 0-15,4 5 1 16,3 2-1-16,6 2 1 16,3 4-2-16,-2 1 2 15,5-4 0-15,-7 3 0 16,1-3 0-16,8-1-2 15,0 2 0-15,1-8 0 16,-3 2 2-16,3-9 4 16,2 0 1-16,8 0 0 0,5-5 0 31,0 1-4-31,4 1-4 0,3-4-3 0,3 7-2 16,7-4-2-16,2-4-2 15,8 3-9-15,2-3-6 16,-1 1-13-16,2 5-2 15,-10-1 2-15,0-1 6 0,5 7 14 16,-10-11 3 0,10 2 7-16,-3-2 2 0,-2-9 1 15,4 4 1-15,-12-9-1 16,2 0 1-16,-7-5-2 16,-2-3 0-16,2-1-2 15,0-1-2-15,9-1-2 16,-4-9-1-16,-3-5-1 15,3-1 3 1,-13-7 1-16,1 7 2 0,-2-1 2 16,-2-1 0-16,2 3 6 15,5 2 3-15,-3-4 8 16,-1-4 1-16,4 1-2 16,2-1-3-16,0-2-8 15,3 2-2-15,-6-12-3 0,1-1 0 16,-6 4 0-1,-5-2 0-15,8 16 1 0,-15-7 0 16,4 7 0-16,-1 2 1 16,-12-5-1-16,2 6 1 15,-4 0 4-15,-3 3 6 16,-3 2 15-16,-1-3 4 16,-5-8 0-16,-5-5-7 0,-2-1-14 15,-5-2-5-15,-10 2-4 16,-5 3 1-16,-3-5-1 15,-2 3 1-15,-3-1 1 16,5 1 1-16,-9 0 0 16,-1-2 0-16,6-8-2 15,-5 1-2-15,-2-8 0 16,-2-1 0-16,-2 7-1 16,-6-3 0-16,-1 11-4 15,1 3-5-15,2 4-1 16,4 6-3-16,5 6-2 15,2 5 3-15,0 1 2 16,-4 0 0-16,3-2 5 16,-12 0 1-16,1 0 0 15,6 6 2-15,-2 7-3 16,9 3-4-16,-1 8-7 0,0 3-4 16,-5 7-8-16,-2 5-5 15,-2 9-9-15,-5 2-6 16,4 8-30-16,1 9-31 15,5 0 71-15</inkml:trace>
  <inkml:trace contextRef="#ctx0" brushRef="#br0" timeOffset="204627.59">5069 8849 66 0,'81'28'43'0,"-77"-46"17"0,4 5 4 15,-3-9 9-15,1 0 0 16,4 4-9 0,-5-9-4-16,7 1-10 0,-1-6-10 15,-2-11-18-15,2 1-7 16,10-6-12-16,5 4-1 15,10-5-1-15,2-3 0 16,-7-12 0-16,0-2 0 16,-8-1 0-16,1 5 1 0,0 10 3 15,-7 4 0-15,1 6 3 16,-2 4 0-16,-3 6-1 16,-1 2-2-16,-2 12-3 15,0 5-2-15,-4 2-1 16,-1 3-1-16,-1 5-8 15,-1 2-10-15,-1 5-75 16,-2-4-70-16,0 0 101 16</inkml:trace>
  <inkml:trace contextRef="#ctx0" brushRef="#br0" timeOffset="206731.95">5291 8575 247 0,'-30'-6'111'15,"4"0"-42"1,3 2-17-16,0 0 5 0,-1 2 9 15,3 3 8-15,-3 2-3 16,6 2-17-16,2 4-10 16,4-2-20-16,3 7-10 15,4 0-13-15,5 3-1 0,5 1 2 16,6 0 1-16,8 7 3 16,-4-8-2-16,7 8-1 15,2-6 0 1,5 0-1-1,-4-9 0-15,-5-5 0 0,0-4 2 16,-6-8 2-16,-2 6 3 0,-3-13 0 16,-9 0 0-16,-4-9-2 15,6 2-2-15,-5-5-1 32,-8-5-1-32,-3-1 2 0,-11-2 5 15,-3 5 15-15,7 5 3 16,5 3 4-16,6 4-7 0,9 5-18 15,3 0-6-15,15 12-5 16,3 0-1-16,7 6 3 16,6 4 1-16,-8-3 1 0,7 2 0 15,-12-1 0 1,-3-2 0-16,6-3 1 16,-10-3 1-1,4-4 1-15,-2-4 1 0,-11-6-1 0,2 0-1 16,-1-9 0-16,4 1-1 15,-5-7 0-15,3-1 0 16,-7-5 1-16,-6-2 0 0,1 11 1 16,-2-1 1-16,0 14 6 15,-4-1 3 1,5 4 2-16,-2 2-1 16,6 4-9-16,4 6-5 0,2 4-1 15,8 6 0-15,-9-12 1 16,-3 0 0-16,1-5-1 15,-1 5-1-15,0 0 0 16,17 7-1-16,38 29 1 16,-27-26 1-1,7 15-25-15,4-7-55 0,17-7 55 16</inkml:trace>
  <inkml:trace contextRef="#ctx0" brushRef="#br0" timeOffset="213551.01">12638 10718 61 0,'74'24'38'15,"-77"-22"-7"-15,-1 0-9 16,-2 4-8-16,1-4 5 16,-1 6 15-16,0-1 4 0,-1-7-2 15,2 9-6-15,-1-9-12 16,1-4 0-16,0 12 1 16,2-4 2-1,0 3 6-15,-1 2 3 16,2-6 10-16,-3-4 6 0,3-6 10 15,2 6 0-15,-4-9 0 16,4 12-3-16,1 7-8 16,-1-8-3-16,1 4-5 15,-4-6-3-15,3 1-4 16,-1-1-1-16,1 0-8 16,0 0-5-16,0 0-6 15,0 0-4-15,0 1-1 16,0 0-1-16,0 0-2 15,3 12-1-15,13 20-1 16,-11-22 0-16,2-1 0 16,0 1 0-16,1 0 0 0,0-2 0 15,0 1 0 1,0-5 0-16,2-5 1 0,-2-3 0 16,0-3 2-16,2-1-1 0,2-4-1 31,-2-10 0-31,5-4-1 0,0-5 1 15,0-9-1-15,7 12 0 16,2-10 0-16,-1-3-1 0,9 5 1 16,1-10-1-16,-6-2 1 15,4 1-1-15,-5-13 0 16,-1-4-2-16,5-10-19 16,0-6-27-16,4 4-80 15,-3 0-52-15,0 12 108 16</inkml:trace>
  <inkml:trace contextRef="#ctx0" brushRef="#br0" timeOffset="-203918.33">6454 10461 49 0,'52'97'25'0,"-51"-84"-4"16,-1 6-5-16,-1-5 4 15,-1 1 6-15,0 1 3 32,0-4 0-32,2 2-3 0,2 3-4 0,-2-8-1 15,5 1-1-15,2-2-5 16,1-4-2-16,0 4-5 16,2-4 0-16,2 6 12 15,0-5 7-15,8 3 12 0,2 5 3 16,1-9-1-16,3 4-4 15,8 4-8 1,-1 0-4-16,4 3-5 0,-3-3 0 16,-4 0-2-1,5-2-1-15,0 6-2 0,5 6-3 16,0-6-1-16,-1 3 0 0,8-3 1 16,8 0 1-1,-8 1-1-15,8 0 0 16,-10-4 1-16,-12-2 1 15,8 0 1-15,-11-3-2 0,3 0-3 16,4 3-1-16,2 1-4 16,0-2-1-16,8 3-2 15,3 2 0-15,0-1 3 16,6 11 1-16,-8-2 2 16,-4-2-1-16,-2 8-3 15,-4-12 0-15,-5-10-2 16,2 4 0-16,2 2 0 15,2 3 0-15,6 8-2 16,5-11 1-16,-2-1 0 16,2 2 0-16,-5-2 0 0,-1 5 0 15,-7-9 0-15,-2-1 0 16,6 1 0-16,1-4 0 16,13 0 0-16,0 3 0 15,4-5-1-15,2 2 1 16,-6 2 0-16,1-1 0 15,-5 4-1-15,-2 0 0 16,1 0 0-16,-4 4 1 16,8-4-1-16,1-2 1 0,2 1-1 15,6-3 1-15,-11 4 2 16,1 2-1-16,-1 1 2 16,1 2 0-16,-5-3-1 15,-1-2 1-15,7 3 3 16,0 2 2-16,-1-7 6 15,0 0 1-15,-17-1-1 16,-5-6-3-16,3 10-6 16,-3 1-2-16,2-1-2 15,3 1 0-15,3 3-1 16,-4-1-1-16,-6-5 0 16,5 5 0-16,-1 0 0 15,2 1 0-15,7 7 0 0,-7-3 0 16,-3 1-2-1,2-2 0-15,-2-2 1 0,-2-1 0 16,-2-3 1-16,2 6 0 16,2-4 0-16,-6-2 2 15,8 1-1-15,-5-1 0 16,-2 0 0-16,3-1 0 16,1-2 0-16,-9-2-1 15,1-1 1-15,-3 1-1 16,-11-3 1-16,8 4-1 0,0-2 0 15,0 3 0-15,-5-1 0 16,4 3-2-16,-4 4-1 16,-3-2-1-16,0 4-4 15,-5-2-1-15,-2-5-4 16,2 3-3-16,-2 0-20 16,-2-1-31-16,0 1-130 15,-1-2 129-15</inkml:trace>
  <inkml:trace contextRef="#ctx0" brushRef="#br0" timeOffset="-202513.16">10671 11692 217 0,'28'-27'107'0,"-28"27"-18"16,1 5-5-16,-1-2 10 15,0-3-1-15,0 0-15 16,0 0-11-16,0 0-24 16,2 14-9-16,6 23-13 15,-4-22-5-15,4 3-7 16,-3-6-3-16,7 7-2 15,2 1-1-15,1-3 0 16,1 6 1-16,4-2 3 16,2-1 2-1,4 3 3-15,0 3 0 16,-3-6-1 0,0 0 2-16,-5 0 2 0,0-3 2 0,-1 1-1 0,-4-4-2 15,3-1-6-15,-5-3-2 16,11 5-3-16,-6-7 1 15,-11-1-1-15,2-3 0 16,-15-6 1-16,8 3 2 16,0-1 2-16,0 0 1 15,-2-1-2-15,1 1-1 0,0 0-4 16,-1 0-1 0,1 0-1-16,0 0 0 0,-5 1 0 15,-14 0 1-15,-26 7 0 16,25-3 0-1,0 3 3-15,-1-1 5 0,-4-2 11 16,-2-5 4-16,-4-3 2 16,0-4-3-16,-2 7-10 15,0 0-2-15,-1-2-6 16,4 2-1-16,2 0-4 16,1 0 0-16,8 4-7 15,-6 5-5-15,7 1-28 16,5 3-34-16,0 3-163 15,7 1 156-15</inkml:trace>
  <inkml:trace contextRef="#ctx0" brushRef="#br0" timeOffset="-194409.19">6438 10484 122 0,'11'-33'90'16,"-4"22"-1"-16,-6 3-34 0,6 5-14 0,-1 1-19 16,4 2-6-16,3 7-4 15,-4-5 0-15,3 4-5 16,-3-1-2-16,5 3-3 15,3 0 0-15,4 4-2 16,4 1 1-16,-2 0-1 0,3 2 1 16,3 2 2-16,-1-2 4 15,1 5 8 1,6 0 3-16,-3 0 3 16,-3 2-2-1,4 3-3-15,-5 1-1 16,3 2 0-16,1-3 1 15,1 5-3-15,1-1 0 0,1-3-6 16,2 1-2-16,14-5-2 16,-3 0 0-16,4-1-1 15,2-2-1-15,-15-4 1 0,5-1 0 16,-4 0-1-16,-1-2 0 0,7 1 0 16,4 3 0-16,1-6 0 15,2 9 0-15,4 3 0 16,-4 3 0-16,1 6 1 15,-4-4 2-15,-8-2 0 16,-1-3 1-16,5 2 0 16,8-6-1-16,3 0-1 15,6 2 0-15,-4-9-2 0,-3 7 1 16,-7-7-1-16,-6 0 0 16,-2 2 0-16,-1-6 0 15,5 4 1-15,4-1-1 16,3-1 0-16,7 2 0 15,-3 0-1-15,1 2 1 16,-1 1 0-16,-4 4-1 0,2-2 0 16,2 3 0-16,4-3-1 15,2-3 0-15,-2-1-1 16,-3-6 0 0,-3-1 2-16,1 3 0 0,2-1 0 15,0 3 0-15,5-1 0 16,2-2 0-16,-2-2 1 15,0-3 1-15,-8-2 0 16,1 3 0-16,-4-3 3 16,2-1 1-16,6 3-1 15,0-3 0-15,-5 1-3 16,0 7 1-16,-11-4 1 16,-5 1 1-16,0 2 0 15,-7 1 0-15,-1 2-1 16,0 7-2-16,-2-3 0 15,-2-2-1-15,3 9 0 16,-1-6 0-16,-4 6 0 0,5 4-1 16,-7-8 0-16,-6 4 0 15,7 1 0-15,-5-2 0 16,-5 0-1-16,9 1 0 16,-10-5 0-16,2 2-1 15,1-1-3-15,1-2-3 16,1 1-10-1,1-2-5-15,0-2-6 0,0 0 2 16,-3 0 10-16,0-2 6 0,1 7 10 16,-4-9-1-16,5 2-15 15,-4-3-6-15,0-6-6 16,1 2-2-16,-3 0 1 16,-1-2-9-16,-3 2-39 15,0-2-32-15,-4 0 68 16</inkml:trace>
  <inkml:trace contextRef="#ctx0" brushRef="#br0" timeOffset="-188327.12">19926 7691 7 0,'1'4'5'0,"1"-1"12"16,5 7 41-16,4 4 20 0,-6-5 37 15,5 12 2-15,-1-3-20 16,-5-6-14-16,10 20-34 16,-5-5-16-16,8 9-21 15,1 9-6-15,8 1-4 0,1 4 0 16,-1 4-1-16,5 4 0 16,2 12-1-1,7 6 0-15,2 10 0 16,0 5 0-1,2 4 0-15,-2 1-1 16,1 10 1-16,4 3 0 16,-6-6 0-16,-2 3 1 0,5-6 1 0,-7-6-1 15,3-3 1-15,-1-5 0 0,-5-9 9 16,1-1 11 0,3 8 17-16,1 0 10 0,1 0 8 15,-6-2-8-15,7-11-14 16,-1-5-10-16,-2-7-15 15,10-3-5-15,-9-2-3 16,-3-3 0-16,-1-3-1 16,-2 1 2-16,-2-1 0 15,-2 1 2-15,-3 2 1 16,4 6 0-16,-4-4-2 16,3 3-2-16,-4-10-4 15,3-2-1-15,-8-8-2 16,-6-6-1-16,2 10 3 15,-8-3 2-15,3 9 2 16,8 3 2-16,3 6 3 16,-12 1 0-16,3 5 1 0,-10 0-1 15,2-1-1-15,2-5-1 16,-10-10-1-16,3-3-1 16,1-13-2-16,-1-4-1 0,-9-7-9 15,-4-6-2 1,3-1-9-16,-2-2-7 0,-1-9-24 15,11 3-21-15,-17-6-62 16,6-3-55 0,2-2 120-16</inkml:trace>
  <inkml:trace contextRef="#ctx0" brushRef="#br0" timeOffset="-187752.2">21139 11113 280 0,'-12'21'172'0,"0"-4"-19"16,0 5-37-16,6 5 3 16,-6-10-11-16,3 5-5 0,4-4-18 15,-5-9-14 1,12 6-24-16,6-3-9 16,8 2-13-16,8 5-2 0,8 0-3 15,-1-1-3 1,6 1-8-16,-4 1-3 0,3 1-5 15,-4-1 1 1,-6-6-1-16,0 6 0 0,-4-6 2 16,1 3-1-16,-6-1 2 15,-7-8 0-15,-10-4-8 16,-1-3-7-16,2-3-5 16,-1 1-1-16,0-1 6 15,4-12 5-15,6-49 3 16,-10 18-7-16,-4-13-31 15,1-1-29-15,-8-15-108 0,-4-6-122 16,-13-9 192-16</inkml:trace>
  <inkml:trace contextRef="#ctx0" brushRef="#br0" timeOffset="-180502.1">11371 12249 87 0,'-28'-92'56'16,"18"82"-3"-16,0 1-10 0,0-2-15 15,0 0-5-15,0 1-4 16,0 0-3-16,-2 2-3 15,2 0 0-15,-3-3 1 16,-1 2 3-16,1 4 4 16,-2 0 0-16,-2 5-1 15,3 0-4-15,-1 3-6 16,-5 2-2-16,2 3-4 16,-5-1-1-1,3 9-2-15,-8-6 0 0,2 7 0 16,1-1-1-16,1-1 0 15,5 3 0-15,4 1 0 16,-1 3-1-16,3 3 1 16,3-3 0-16,-2-3 0 15,0-5 0-15,0 2 1 0,1 0 2 63,3 2 3-63,2 2 1 15,1-3 4-15,0 2 1 0,3 1 2 0,1-3 0 0,1 3 1 16,1 2-1-16,1-5-1 0,-1 4 0 0,6-2 1 0,2-1 1 0,3 5 3 16,4-1-1-1,2-1-2-15,2-2-3 0,12 7-6 16,3-5-1-16,6 6-3 47,8 5 0-47,-10-5-1 15,0 4 0-15,0-2-1 0,-5-3 0 0,4 0 1 16,1 5-1-16,1-2 1 0,2 3-1 16,7 2 1-16,-5-5-1 0,-2 4 1 15,1 2-1-15,-10-7 0 16,4-1 0-16,-1-2 0 16,-4-4 0-16,-1 0 0 15,4 3 0-15,3-4 0 16,2 0 0-16,8 4-1 0,-2-2 0 15,-2-4-2-15,-4-3-2 16,0-6-5-16,2-1-3 16,-3-4 2-16,-1-3 2 15,-6-5 5-15,-2-4 4 16,5-3 0 0,6-4 2-16,9 2 1 0,-4-6 0 15,-2-4 0-15,0 2-1 16,-11-6-1-16,7 1 1 0,-6-12-1 15,-5-2 0-15,-6-3 1 16,-4-3-1-16,-1 9 0 16,-1-1 0-16,-1 2-1 15,-2-4 0-15,-2-3 0 16,-1 4-1-16,0-3 1 16,-3 3 0-16,-7 0 2 15,-1 2 0-15,-7 7 2 16,-6 0 0-16,-2 6 0 15,-2 0 0-15,-7-1-3 16,0-3-1-16,-4 0 0 16,-6 0-3-16,-4-2-9 15,-3 0-1-15,-17-9-2 16,5 3 0-16,-4 3 8 16,0 2 3-16,12 18 2 0,-4-1 2 15,-3 0 0 1,-4 2 1-16,-3-6 1 15,-7-3-1-15,-6-1 0 0,3 3-1 16,2-1 0-16,3 5 0 16,10 4 0-16,-3 1 0 15,4 9 0-15,2 2 0 0,3 6 0 16,4 5 0 0,9 3-1-16,1 1-1 0,11 6-2 15,7 2 0-15,-1 1-8 16,3-2-11-16,2 2-36 15,0-6-34-15,5-1 57 16</inkml:trace>
  <inkml:trace contextRef="#ctx0" brushRef="#br0" timeOffset="-170941.03">7600 13151 37 0,'-24'17'20'16,"3"0"-4"-16,5 2-9 16,4 7-2-16,1-3-1 15,3-2 6-15,2 0 12 16,0-1 6-16,2-7 5 0,-1 4-4 15,2-4-12-15,2-2-6 16,1 0-8-16,7 0-2 16,6 1 0-1,3 0 3-15,4 4 15 0,1-1 4 16,4 3 6-16,3 2 1 16,5 3-9-16,-7-4-1 15,1 4 0-15,-1-1-2 0,-5-3-3 16,2-1-3-1,-7-1-3-15,-1-3-1 16,3-1 0-16,6 5 1 0,7 0 5 16,2 3 1-16,4 0 0 15,3 0-2-15,2 0-4 16,-5-2-3-16,10 3-2 16,0-1 0-16,-7-4 1 15,2 4 0-15,-12 0 0 16,-2 1 0-1,5 2-1-15,-1 0-2 16,2-1 0-16,0-3 0 0,8 2-1 16,5-1 0-16,0-6 1 15,2 1-1-15,-1-4 0 0,-6 0 0 16,0-3 0-16,-1 0 0 16,-9-8 1-16,-2-4 1 15,0 3 1-15,0-2 1 16,2-6 2-1,10 6 2-15,-4-14-2 0,12 1-1 0,2 2-2 16,-6-9-2-16,7 3-2 16,-10-4 0-16,-4-3 1 15,-1 2-1-15,-8 0 3 16,-4-1-1-16,-5 1 1 16,1-3 0-16,-4-5-2 15,-8-12-1-15,4 5-5 16,-1 5-5-16,-7-12-6 15,8 13-2-15,-13-15 5 16,-2-4 5-16,0 16 6 16,-5 0 2-16,-3 6 0 15,-1 3 1-15,-7-3 0 16,-2 4 1-16,-4-5-2 16,-2 2 0-16,-9-7 0 15,-5-6 0-15,-3 1 1 16,0-1 1-16,-2 8 5 0,2 5 3 15,-3 7 5-15,-4 3 3 16,2 3 2-16,3 4 0 16,1 4-1-16,-1 1-2 15,-2 3-6-15,-4-3-2 16,0 0-3-16,-1 3 1 16,-8 0-1-16,4-2 0 15,-6 1 3-15,6-1 1 0,10 2 1 16,2 4 0-16,2 4 0 15,5 4 0 1,-7 1 2-16,-11-3-2 0,-2 10-1 16,-5-2-2-16,8 8-5 15,8 4-2-15,6 6-1 16,2 4-1-16,5 3-1 16,2 4-2-1,1-5-7-15,2-2-12 0,3-7-63 16,4-5-78-16,12 0 103 15</inkml:trace>
  <inkml:trace contextRef="#ctx0" brushRef="#br0" timeOffset="-164849.59">8021 12588 405 0,'-14'46'134'0,"0"-16"-179"16,9-13-66-16,3-14 72 15</inkml:trace>
  <inkml:trace contextRef="#ctx0" brushRef="#br0" timeOffset="-160989.93">7868 13994 47 0,'-16'6'26'0,"-5"0"-9"16,-1-6-5-16,-3 0-10 16,-6-2-2-16,4 2 0 15,-6 2 0-15,8 11 0 16,0 0 0-16,-7 4 0 16,6-3 1-16,-4 2 0 15,4 3 1-15,6 3 2 16,3 11 1-16,1-3 1 0,4 9-1 15,-2-7-2 1,2-3-1-16,-4-1 1 16,0-1-1-16,3 0 4 15,0-2 3-15,2-2 3 16,-2-3 0-16,2 0-2 0,-3-4-4 0,2 0-4 16,3 0-1-16,5-1-1 15,8 9 0 1,3 2 0-16,1 8 0 15,5-4 3-15,-2-1 2 0,5 0-1 16,2-6 1-16,4 7-1 16,2-6 0-1,1 2 2-15,4-3 1 0,-4 1 5 16,4 0 5-16,9 0 7 16,0 1 0-16,10 0-3 15,-10 0-5-15,11 3-5 16,-5-4 1-16,2 5-3 15,10 3-1-15,-9-6-3 16,4 1-2-16,9-9 1 16,-1 0 0-16,8-3 3 15,2 5 1-15,-11 5 1 0,2-8 1 16,-6-1-1-16,-4-2 2 16,2-6 3-16,-2-2 1 15,12 1-1-15,-8-7-3 16,3-1-5-16,-1-2-2 15,-16-6-1-15,4-1-1 16,1-2-1-16,6 7 0 0,7-6 0 16,4-1 0-16,1-4 0 15,-8-5 1 1,-2-1 0-16,-9 7 0 16,-7-14 1-1,0-1-1 1,0 0 0-16,-5-9 0 0,-6 10-1 15,1-2 1 1,-1-6 1-16,-1 1 1 0,-3 1 0 16,-3-3-1-16,-11-3 1 0,14 8 2 15,-13-8 7-15,1-1 6 16,-9 3 9-16,-8-3 4 0,6 9-2 16,-3 7-2-16,-6-2-7 15,-10-2-5-15,-3-3-8 16,-5-4-4-16,-7-2-4 0,0 3 0 15,-13-4 2-15,-2 1 0 16,2 0 2-16,1-4 3 16,2 7 11-1,5-1 6-15,-1 7 10 0,1 2-1 16,-3 3-10-16,0 4-6 0,2 1-10 16,2 0-4-16,3 0-2 31,0 0 0-31,0-1-1 0,1 7 0 0,-4 0 0 15,0 0-1-15,-1 0 1 16,-4-1-1-16,-2 4 0 16,-1 0 1-16,1 3-1 15,3-3 1-15,8 6-1 16,1 4 0-16,0-1 0 16,7 13 0-16,-9-7 0 15,5 6-1-15,-4 5 0 16,-15-11 1-16,6 13 0 15,-5-4-1-15,4 6 0 16,8 3-1-16,-1 1-2 16,1 3 0-16,-1 2-3 0,-3 4-3 15,-6 4-24-15,0 0-26 16,-8 4-122-16,0-2 118 16</inkml:trace>
  <inkml:trace contextRef="#ctx0" brushRef="#br0" timeOffset="-157152.81">10721 11952 91 0,'-28'35'45'16,"9"10"-13"-16,-9 2-19 16,3 12-12-1,-10 8-1-15,-17 3-4 0,3 5-19 16,-14 6 17 0</inkml:trace>
  <inkml:trace contextRef="#ctx0" brushRef="#br0" timeOffset="-144910.03">16401 15893 1234 0,'-9'-53'1'0,"-7"-6"0"0,-3-5 1 0,-4 1 5 16,3 8 6-16,8 6 2 0,14 19 2 0,7 10-4 0,-4 8-7 15,8 10-3-15,-3 8-1 0,4 10 0 0,14 11 3 0,1 6 1 16,2 9 0-16,-1 2 0 16,5 5-1-16,4 0-1 15,-1-3-1-15,0-11 0 0,1-7-2 0,-8-11 2 16,1-7 1-16,-1-3 1 0,-15-7 6 0,-1-4 10 0,-5-3 16 15,-16-8 5-15,8-3 2 0,-4-4-8 16,-11-7-15-16,3-3-6 0,-13-11-7 0,-3-5-3 16,-4-14-2 77,-1 0-1-93,1-2-1 0,4 3-1 16,5 5-1-16,3 5-1 0,4 5-2 0,5 9-1 0,4 11-6 16,5 6-9-1,2 10-36-15,3 3-22 0,5 7-52 0,1-2-30 0,11 6-120 0,1-3 178 0</inkml:trace>
  <inkml:trace contextRef="#ctx0" brushRef="#br0" timeOffset="-144450.89">17068 15677 782 0,'-14'9'291'0,"-12"0"-247"0,12 2-4 16,8-1-26-16,3 2-12 0,2-1-2 16,-3-5-2-16,4 3 0 15,0 1 0-15,4 1 0 0,7 6-1 16,1-1-1-16,3-2 1 15,9-7-1-15,1-4-1 16,5-8 0-16,1-5 1 16,-1-7 2-1,5-1 1-15,-8-6 1 16,-4-6 3-16,-8-6 0 0,-11-1 2 16,-4-4 7-16,1 8 8 15,-6 6 15-15,-7-3 6 16,-12 10 1-16,-10-4-10 15,-9 8-16-15,-3 5-9 16,4 6-11-16,-1 5-6 16,15 7-15-16,5 7-10 15,14 5-41-15,4 1-25 16,5 3-124-16,4 3 142 0</inkml:trace>
  <inkml:trace contextRef="#ctx0" brushRef="#br0" timeOffset="-142430.54">18443 14859 432 0,'-9'-11'251'0,"-4"2"-22"0,3 4-115 0,0-7-49 0,-1 2-14 0,-1-2-10 16,-1-2-3-16,-2 7-13 16,-5-3-5-16,-2 5-4 15,-2 3-1-15,0 4-3 16,-9-1-2-16,4 0-4 15,-5-1-3-15,11 10-3 16,0 3-1-16,2 11-2 16,2 4 1-1,-4 7 0-15,10 7-1 16,6 10 1 15,4 5 0-31,5 10 0 0,1-2 0 0,10-2 0 16,6 3 0-16,9-12-1 15,9 1 0-15,-5-11 0 16,-1-11 0-16,-2-15 1 0,-3-13 1 0,4-11 1 16,-3-7 0-16,-2-7 0 0,-4-9 1 15,1-8 0-15,-3-4-1 16,-4-1 1-16,-1 3 0 16,-5 3 1-16,-3 3 2 15,-1 7-2-15,-5 4 1 16,0 9-3-16,0 3-1 15,2 15-2-15,3 8 0 0,0 5 2 16,1 9 2-16,-2 0 1 16,4 3-1-16,1 6 0 15,1-2-1-15,5-7 0 16,-5-2-1-16,3-8 0 16,4-7-1-16,-5-3 2 15,8-5 0-15,-12-10 1 16,-1-3 1-16,16-9 0 15,-11-6 0-15,0-1 1 16,-5-1-1-16,-14-1 2 16,7 6 1-16,0 2 10 15,0 2 9-15,-3 11 12 16,4 5 2-16,-1 3-12 16,-6-2-10-16,6 2-15 0,-1 0-1 15,2 3 2-15,0 26 2 16,38 28-1-16,-22-16 0 15,-4 6-2-15,11 12-1 16,3 15-2-16,9 15-7 16,3 12-33-16,-8-1-15 15,-1 1-18-15,-8-12 3 16,-2-9 32-16,-7-9 15 16,-2-10 21-16,-9-12 4 15,-3-11 2-15,-8-3 1 0,-7-14 0 16,-2-4-1-16,-8-12-2 15,-6-1 0-15,-16-7 3 16,6-7 3-16,-16-5 14 16,-1-6 7-16,1-6 5 15,-3-7-4-15,16-3-12 16,10-2-8-16,18 3-9 16,7 12-2-16,13-10-2 15,5-1 0-15,10-4 3 16,2-8 0-16,10-1 0 15,4-2 1-15,7-6-2 16,9 3-6-16,-6-20-65 16,6 1-67-16,0-6 87 0</inkml:trace>
  <inkml:trace contextRef="#ctx0" brushRef="#br0" timeOffset="-141134.45">19217 14988 376 0,'-17'-55'164'16,"-4"48"-60"-16,8 1 5 0,-10-5-2 16,5 7-4-16,-4 4-25 15,-11-4-12-15,14 11-20 16,-12-7-9-16,8 7-19 16,4 5-8-16,1 4-10 15,8 6-2-15,2 3-2 16,3 3 0-16,7 9 1 15,5-2 0-15,11 15 0 16,8 1 1 0,5-8 1-1,12 4-1-15,-5-13 0 16,11-3 0 0,4-6 0-16,-11-5 0 0,1-8 1 15,-10-8 0-15,-8-4 1 0,-1-7 2 0,1-10 2 0,-6-2 0 16,1-12-2-16,1-1 0 15,-3-12-5-15,1-8-6 16,-3-12-8-16,-6-6-5 16,-9-8-2-16,-6 1 2 15,-4 4 8-15,-4 6 5 0,-1 0 8 16,2 7 1 0,-4 9 3-16,8 8 2 0,3 20 3 15,3 7 0-15,-1 11-3 16,0 0-2-16,0 15-3 15,-1 9 1-15,4 18 5 16,1 12 5-16,2 4 8 16,3 6 1-16,5 1-3 15,4 6-4-15,4 7-7 16,4 0-3 0,4 12-2-16,0-12 0 0,4-5-1 15,-11-9 0-15,9-24 0 16,-5-4 0-16,7-13 1 15,9-1 0-15,-14-17 1 16,12 1 1-16,-8-14 0 0,1-9 0 16,1-4-1-1,1-8-1-15,-3-12 0 16,-1 0 0-16,3-9 0 0,-5-2 1 16,-2 0 1-16,-14-1 2 15,4 3 1-15,-10 2 2 16,-5 8 2-16,1 3 0 15,-17 14-3-15,3 6 0 0,-5 7-6 16,2 9-1-16,-7 12-5 16,-6 4-1-1,1 21-1-15,0 2 2 0,9 6 1 16,3 5 1-16,12 5 1 16,6 4 1-16,10-2 0 15,9 5 1-15,10-8 0 16,2-6 0-1,14-6-1-15,-12-17 1 0,14-7 0 16,-3-12 0-16,-4-24 2 16,14-1 1-16,-12-30-3 15,6-10-32-15,-2-7-210 16,10-7 172-16</inkml:trace>
  <inkml:trace contextRef="#ctx0" brushRef="#br0" timeOffset="-42901.44">11196 10226 55 0,'-16'11'30'16,"6"-5"-4"-16,-5 1 0 16,4 3 5-16,-6-4 14 15,0-2 4-15,3 5-5 16,-7-3-7-16,7 2-17 15,-8 1-7-15,-4 2-8 16,11 3-2-16,-7-2-2 0,0 3 0 16,10-7-1-16,-8 0 1 15,8 3-1-15,3 1 0 16,-3 2 0-16,5 1 0 16,-4-2 0-16,3 5 0 15,-6-4 0-15,5 1 0 16,0 0-1-16,0-2 1 0,5 7 0 15,-3 0 0-15,3 4 0 16,0-3 0-16,2 6 0 16,-1-2 0-16,3-2 0 15,0 5 0-15,-1-10 0 16,1-1 0-16,4 1 0 16,-1 0 0-16,-1 6 3 15,2 4 6-15,0 0 11 16,0-1 5-16,5-3 0 15,1-1-4-15,3-1-11 16,0-2-4-16,3 0-5 16,1 0 1-16,6 1-2 15,7 3 0-15,2 1 0 16,4 0 0-16,-5 2 0 16,-4-4 0-16,7-1 0 15,-5-3 0-15,8-3 1 0,-1 7-1 16,-5-5 1-16,6 5 0 15,-3-6 0-15,1-1 1 16,15 1 2-16,-1-4 0 16,6 2 0-16,-1-6 0 15,-6 1-2-15,-3-1-2 16,-2-4-2-16,2 0-3 16,0-3-9-16,5-2-7 15,-14-10-12-15,19 10-1 0,-2-9 2 16,1-3 4-16,16 9 13 15,-21-11 3-15,3 2 8 16,-5-5 3-16,0-3 1 16,6-2 1-16,-5-3 4 15,8 4 3-15,-9-6 6 16,-13 0 1-16,4 0-2 16,-8-7-3-16,-5 3-5 15,4-1-2-15,-10-6-1 16,-2 2 0-16,-5-2 0 15,-2-2 1-15,-2 4 11 16,-6-7 8-16,-1 10 6 16,-1-3 0-16,-7-4-11 15,-5 7-6-15,-9-12-6 0,-2 5 2 16,-3 2 16-16,-4 1 12 16,-4 5 16-16,0 1 8 15,-11-2-3-15,5 0-9 16,-3 1-17-16,-5-3-10 15,9 7-14-15,-4 1-3 16,2 8-3-16,-3 1 0 16,-1 5 0-16,-5 1-1 0,-4 5 1 15,-7 3-1-15,-3 6 1 16,2-1-1-16,0 5 0 16,9 8-1-16,-8-6 1 15,4 11 1-15,2-1-1 16,-6-7 1-16,4 4 0 15,-7-12 0-15,1 6 0 16,3-2 0-16,9 9 0 16,-2 2 0-16,0-6 0 15,2 4-1-15,-1-4-1 16,6 4 0-16,4 6 0 16,4-1-2-16,9 1-12 15,1 2-14-15,4 3-42 16,1 0-24-16,4 6-61 15,0-2 94-15</inkml:trace>
  <inkml:trace contextRef="#ctx0" brushRef="#br0" timeOffset="-40185.77">10813 11006 41 0,'-16'82'44'0,"11"-67"8"15,-2 0 7 1,1 2-3-16,0 7-14 0,1 0-9 16,-1 9-15-16,0-8-4 15,0 6-5-15,0-5 1 16,-2-5-1-16,0 6 0 15,-14-12-3-15,11 6-2 16,-2 2-2-16,3 3-1 16,10 7 0-16,-11-5-1 15,2 3 0-15,-8-5 0 0,3 3 0 16,2 5 0-16,-3 0 0 16,7 2 0-16,-7-3 0 15,3-5 0-15,-3-5 0 16,-2-4 0-16,11-2 0 15,-8 0 0-15,3-1 0 16,0-1 0-16,-5-3 0 16,8 2 0-16,-4-1 0 15,4-1 0-15,1 3 0 16,-4-3 0-16,6 1 0 16,-2 2 0-16,-1-4 0 15,2-1 0-15,-4-1-2 16,0-2 0-16,2 3 0 15,0 2 0-15,1 1 0 0,1 1 0 16,-4 0 1-16,1 1 0 16,-1-1 1-16,0 6 0 15,1-2 0-15,1 0 0 16,0 0 0-16,0-2 0 16,-1 1 0-16,-4-8 0 15,6 9 1-15,-3 1-1 0,-1-5 1 16,2 8-1-1,-4-8 1-15,3-4-1 0,-1 5 1 16,3-1-1-16,-3-2 0 16,0 2 0-16,-3-3 1 15,-9-3-1-15,9 4 1 16,0 3 0-16,-6-2 0 16,6 1 0-16,-4-1 0 15,1-1 0-15,5 1 0 16,-5-2-1-16,11 0 0 15,-5-2 0-15,2 1 1 16,1 1-1-16,-8 1 2 16,3 1 1-16,3 2 2 15,-3 2 0-15,3 1 0 16,-3 0-2-16,7 6-1 16,-6-8-1-16,2-1 0 0,1 4 0 15,-6-9-1-15,8 2 1 16,-2 0-1-16,-2-3 1 15,0 3-1-15,-1 5 1 16,1 2-1-16,1 2 0 16,1-2 0-16,-3-6 0 15,6 2 0-15,-2-3 1 16,0 1-1-16,5 4 1 16,-7-4 2-16,-1 1 5 0,-1-1 6 15,-1 1 4-15,1 2 2 16,0-2-2-16,-3 1-4 15,3 1 0-15,4-1 4 16,0 1 1-16,-1-4 1 16,5 5-1-16,-10-4-4 15,4-2-1-15,6 7-3 16,-6-5 0-16,4 6-4 16,1 2-1-16,-3-8-3 15,0 2-1-15,-2-7-1 16,-1-1 0-16,4 3 0 15,2 1-1-15,-2-1 1 16,3-1-1-16,2-1 0 16,0-6 0-16,-1 1 0 15,0 2-1-15,-1-4-1 16,-2 1-3-16,6-1-21 0,-1-1-26 16,1 0-83-16,0-1 85 15</inkml:trace>
  <inkml:trace contextRef="#ctx0" brushRef="#br0" timeOffset="-32309.98">10894 11701 34 0,'-88'125'38'16,"79"-102"6"-16,-2 3-1 16,1 2-4-16,-4-3-13 15,3 1-5-15,-3 6-6 16,-7-3-3-16,10 12-3 15,-6 2-1-15,-4 1-4 16,-8 2-2-16,1 3-2 16,2-3 1-16,6 0 0 15,6 0-1-15,-7-7 0 16,0-2 0-16,4 0-1 16,4 5 0-16,-3 0 1 15,0 0-1-15,-1 4 1 16,1 1 0-16,1-3 0 15,1 1 0-15,-3-8 0 16,-1-4 1-16,4 1-1 16,-4-2 1-16,3 4 0 15,2 1-1-15,-3-1 0 0,-1 4 0 16,-3-2 0-16,1 4 0 16,-4 3 1-16,10-1-1 15,-4-3 0-15,-10-6 1 16,6-2 0-16,-5-4 1 15,-8 3 0-15,13 2 0 0,-7 2 0 16,-4 1-1 0,16-3 0-16,-2 5 0 0,4-2-1 15,-5-2 0-15,3 1 0 16,-2-5 0-16,1-2 0 16,2 0 0-16,3 3 0 15,1-4 0-15,2-4 1 16,-1 1-1-16,2-5 1 15,-1-2 0-15,2-1 0 16,-1-5-1-16,3 2 3 16,-4 2 2-16,0-5 7 15,2 3 3-15,-1 2 0 16,0-5-2-16,5 7-8 16,1 4-1-16,0-14-3 15,0 13 0-15,-1-7-1 0,-1-4 1 16,0 6-1-16,-2-10 1 15,-8-1 2-15,5-2 1 16,2 1 4-16,4 3 1 16,3 3 0-16,0 1-1 15,-7-5-4-15,1 3-2 16,-2-4 0-16,-1 1-1 16,-2 0-1-16,4 0 1 0,-1-2 0 15,0 3 0-15,8-1 0 16,0 1-1-16,-3 2 0 15,4-5 0-15,-7 4 0 16,-11-5 0-16,14 8 0 16,-4 0 0-16,-5-7 2 15,9 6 4-15,3-7 7 16,-1 1 5-16,11 5 3 16,-10-4-1-16,-7-1-5 15,-4 0-4-15,4-2-3 16,6 2-2-16,8 4 3 15,-7-4 1-15,-4 2 4 16,3 1 1-16,-8-4-1 16,5 2-1-16,1 2-2 15,3-2 0-15,-4 0-3 16,4 1-1-16,-8-6-5 0,2 0-1 16,6 4-1-16,-7-4 0 15,7 4-1-15,0-3 0 16,-1-2-2-16,0 1 0 15,1-1-4-15,0 0-2 16,0 1-1-16,0 0 1 16,0 0 3-16,0 0 3 15,-1 0 0-15,1 0 0 0,-2 0-7 16,1 0-8-16,0 0-28 16,-1 0-29-16,1 0 47 15</inkml:trace>
  <inkml:trace contextRef="#ctx0" brushRef="#br0" timeOffset="-25425.35">10796 12564 28 0,'-28'28'12'0,"22"-29"-6"15,0-5 2-15,1 10 6 16,0 2 3-16,1 0-1 16,0 2-3-16,0 1-8 15,2 4-3-15,-7 2-2 16,6 12 0-16,-4-5 0 15,-2 8 1-15,-1 2 4 16,2-1 7-16,-3 7 25 16,-4-2 15-16,6 6 22 15,-12 2 2-15,3 10-12 16,1 6-14-16,-12 0-24 16,13 5-9-16,-7-5-11 0,-3-5-2 15,6-7 1-15,-6-3 3 16,1-2 3-16,8 1 0 15,-1 1-2-15,4-1-4 16,0-6-3-16,-4-1-1 16,0 1 0-16,2 0 1 15,1 1-1-15,1-2 1 0,3-3-2 16,1-2 0-16,2-5-1 16,1 0-1-16,-2-4 0 15,0-3 1-15,4-4 0 16,-4-5 1-16,9-3 0 15,-1 0-1-15,-1 0 0 16,2-2 0-16,-7-6 1 16,3 0 0-16,2-3-2 15,-4 3-3-15,6 0-8 16,0 0-5-16,0 0-15 16,0 0-7-16,0 0-32 15,0 0-21-15,0 0 59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36:5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18517 5664 870 0,'10'18'331'0,"2"-4"-236"16,8 8-65-16,-4 5-3 15,11 8 5-15,-11 5 15 16,-6 1 5-16,3 6-9 16,-11-3-7-16,-1 6-14 0,-1 6-5 15,0 17-11-15,-7 10-9 16,2 12-77-16,-3-1-93 15,-14-11 108-15</inkml:trace>
  <inkml:trace contextRef="#ctx0" brushRef="#br0" timeOffset="55319.81">14029 13382 165 0,'0'-1'79'0,"0"0"-19"16,-1-1-11-16,0 1 1 15,0 1-1-15,0 0-8 16,0 0-3-16,1 4-9 15,-3 12-5-15,8 33-7 16,3-23-4-16,3 7-7 16,0 3-2-16,1 5-2 15,0 3-1-15,1 1 1 0,-3-1 4 16,-3-3 19-16,-1-2 9 16,-2-6 14-16,0-3 2 15,-2-8-6-15,-2-5-3 16,0-6-2-16,0-3-1 15,-2-8-7-15,-2-3-5 16,1-5-14-16,-2-6-6 0,-1-5-5 16,-2-9-1-16,-3-11 0 15,-1-1 0-15,-3-16 0 16,-2-4-1-16,0-1 0 16,2-4-1-16,2 8 1 15,6 7-1-15,3 4 1 16,-2 0-1-16,6 3 0 15,0 4 1-15,5 6-1 16,7 9 1-16,-5 5 0 16,1 8 0-16,6 10 3 15,-1 3 3-15,9 17 7 16,-1-3 2-16,3 17 2 16,0 4-1-16,3 6-4 15,4 8-2-15,1-2-4 16,3-1-2-16,0 2-1 15,3-3-2-15,-7-2-1 16,-2-3-3-16,-5-10-9 0,-9-4-7 16,0-8-26-16,2-1-16 15,-11-8-53-15,2-3-54 16,-8-9 109-16</inkml:trace>
  <inkml:trace contextRef="#ctx0" brushRef="#br0" timeOffset="55555.63">14090 13612 514 0,'0'3'209'0,"9"1"-113"16,4 2-28-16,4 0-17 15,3 0-5-15,2-6-22 16,4 1-9-16,2-4-10 16,3-5-3-16,6-2-6 15,-4-16-10-15,-8-5-50 16,6 2-49-16,-16-11 70 16</inkml:trace>
  <inkml:trace contextRef="#ctx0" brushRef="#br0" timeOffset="56534.48">14487 13145 364 0,'-1'14'195'15,"-6"37"-39"-15,12-19-83 0,4-2-11 0,-1 2-4 16,4 1 3-16,-4-4-12 15,-1 2-11-15,-1 0-19 16,0 2-6-16,2 13-11 16,-3-5-2-16,1 12-7 15,1-7-5-15,-7-11-11 16,1 3-3-16,-2-18-1 16,-2-2 2-16,-1-10 11 15,-2-8 6-15,1-5 7 16,1-3 1-16,0-6 2 15,1-2 0-15,0-14 0 16,3 3 1-16,3-3-2 16,4-5 0-16,8 16 0 0,-3-6 0 15,9 11 1-15,1 1 1 16,-3-3 1 0,5 7 0-16,-1 5 1 15,0 5-2-15,5 9 0 0,3 3-1 16,-6 5-1-16,-1-1 1 15,-12 5-1-15,-3 5-1 16,-2 2 0-16,-5 5 0 16,-2-1-1-16,0-3 0 0,-13-4 0 15,-2-2-2-15,-1-4-3 16,-13-7-1-16,3-6 0 16,0-4 0-16,3-5 4 15,1-3 0 1,8-2 3-16,6-8 0 0,3-11-1 15,6 2-1-15,3-17 0 16,6 3 0-16,10 0 1 16,3-3 1-16,6 6 3 15,10 3 5-15,-5 6 6 16,-20-4 2-16,7 16-1 16,-13 3-4-16,1 7-7 15,11 9-2-15,-7 7-2 16,1 5 0-16,-7 10 0 15,1 4 0-15,3 17 0 0,-3 7 0 16,2-4 0-16,0 3-1 16,0-14 0-16,-3-8 0 15,12-1-3-15,-6-9-1 16,0-14 0-16,0-3 1 16,-1-16 3-16,3-2 2 15,1-10 1-15,-5-7-1 31,-6 15-1-31,2 0 1 0,13-52 0 0,-4-5 0 0,-7 0 2 16,-9 29 1-16,-11 9 3 16,-3-3 2-16,-6 6 3 15,-2 0 0-15,-1 6-4 16,-1 7-3-16,-2 9-5 16,9 10-1-16,-3 5-3 31,1 5 0-31,6 8-1 0,-5-3 0 0,3 9-4 15,3 0-7-15,3 0-28 16,3 2-34-16,11 0-118 16,5-1 125-16</inkml:trace>
  <inkml:trace contextRef="#ctx0" brushRef="#br0" timeOffset="57272.61">15225 13791 259 0,'14'-3'141'0,"8"2"-14"16,-15-13-31-1,15 5-12-15,-9-12-7 0,-8-2-21 16,18 7-18-16,-26-28-25 15,4 0-6-15,-5-6-5 16,-5 0 0 0,-1 14-2-16,1 3-1 0,-13 6-9 15,1 1-3-15,6 10-6 16,-2 9-3-16,8 6-2 16,4 5 1-16,-4 3 5 15,7 4 4-15,2-2 10 16,-4 1 4-16,16 3 2 15,-2-3 4-15,6 2 8 16,5-2 4-16,-2-2 12 16,0-3 4-16,7 5-1 0,-3-1-2 15,5 2-12 1,6 6-7-16,-7 6-8 16,0-3-3-16,-6 4-1 0,-5 4 0 15,-3-11-1-15,3 9-1 16,-9-12-1-16,3-2-1 15,-1-6 2-15,-4 1-1 16,2-2 2-16,1-8 0 0,-4-14 1 16,5 1 2-16,0-7 0 15,-2-1 1-15,2-6 1 16,-2-8 2-16,-3-4 2 16,-2-1 3-16,0 0 2 15,-1-1 4-15,-1 3 3 16,0 3 1-16,-1 3-1 15,1 0-2-15,0 17-4 16,1 0 2-16,1 18 6 16,-2 7 0-16,-4-5-2 15,3-2-3-15,0 4-7 16,-2 18 0-16,-1 39 0 16,8-23-3-16,1 4-2 15,5 9-2-15,1 5-3 16,7 4 1-16,9 8-1 15,-1-6-5-15,3-10-26 0,1-11-35 16,-8-22-118-16,5-6 117 16</inkml:trace>
  <inkml:trace contextRef="#ctx0" brushRef="#br0" timeOffset="57523.32">15701 13424 890 0,'-45'-35'331'16,"41"40"-254"-16,21-3-55 16,7-4-15-16,11-14 0 15,-8-10 2-15,17-7-1 16,5-12-5-16,1-9-73 15,15-8-177-15,-17-14 167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46:23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5037 12585 101 0,'52'27'102'0,"-55"-25"10"16,-1-2-16-16,-2-5-13 15,2 1-23-15,2 3-5 16,-3-10-6-16,2 5-5 16,1-1-11-16,-1-4-3 15,0 8-6-15,-2-1-2 16,2 3-1-16,2-1-1 16,-1 1 2-16,1 0 2 15,0 0 0-15,-3-1 1 16,-11-3-1-16,-27-11-2 15,28 9 0-15,0-1-2 0,-6 0-4 16,0-1-3-16,-3 2-3 16,1-2-2-1,4 2-3-15,-3 0 0 0,-8-1-2 32,-1 2 0-32,0-2 1 0,5 1 2 0,2-3 2 15,-4 2 2-15,-1-5 0 16,0-2 0-16,0 0-4 15,1-7-2-15,-1 1-2 16,0-6-2-16,-6-14 1 16,1 1-1-16,-1-10 0 15,-7-4 0-15,6 1 2 16,-4 2 1-16,4-2 8 0,5 6 3 16,3-11 8-16,3-1 0 15,6-12-7-15,2-7-4 16,2 5-8-16,2-4-1 15,-1 9 0-15,-2-7-1 16,6-5-1-16,-1 1 0 16,0-2 0-16,7 7 0 15,-1 0-1-15,0-9 0 16,5-2 0-16,-1-4-1 0,7 3 0 16,3 8 2-1,1-2-1-15,0-8 0 0,1-5 1 16,-1-5-1-16,3-1 0 15,2 10-1-15,0 2 1 16,0 5 1-16,1-1 0 16,-3 2-1-16,-2 4 1 15,-1-1-1-15,-1 7 0 16,1 2 0-16,2-1 0 16,5 0-1-16,-6 6 0 15,7 3 0-15,-2 13 1 16,-7 5 0-16,10 7 1 15,-4 0-1-15,-1-7 0 16,5-1 0-16,-3-5-1 16,-4-2 0-16,9 3 1 0,-3 7 0 15,-1 4-1-15,1 5 1 16,-3 8 0-16,-3-4 0 16,4 8 1-16,-3-1-1 15,-1-4 1-15,1-2-1 16,0 4 1-16,2-5 1 15,-4-1-1-15,0-6 1 16,-1 1-1-16,1 6 0 16,1 1 0-16,0 7 0 0,-2-4 0 15,0 1 0-15,11 6-1 16,-5-2 0-16,-8 3 1 16,3 4-1-16,-12 0 1 15,3 5 0-15,8 4 0 16,-7-1-1-16,-2 3 0 15,0 1 0-15,-3 0-2 16,1 0 0-16,0 0 0 16,0 0 0-16,0 0 1 15,0 0-1-15,0 0-1 16,0 0-3-16,0 2-28 16,5 7-21-16,-1-3-64 15,22 29-51-15,-18-31 108 16</inkml:trace>
  <inkml:trace contextRef="#ctx0" brushRef="#br0" timeOffset="944.52">4443 8089 268 0,'9'46'124'0,"-25"-38"-54"16,7-1-16-1,-1 1-24-15,3-2-1 0,5-2 13 16,-7-5 7-16,2 1 7 16,4-1-1-16,-4-3-19 15,7 6-15-15,3-1-18 16,3-1-4-16,-6 0-3 15,0-1 2-15,0-1 1 16,12-1 0-16,28-10 0 16,-15 5 1-16,-8-5 0 15,1 0 0-15,6 2 0 16,-1 2 0-16,1 1 4 16,4-3 1-16,1-5 4 15,2-1 3-15,7-3 4 16,0 1 4-16,0 3 5 15,-7 1 0-15,-6 0-2 16,3 5-2-16,-12-5-6 0,8 5-5 16,-9-2-4-16,-1 10-2 15,0 2-1-15,-7-2-1 16,3 5 0-16,-10-7 1 16,5 10 8-16,-5 3 4 15,0 8 4 1,0 5 2-16,-8 3-1 0,3 3 0 15,-6 5 4-15,-1 4 2 0,5 15 1 32,-4 7-2-32,2 9-7 15,-9-1-3-15,4-1-6 0,6-1-2 0,1 2-3 16,16 4-3-16,-12 2 0 16,6 6-1-16,5-7-4 15,-8-6-14 1,8-12-76-16,-1-17-77 0,3-14 105 15</inkml:trace>
  <inkml:trace contextRef="#ctx0" brushRef="#br0" timeOffset="76634.41">5901 12113 134 0,'-20'-7'88'0,"0"0"-8"0,4 0-11 16,-6-1-3-16,2 5-5 15,0 0-4-15,-13-5-9 16,4 3-7-16,1 0-19 16,-2 0-8-16,9 1-10 15,0 3-3-15,1 1-1 16,2 0 0-16,-1 3 0 15,-3-2-1-15,-1-1 0 16,3 1 0-16,-2 0 1 16,-1 2 0-16,0 3 0 15,-4-2 0-15,0 4 1 0,-3-2 0 16,7 11 6-16,-2 1 2 16,1 9 7-16,13 8 0 15,-10-11-1-15,8 11-3 16,2 0-4-16,-11-4 1 0,10 13-3 15,-5-7-1-15,0 2-1 16,4 2-2-16,2 1-1 16,4 3-1-16,7 2 0 15,3-3 0-15,5 3 0 16,3-2 0-16,4-6 0 16,2 3 2-16,2-8 6 15,2 0 6 1,2-3 9-1,11-3 3-15,0-6 0 0,6-5-4 0,8 0-6 16,-10-4-1-16,11 4-5 16,0-1 1-16,9-1-4 15,4-1-1-15,9-4-2 16,4-8-1-16,-2-3 0 16,-3-1 0-16,-1-8-1 15,-2 2 0-15,5-4-1 16,9-2 1-16,-4-2 4 15,2 0 0-15,-9-8 2 0,-9 8 2 16,6-1 9-16,-4 1 8 16,-8 3 13-16,6-6 11 15,-14 2 8-15,-4-1 1 16,0 1-4-16,-15-1-9 16,-5-4-13-16,0-3-6 15,-10-13-8-15,-3-4-4 16,-4-6-6-16,-6 0-3 0,-8 4-1 15,-1-2-1-15,-10 0-3 16,-4 2-2-16,-7-2 1 16,-10 3-1-16,-4 0 1 15,2-1 0-15,-3 7-1 16,9 5 1-16,-7 5-1 16,0 8 0-1,3 4 0-15,-3 0-1 0,11 13-14 16,-5-3 0-16,0 5 2 15,-3 2 1-15,-14-2 14 16,0 1 3 0,-9-1 0-1,-6-1-1-15,8 4-3 0,-5 9-1 0,8 9-2 16,-2 3-1-16,-6 9 0 0,-4-3 0 16,-1 5-1-16,0 1-1 15,7-2-3-15,3 0 0 16,-1-10-4-16,1 0-3 15,11-7-6-15,-1-3-14 16,23 2-58-16,3 1-47 16,13 5 85-16</inkml:trace>
  <inkml:trace contextRef="#ctx0" brushRef="#br0" timeOffset="80232.07">4527 12033 238 0,'-15'-43'121'0,"8"4"-23"0,-3 0-35 0,-3-5-19 0,-1-4-2 16,-3 4-12-16,-5-6-9 15,3 4-12-15,-7-2-2 0,-8 0-4 16,7 6-1-16,-5 2-1 16,5 3-1-1,4-4 0-15,-3-1 1 16,-2-9-1-1,0-2 0-15,3-3 0 0,-1-4 1 16,0 5-1-16,2 1 1 16,-2-1 11-16,3 0 5 0,-7-5 6 15,0-13 3-15,0 1-6 16,9-4-4-16,5 5-7 16,7 8-2-16,-2 2-3 15,-9-3 3-15,14-8 6 16,-4-1 5-16,7-8 6 15,4 3 2-15,-3 7-2 16,0-7-1 0,8 1-4-16,-3-9-4 0,11-2-7 0,2 3-2 15,2 3 0-15,5 0-1 16,-1-2 1-16,2 0-1 16,-1 0-2-16,4 13-2 15,-1 2 0-15,-1 2-1 16,0 0 0-16,-2-6 0 0,5 4 0 15,-2-3 0-15,7 9 0 16,0 9-1-16,-1 7 1 16,9 7 0-16,-10 5 0 15,0 0 0-15,-9 0 0 16,5 10 0-16,-6 6 1 16,-7-3-1-1,1 7 0-15,-10 7-2 0,2-3 1 16,8 8-1-16,-2 1-2 15,-5-8-1-15,7 10-22 16,-1-3-17 0,-1 3-31-16,1-2-17 0,-2-10-19 15,1 5-17-15,-1-12 85 16</inkml:trace>
  <inkml:trace contextRef="#ctx0" brushRef="#br0" timeOffset="81031.52">4129 8091 147 0,'0'0'63'0,"0"1"-29"16,1 0-25-16,-1-1-8 0,0 0 5 16,0 0 16-16,0 0 5 15,11-2 3-15,35-9-5 16,-21 1-15-16,10 2-6 15,2-5-3-15,-1-4 0 16,15 1 0-16,-3-2 0 16,-3 0 1-16,7 1 4 15,-17-9 9-15,-1 7 9 0,3-3 16 16,-4 4 4 0,4 4-1-1,-6-13-4-15,4 11-14 0,-11-12-4 0,5 10-8 16,-7 1-3-16,-27-12-4 15,21 21-1 1,-14 7-2-16,16 2 0 0,5 17 16 16,-21-5 8-16,-2-2 13 15,-20 1 2-15,13 12-11 16,-5-5-7-16,-5 5-9 16,12 10-3-16,-7-6 0 15,-9 5 0-15,2 4-4 16,-1 0-1-16,-2 6-5 0,14 5-2 15,6 7 0-15,2 6-4 16,2 4-44-16,0-1-44 16,7-1 57-16</inkml:trace>
  <inkml:trace contextRef="#ctx0" brushRef="#br0" timeOffset="87730.84">9829 11577 176 0,'0'26'125'0,"-6"-35"-3"0,-7-9-31 16,6 10-18-16,-2-10-23 0,1 7-10 15,1 1-8-15,-5-7-1 16,-1 0 1 0,-7-2 1-16,11 7-1 0,-8-1-2 15,-6 0-1-15,9 5 1 16,-2-8 2-16,3 5 3 15,0 4 0-15,-3 0 0 16,-13 3-5-16,3-1-2 31,14 7-9-31,-1 5-6 16,6 7-9-16,-2 6-3 0,-4 4-1 0,2 3 0 16,2 6 0-16,8 7-1 0,1 1 0 15,7 3 0-15,7 10 1 16,11-4 0-16,-1 0 0 15,7-4 0-15,-2-15-1 16,-1-2 1-16,7-11 0 16,-9-2 0-1,5-11 2-15,-8-4-1 0,-2-6 0 16,4-4 1-16,-5-3 0 16,-1-5-1-1,-2-2 1 1,-2-6-2-16,0-4 0 0,-2 1 0 15,-5-9-1-15,1 8 1 0,-5 0 0 0,-1 0 0 16,-1 14 0 0,-2 0 0-16,0 9-2 15,0 10 0 1,0 7 0-16,3 4 0 0,1 13 2 16,0 0 0-16,2 9 0 15,0 1 0-15,5 2 0 0,1 0 1 16,1-8 0-16,3 1-1 15,-1-12 0-15,3-3 1 0,5-11 0 16,-6-7 1-16,-2-2 3 16,-1-7 1-16,-2-6 1 15,0-3 1-15,-2-8 0 16,2 3 1-16,-6-6 3 16,-3-5 0-16,9 12 0 15,-12-11-3 1,-8 2-4-16,5 6-2 15,-20-10-1-15,4 9-1 0,-1 8-1 16,-1 4 0-16,4 9-2 16,3 5 0-16,5 3-1 15,2 9 0-15,1 1 1 0,-1 2 0 16,2 4 1-16,0-9 0 16,6 8-1-16,10 1 1 15,-9-10 0-15,10 5 0 16,9-4 1-16,-15-10 1 15,24 8 9-15,1 1 6 16,-14-14 11 0,16 12 4-16,-7-2 0 0,-6-7 0 15,8 14-7-15,-5-8-4 0,-1 7-9 16,-1 5-3-16,-1 2-5 16,-2 4-2-1,-2-3 1-15,-2 1 0 0,-2-1-1 16,-4-1 1-16,-4-5 0 15,0-2 0-15,-4-5 0 16,0-4 2-16,2-2 0 16,-2-1 0-16,0 0 0 15,0 0-3-15,0-11-1 16,4-35 0-16,1 21-1 16,-1-5-1-16,10-1 0 15,-2 2 1-15,9 6 0 16,5-3 0-16,0 9-1 15,5 2 0-15,-7 13 1 16,-4 3 0-16,-3 9 1 0,3 5 0 16,-1 1 0-16,-1 8 0 15,-1 4 0-15,-7-3 1 16,-5-3 0-16,-1-5 0 16,-6-5 1-16,-2-2 0 15,1-1-1-15,-2-1 0 16,5 0-1-16,-2-1 0 0,0-4 1 15,0 2-1 1,-5-5 0 0,7-1 0-16,0 1-1 0,0 0-1 15,3-10 0-15,15-36 0 0,-11 29 1 16,2-5 0-16,0-1 0 16,4 6 0-16,2 5 0 15,-3 4 0-15,2 1 1 16,-2 3-1-16,0 1 1 15,-1 1 0-15,1 7 0 16,-2-1 1-16,-1 1-1 16,3 8 1-16,1-3-1 15,-3 2 0-15,-4 2-1 16,2-9 1-16,-6 5 0 0,1-1 0 16,1 0 0-1,0 2-1-15,-2-6-1 0,-4-7 0 16,6 7-2-16,-2-1 1 15,-2-4 0-15,0 0 2 16,0 0 1 0,2-8 0-16,7-8 1 0,25-32-1 15,-28 20 0-15,7 6 0 16,-2-1 0-16,3 2 1 16,7 17-1-16,-4 0 0 0,0 10 0 15,-9-1 0-15,5 0 0 16,-5 5 0-1,5 5 0-15,2 2 0 0,-7-2 0 16,3 6 0-16,-2-4-1 16,-1-3 1-1,2 8 0-15,-4-10 0 0,0-3 0 16,1-1 1-16,0-3-1 16,1 0 0-16,1-3 0 15,0 0 0-15,-2-3 0 16,-1-1 1-16,1-8-1 15,-1-2 1-15,0-4 0 16,-1 5-1-16,1 2 0 16,-3 1 0-16,4 2 0 15,-1-2 0-15,0-1 0 0,0 3 0 16,-1 1 0 0,1 3-1-16,-1 6 1 0,1 5-1 15,-1 5 1-15,-2-3 1 16,0 2 0-16,2-1-1 15,-4-8 1-15,4 10-1 16,0-8 0-16,-3-4 0 16,0 3 0-16,-1-4 0 0,-1 0 0 15,0 0 0-15,0 0 0 16,0 0 0 15,8 3 0-31,0 2 1 0,27 9-1 0,-24-14 0 0,-4-5 1 16,1-7 0-16,10 11 1 15,-8-4 0-15,-2-6-1 16,-1 2 0-16,-1-6-1 16,3 1 0-16,5 6-1 15,6 0 0-15,-7 1-1 16,2 0 0-16,0-7-30 16,-1-5-23-16,-2-3-80 15,4 5-70-15,-4-6 129 16</inkml:trace>
  <inkml:trace contextRef="#ctx0" brushRef="#br0" timeOffset="88043.87">11621 11413 872 0,'-39'-25'314'15,"40"42"-257"-15,-1-3-43 16,-2-1-12-16,8-2-2 16,-9-6-1-1,11 5-1-15,2-8-12 0,-6-2-17 16,4-5-70-16,-1-7-65 16,4 0 102-1</inkml:trace>
  <inkml:trace contextRef="#ctx0" brushRef="#br0" timeOffset="88244.66">11784 11380 601 0,'0'1'263'0,"3"13"-119"16,1 0-81-16,14 10-34 15,-3 1 4-15,2 7-2 16,0 4-5-16,4 14 0 0,2-5 1 15,-2-1 4-15,0 3 2 16,-2-11-12-16,0 0-6 16,-2-7-7-16,-1-8-5 15,6-2-28 1,1-4-31 0,-5-9-73 15,5-3-51 0,-7-11 109-15</inkml:trace>
  <inkml:trace contextRef="#ctx0" brushRef="#br0" timeOffset="88420.32">11812 11582 782 0,'-11'9'315'0,"6"-4"-198"16,5-3-44-16,15-6-28 0,6-4-7 0,15-13-6 16,10-3-8-16,13-2-12 0,0-5-4 0,5 1-21 15,-3 0-35-15,-5-5 32 16</inkml:trace>
  <inkml:trace contextRef="#ctx0" brushRef="#br0" timeOffset="93566.65">6544 10087 207 0,'23'-69'124'16,"-27"70"-6"-16,2 3-53 0,1-2-11 16,1-2-19-1,-2 0-10-15,1 0-5 16,0 0 1-16,-1 0 2 0,-5 0 1 16,-5-1-8-16,-27-4-5 15,26-5-5-15,3 5-3 16,-1 0-1-16,1-3-1 15,-7 0 0-15,2 2 0 0,-4 1 18 16,3 5 5-16,5 7 9 16,-2-1 0-1,-4 4-15-15,2-1-7 0,-8 4-8 16,9 6-2-16,5 5-1 16,-5 2 0-1,9 12 0-15,3 0 0 0,2 5 0 16,6 7 0-16,-4-8 0 15,9 6 0-15,8-8-1 16,2-1 1-16,7-2 0 16,-3-3 0-16,2-3 0 15,-4-6-1-15,2-7 0 16,-1-6 1-16,-3-16 0 0,6-4 0 16,-3-13-1-16,-1-2 1 15,2-3-1-15,-2-3 0 16,-4-2 0-16,4-1 1 15,-2 3 0-15,2-1 0 16,-5 7 0-16,-9 0 1 16,-5 5 0 31,-4 8-1-47,0 8-1 0,0 6 0 15,3 12 1-15,4 8-1 0,-4 6 1 0,1 0 0 0,3 3 0 0,-3-2 0 16,12 1 0-16,10-1-1 0,-8-4 0 15,1-4 1 1,4-4-1-16,-12-6 1 0,11-6 0 16,-2-7 1-1,-4-7 2-15,1-4-1 0,-5-7 2 16,-1-2 0-16,-3-5-1 16,-1-2 2-16,-5-3 0 15,0 3 1-15,-5 3 1 16,-4-3 1-16,-2 6-2 15,-9-14-1-15,-1 1-3 16,-1 6-1-16,-4 1-1 16,7 10 0-16,3 5-1 15,4 5 0-15,5-3-1 0,2 5 0 16,3-3 0-16,0-2 0 16,15 7 0-16,-5-1 0 15,6 4 1-15,-1 0 0 16,3 3 1-16,5 5 0 15,5 6 3 1,-1-4 1-16,2 10 1 0,4 1 0 0,2 2 1 16,-3 2 3-16,-4-8 3 15,1 1 2-15,-11-7 0 16,2 0-3-16,-6 0-5 16,-2 1-1-16,-4-6-2 15,2 5-1-15,0-7 0 16,-5-6 0-16,-16-8 1 15,14 7-2-15,-6-7 1 16,3-3-1-16,19 5 0 16,-15-14 0-16,7 2-1 15,-3 4 0-15,4-3 0 16,-1 3 0-16,5 2 0 16,1 5 0-16,2 7 4 15,2 2 3-15,1 15 6 16,0 0 4-16,-2 6 2 0,-2 4-3 15,2-2-4-15,-8 0-3 16,0-10-5-16,-3-2-1 16,0-1 0-16,-2-4 2 15,-5-6 1-15,-2-4-1 16,0-8-1-16,1 3-2 16,-1-5-1-16,0 5-1 15,0-6 0-15,-2-6 1 16,4 16-1-16,0-11 0 0,3 14 0 15,5 5-2-15,2-5 0 16,0 3 1 0,1 3 1-16,9 4 0 0,-9 4 0 15,9 8 0-15,-3-2 0 16,-12-7 0-16,7-5 1 16,-11-4 0-16,3-7 1 15,1-3 0-15,-7-5-1 16,4-3 0-16,-4-6-1 15,8 0 0-15,4 2 0 16,3-2 0-16,-6-3 0 16,-6 3 0-16,5 5 0 15,-5 4 0-15,3 9 2 16,1 2 3-16,-1 9 10 16,3 5 3-16,2 8 3 0,1-2-3 15,0 2-8-15,-3-3-2 16,-1 0-4-16,1 0 0 15,-1-6 0 1,-2-2-1-16,-4-14 1 0,4-1 0 16,-4-2-1-16,-1-4-1 15,1-3-1-15,-1 6-1 16,1-7 0-16,-1 4 1 16,0 11-1-16,1-6 0 0,0 8 0 15,-2-2 0-15,0 0 0 16,0 0 0-1,0 0 0-15,3 1 1 0,3 0 1 16,-3 0 1-16,4 0-2 16,-7 0 1-16,6 1-1 15,-1-1 1-15,-4-1 0 16,4 0-1-16,-1-2 1 16,0 1-1-16,0-1-1 15,2 0 0-15,1-2 0 16,34-10-2-16,-21 22 1 15,0 3-1-15,7 10 2 16,-2-2 0-16,-6-10 0 16,0-3 0-16,-3-5 0 15,-4-1 1-15,1-3 1 0,-3-1 0 16,-2-3-1-16,4-5 0 16,-6 1 0-16,4-3 0 15,-6-1 0-15,5 1 0 16,-9-3-1-16,2 1 0 15,8 0 0-15,-6 5-1 16,9 6-1-16,-4 6 1 0,-2 2-1 16,6 4 1-16,0 5 1 15,2 0-3-15,3 8-3 16,-6-1-7-16,-3-15-32 16,2 0-28-16,-3-11-112 15,-1-8 117-15</inkml:trace>
  <inkml:trace contextRef="#ctx0" brushRef="#br0" timeOffset="93849.31">8334 9817 802 0,'-55'-40'295'0,"46"44"-230"15,9-4-50-15,9 7-10 16,-6-3-4 0,4-1-1-16,2 3-5 15,-5-6-12-15,-1-4-65 0,-6-12-54 16,3-8 81 0</inkml:trace>
  <inkml:trace contextRef="#ctx0" brushRef="#br0" timeOffset="94027.06">8358 9659 781 0,'39'-18'302'0,"-39"34"-216"16,3 8-35-16,8 9-30 16,-2-2-6-16,8 11-8 15,1 6-2 1,2-1-2-16,-3 5 0 0,-1-6 1 15,-2-8-1-15,2-2 0 16,3-2 0 0,0-6-8-1,-1-6-12-15,-7-15-37 0,0-2-29 0,6-13-98 16,-4-4 114 0</inkml:trace>
  <inkml:trace contextRef="#ctx0" brushRef="#br0" timeOffset="94253.16">8602 9913 406 0,'-8'0'214'15,"-10"3"-56"-15,10 3-16 0,8 2-33 16,0-2-11-16,7-5-17 16,5 4-15-16,-3-12-30 15,6-5-11 1,13-9-14-16,7-6-7 0,10-18-19 15,7-2-38-15,2-1 36 16</inkml:trace>
  <inkml:trace contextRef="#ctx0" brushRef="#br0" timeOffset="98792.85">14570 11127 101 0,'-68'-47'72'15,"37"43"2"-15,11 10-11 0,-9 1 0 0,4-4 0 0,13 5 1 16,-17-8-6-16,2 0-5 16,-5 0-20-16,-1 1-13 15,4 3-15-15,-1-2-3 16,6 4-2 0,-3 2 0-16,-3-4-1 0,-3 2 1 15,-4 0 2 1,-6 2 0-16,0 6 0 0,-4-3 0 0,-6 7 1 15,-1-3 1-15,-6 2 0 16,0 4 0 0,-2 4-2-1,-4 4-1 1,8 2 0-16,-3 2 1 16,0-6 4-16,5-2 5 0,-2 0 6 15,6-2 1-15,11 2-1 0,-1 2 0 16,-3 2 2-16,8 4 2 0,-2 8 2 15,5-1-1-15,8 4-3 94,-2-3-2-94,3-3 1 16,7 4-1-1,1-3-3-15,2 0-1 16,9-1-4-16,-1 0-1 0,11 2 2 0,8 6 1 0,5 0 3 16,1-1 0-16,4-7-2 15,-3 0-2-15,9 1 0 0,-1-3-1 0,14 6 0 0,3-2-1 16,6-4-3-16,3 5-1 0,3-4-2 16,-1-2 0-16,14 0-2 0,-2-1 1 15,-2-5 0-15,3 0-1 0,-9-8 1 0,3-6 0 16,14-6 1-16,2-8-1 0,10 0 0 15,-1-4 1-15,-7 3-1 0,-1-10 0 0,-2-4 0 16,2-3 0-16,4-4 0 16,2 5 0-16,-5-2 0 15,18 14-1-15,-17-12 1 16,5 1-1-16,-2-2 1 16,-18-11-1-16,4 5-2 15,-10-4-2-15,-2 1-8 16,4 1-4-16,-8-4 2 15,5-2 0-15,-10-3 3 16,-7-2-9-16,-6-3-22 0,-8 1-8 16,-7-6-7-16,-3 0 10 15,-6 1 18-15,-3 2 6 16,-6 4 4-16,-3 1-1 16,-6-2 1-16,-7 0 3 15,-7-7 5-15,-1 0-10 16,-7-2-39-16,-5-3-30 15,-2 2-35-15,-1 0 9 0,-7 4 39 16,3 4 32-16,-5 0 38 16,-2 2 7-16,3 1 19 15,2 3 15-15,-4 2 28 16,-3-2 16-16,-3 4 16 16,-7-7 2-16,-5 4-1 15,-3-2-6-15,-5-2-10 16,4 9-4-16,16 17-15 31,26 6-6-31,0 1-19 0,-76-7-11 16,-2 16-13-16,-6 7-6 0,36 14-6 15,-2 7-3-15,-14-1-30 16,0 12-49-16,1 5 54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57:32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19947 13653 67 0,'39'39'30'0,"-39"-38"-9"16,-5-10-17-16,-3 7 0 15,-2 2 3-15,-1-9 1 16,2 14 0-16,1-6-3 16,0 1-5-16,1 0-1 15,-3-12-2-15,-1 8 1 0,2-12 2 16,0 9 8-16,1 15 29 15,0 0 15-15,-2 4 25 16,1-7 5-16,-3-4-7 16,-1-12-7-16,0 3-13 15,1 8-4-15,-1-2-12 16,0 10-4-16,-1-6-4 16,-4-8-3-16,7 11 0 15,-6-11-1-15,5 14-4 16,5 7-1-16,-14-10-6 15,8 9-3-15,-15-10-5 16,2 4-2-16,5 5-3 16,-9-1-1-16,9 7-1 15,2-2-1-15,-4 6 1 16,10 8-1-16,-2-4 2 0,0 4 3 16,5 2 6-16,0-1 3 15,3 3 5-15,2 0 0 16,1 1-3-16,4 9-2 15,5-1-4-15,-1 0-2 16,2 0-2-16,0-11-2 16,0 1-1-16,3-3-1 15,4-5 0-15,0 6-1 16,9 2-1-16,4 0 0 16,-12-8 0-16,12 6 0 15,-1-7 0-15,-4 1 0 0,17 8 0 16,-8-11-1-16,0 4 1 15,-9-24 0-15,7 10 0 16,-3-9 0-16,-1-4 0 16,13 10 0-16,-3-1 1 15,-1-1 0-15,1-8-1 16,7 2 0-16,-2-17 0 16,7 7 0-16,-6 0-1 15,-3-6-2-15,-4-2 1 16,-1-4-1-16,-2-10 1 15,-6 0 2-15,0-6 0 16,-12 0 0-16,3 7 2 0,0 1 0 16,-8 3 1-1,1-3 0-15,-9-6 0 0,-4 0-2 16,0 4 1-16,-2-2-1 16,-4-9 2-16,-3-3 0 15,-9-16 2-15,0 1 1 16,-8 7 1-16,-4-4 1 15,12 12-1-15,-4 3-1 16,4 1 2-16,9 13 3 0,-9 1 11 16,-1 0 4-16,1 8 5 15,-4 1 0-15,0 10-8 16,-1 3-1-16,-6-7-3 16,1 7-2-16,-2 5-2 15,0 1-2-15,2 13-6 16,1-5-2-16,-5 1-3 15,-4 5-2-15,-1-1-1 16,0 4-2-16,10-1-8 16,8 0-23-16,12 7-93 15,1 1-103-15,6 7 140 16</inkml:trace>
  <inkml:trace contextRef="#ctx0" brushRef="#br0" timeOffset="1189.9">19156 14469 271 0,'-40'-21'172'16,"25"27"-16"-16,1 0-53 16,2 2-23-16,-5 3-29 15,2 4-12-15,-7-4-4 16,2 3 0-16,-5-6 2 15,-1 2-2-15,0 8-12 16,0-8-7-16,6 12-9 0,2 3-3 16,-2-4-3-1,4 11-1-15,-1 3 0 0,0-7 0 16,7 15 0-16,7 0 0 16,0-5 0-16,6 5-2 15,5 3 1-15,1 1-1 16,16 7 0-16,2 8 0 15,4 0 1-15,3-5 1 16,1-6 0-16,1-13-1 0,14-8 1 16,-14-7 0-1,17-2 0-15,-4-5 1 0,-11-7-1 16,13 0 0-16,-21-11-1 16,2-1 0-16,-5-6 1 15,-4-6 0-15,2-2 1 16,0-4 0-16,-3-6 0 15,4 0 0-15,2-6-1 16,-1 2 0-16,2-5 0 16,-5 6 1-16,-5-3 2 15,-4-4 0-15,-9 7 6 16,-3-3 4-16,-15-1 12 16,7 6 4-16,-20-2 3 15,5 3-3-15,-3 1-7 16,-10-2 0-16,10-4 3 0,-9 1 1 15,1 5-1-15,3-2-2 16,-5 0-5-16,1 1-1 16,2 0-3-16,0 4-3 15,-2 12-3-15,-6-4-3 16,-7 1-2-16,-3 2 0 16,-8 10-3-16,9 4-1 15,3 7-3-15,3 7-5 16,6-1-21-16,4 9-17 0,4 8-50 15,1-2-40-15,4 0 86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57:49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10822 4827 127 0,'-16'50'86'16,"5"-46"12"-16,-1 4 7 0,-3-8-12 16,-1 1-9-16,-6-2-15 15,2-2-3-15,-4 1-10 16,-6-2-8-16,6 4-22 16,-10 0-9-16,1 2-12 15,-2 4-2-15,-4 9-4 16,3-2-1-16,-1 8 0 15,7 4 0-15,0-12 1 16,6 9 0-16,0-5 1 16,1-5 0-16,7 9 0 15,-3-1 0-15,7 4 0 16,-1 0 0-16,-3-1 2 16,4 3 4-16,-3 2 15 15,9 10 5-15,6 15 4 16,7 3-2-16,12 10-14 0,-3 0-6 15,4-9-6-15,3-1-1 16,4-4-1-16,6-6 0 16,11-4 2-16,5-6-1 15,13-13 0-15,2-5 1 16,5-7-2-16,1-1 0 16,-6-13 0-16,1 7 0 15,20 5 0-15,-4-11 1 16,-11 1 0-16,3-9 0 0,-25-18 6 15,-4 1 2-15,10-5 5 16,-6-5 2-16,-4-2-1 16,-2-5-2-16,-4 2-1 15,-12-5 0-15,-6 1 8 16,-1 1 11-16,-16 1 21 16,-3 2 6-16,-25-5-3 15,-10 0-8-15,-3 1-21 16,-7-4-7-16,-1 4-9 15,1 1-1-15,-7 2-6 16,0 7-3-16,-13 1-4 16,-1 7-6-16,-11 8-10 15,2 8-6-15,10 18-17 16,-6 8-9-16,4 21-12 16,0 10-7-16,-3 16-16 0,4 10-13 15,10 14-81 1,6 12 115-16</inkml:trace>
  <inkml:trace contextRef="#ctx0" brushRef="#br0" timeOffset="7300.28">13761 5634 195 0,'-82'-61'97'0,"59"54"-36"16,-1 4-15-16,-3 3-28 15,1 2-8-15,3 3-9 16,2 2-1-16,-4 4 0 16,1 0 0-16,-10 4 0 15,-7-1 0-15,-5 2-1 0,-2 4 1 16,7 8-1-16,5 1 1 15,5 9 0-15,1-2 0 16,-1-9 0-16,5 6 0 16,6-7 0-16,1 0-1 15,11 12-1-15,4-6 0 16,8 11 6-16,6 2 2 0,6 4 1 16,0 5 0-16,10 5-5 15,-2 0 0-15,4-2-1 16,-1-4 0-16,2-9 0 15,-5-4 0-15,0-12 0 16,1-3 0-16,4-7 3 16,8 1 3-16,9 4 5 15,2-2 0-15,4-1-3 16,-1-4-2-16,2-10-2 16,9 3 0-16,-1-13 1 15,6-4 2-15,3-3 4 16,-4-10 10-16,-3 0 20 15,-3-1 5-15,-8-7-3 16,-4-1-10-16,4 0-21 16,2-2-5-16,-9-7-4 15,4-2 3-15,-14-4 20 0,-6-2 10 16,-4 2 17-16,-6 3 4 16,-5 5-10-16,0 3-9 15,-9 3-15-15,0 4-6 16,-5-1-10-16,-5 2-3 15,-4 10-3-15,-5-5-1 16,-12 0-1-16,-6-3 1 16,-14-4-1-16,-5-2 1 15,-4 13 0-15,-6-2-1 0,-1 9 0 16,-5 7-2-16,-9 5-2 16,-8 9 0-16,-8 15-4 15,0 8-4-15,1 14-14 16,5 4-9-16,3 4-37 15,-4 4-27-15,15 6-74 16,7 5 104-16</inkml:trace>
  <inkml:trace contextRef="#ctx0" brushRef="#br0" timeOffset="8753.09">14675 6586 124 0,'-34'-1'70'0,"1"-5"-10"16,0 0-29-16,6 6-10 15,-5-6-9-15,-9 2 3 0,3 5 19 32,-3 1 11-32,-10 4 10 0,7 0-3 0,-6-2-25 15,-1 3-10-15,9 2-14 16,0 2-2 0,4 7-1-16,0 1-1 15,6 1-1-15,3 4-1 0,3 1-1 16,7 0 0-16,7 5-1 15,7 1-1-15,4-4 1 16,8 8 0-16,13-5 1 16,5-2 1-16,24 5 1 15,1-5-1-15,24 4-1 16,14 4-2-16,20 2-15 16,2-5-35-16,0-11-9 0,3-8 1 15,-5-19 18-15,7-7 40 16,-3-7 42-16,-10-5 22 15,-8-1 40-15,-4 0 18 16,-11-6 11-16,-9-1-1 16,-20-4-15-16,-7 0-11 15,-13 2-24-15,-4 1-14 16,-14-2-22-16,-4 8-11 16,-11 2-14-16,-5 2-6 15,-10 6-7-15,-4-5-2 0,-9 4-24 16,-7 4-25-16,-1 11-119 15,1 6 110-15</inkml:trace>
  <inkml:trace contextRef="#ctx0" brushRef="#br0" timeOffset="11723.72">15804 7680 138 0,'90'2'101'15,"3"-2"-2"-15,9 3-3 0,3-2-11 16,7-1-13-16,2 2-5 16,-2 1-37-16,-3-3-7 15,10 4-5-15,0 2-3 16,5 3 1-16,0 4-2 16,-7-3 0-16,-6-1 0 0,-11-5 15 15,2 2 10-15,-7-7 26 16,6-6 6-1,-13-3-7-15,-6-1-13 0,-7 5-27 16,-3 5-6-16,-6 3-8 16,-2-2-2-1,-14 0-3-15,-4 0-2 0,-12 1-3 16,-6-1-3-16,-11 2-47 16,-3 1-41-16,-4 3-183 15,-3 7 174-15</inkml:trace>
  <inkml:trace contextRef="#ctx0" brushRef="#br0" timeOffset="15237.61">14972 8490 482 0,'5'-5'221'0,"7"4"-88"15,5-4-62 1,7-2-31-16,1 3 4 0,7-6 10 16,4 0 1-16,10-5-6 15,2-9-11-15,13-8-26 16,5-13-61-16,7-12 34 15</inkml:trace>
  <inkml:trace contextRef="#ctx0" brushRef="#br0" timeOffset="18249.58">6585 9509 176 0,'54'-5'71'16,"9"-2"-36"-16,14 1-31 16,2 2 2-16,-8 0 1 15,7 7 8-15,7 5 17 16,8 7 9-16,9 11 11 15,-3-3-6-15,8 6-19 16,-5-12-10-16,21 4-14 0,1 1-2 16,11 9-1-16,3-3 0 15,-20 0-1-15,6 2 1 16,-14-9 1-16,-4-2 2 16,0-11 0-16,-10 2-1 15,-14-2-38-15,5 11-66 16,-4 1 68-16</inkml:trace>
  <inkml:trace contextRef="#ctx0" brushRef="#br0" timeOffset="18751.71">9385 9346 634 0,'28'5'223'16,"13"5"-196"-16,7 9 0 0,0 10 2 16,-2 3-5-1,-15 4-10-15,-8 3-4 16,-5 7-6-16,-8 4-2 0,-3 5-3 15,0 5-11-15,-4 4-17 16,-11-4-6-16,16-1-13 16,-19-12-7-16,-7-16-10 15,5-2-3-15,-26-7 15 16,6 0 17-16,-16 5 40 16,-4-1 17-16,-14 5 7 15,-4 10-1-15,-10 12-37 16,-9 10-118-16,-9 11 89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08:09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11392 8676 532 0,'19'-46'207'0,"-12"39"-121"15,0 2-1-15,-7 3 11 16,-1 0-1-16,1 4-18 16,0-2-8-16,0 0-21 15,0 0-7-15,0 0-10 0,0 0 1 16,16 8 1-16,35 14-2 15,-7-16-8-15,4-3-6 16,15-1-9-16,6-3-3 16,25-4 0-16,4-1 0 15,17 1 2-15,5 4 2 16,7 1 3-16,11 2 1 16,-13-7 0-16,6 1 1 0,-2-8-2 15,-4-2 0-15,11 1-5 16,-2-3-2-16,-5 8-3 15,-12-1-2-15,-15 6-3 16,-16 1-3 0,-20 2-10-16,-10-3-10 0,-15 1-30 15,4 2-30-15,-15 0-101 16,-5 1-115-16,3 1 192 16</inkml:trace>
  <inkml:trace contextRef="#ctx0" brushRef="#br0" timeOffset="431.69">13484 8087 708 0,'-4'2'244'16,"11"-2"-218"-16,9 2 8 15,6 3 39-15,0-3 20 16,1 3 26 0,4 4-10-16,4 2-30 0,3-1-11 0,6 5-20 15,7 1-4-15,9 9-10 16,3 4-8-16,11 11-14 16,-2-2-4-16,-2 0-5 15,-1 4 0-15,-1-15 1 16,-4 1 1-16,-4-10 6 15,-15-9 3-15,-8-1 7 16,-14-3 1-16,-9-2-1 16,3 5-3-16,-23-2-6 15,0 1-3-15,-17 5-7 16,-12 3-2-16,-9 2 0 16,-6 2 0-16,-3 8-3 15,-2 5-2-15,-7 9-7 16,1 5-6-16,-12 12-22 15,-4-1-21-15,4 5-76 0,0-2-73 16,13-13 131 0</inkml:trace>
  <inkml:trace contextRef="#ctx0" brushRef="#br0" timeOffset="1580.62">13925 11689 884 0,'-3'65'306'0,"2"-52"-253"16,-15-12-18-16,-11-3 25 15,-3 1 12-15,-16-8 2 16,-1 0-11 0,2 4-19-16,0 2-11 0,-7-2-18 15,-2-3-6-15,-12-5-13 16,-9-2-5-16,-7 2-7 16,-7 1-2-16,-8 4 4 15,6 4 4-15,-16-3 7 16,2 5 4-16,4 9 7 15,-1 1 3-15,22 13 1 16,1 1-1-16,0 5-5 0,4 7-2 16,-1 3-3-16,7 2 0 15,5-3 2-15,7-3 1 16,1-9 1-16,0-3-1 16,9-7-2-16,0-4-2 15,20 0-4-15,9-3-6 16,13-4-26-16,2 1-32 15,6-6-52-15,2-4-56 16,6-2 109-16</inkml:trace>
  <inkml:trace contextRef="#ctx0" brushRef="#br0" timeOffset="2136.77">12222 11631 686 0,'-1'11'266'16,"-3"-8"-146"-16,1 4-48 15,-6-5-6-15,-1-3-1 16,-9-8-30 15,8 5-15-31,2 0-12 0,-37-17-4 0,-11-5-1 0,-4 2-2 16,14 13-8-16,-4 2-8 16,-1 9-24-16,-3 1-9 0,0 11-10 15,-1 4-4 1,3 9 13-16,-3 2 8 0,-6-1 20 15,4 2 14-15,3-5 20 16,9 0 8-16,23-1 17 16,3-4 7-16,12-1 9 15,4-1 5-15,5-1 6 16,6 6 2-16,11-1-2 16,8 5-7-16,15-1-16 15,12 0-12-15,0-1-16 16,8 0-4-16,5 5-7 15,-3 5 3-15,16 5 9 16,4 8 2-16,8-6 1 16,1-1-3-16,-5-5-7 15,-4-4-3-15,13 5-1 16,-22-14-1-16,-6-5-34 0,-2-9-64 16,-36-14 63-16</inkml:trace>
  <inkml:trace contextRef="#ctx0" brushRef="#br0" timeOffset="6384.82">20077 16191 697 0,'-6'-36'308'0,"4"23"-157"0,2 0-51 16,-3-13-8-1,-7-5-20-15,7 5-8 0,6-8-11 16,12 8-6-16,4-3-9 16,-2-1-5-16,6 1-10 15,-2-3-4-15,11 10-5 16,11 5-2-16,-10 7-3 16,4 8-2-16,-2 8-1 15,-3 6-2-15,0 17 0 16,-3 5 0-16,-9 11 1 15,-3 6 1-15,-13 7 2 16,-7-7-1-16,-11 3 0 16,0-5-1-16,-9-9-2 0,4 2-1 15,0-15-3-15,2-10-2 16,7-10-1-16,4-7-1 16,6-8 1-16,6-6 0 15,17-5 2-15,2-4 1 16,24 8 3-16,2 1 2 15,-2 5-3-15,5 7 0 16,-14 5-1-16,-5 6-1 0,-11 6 3 16,-5 5 2-16,-14 7 3 15,-1 8 3-15,-5 7 2 16,-13 1 0-16,0 6-1 16,-10-3-2-16,-4 6-3 15,-7-2-1-15,-15-9-2 16,9 3-1-16,-5-3-3 15,6 5 0-15,6 3-19 16,4-3-16-16,2-3-51 16,6-8-33-16,7-21-82 15,5-2-90-15,10-19 189 16</inkml:trace>
  <inkml:trace contextRef="#ctx0" brushRef="#br0" timeOffset="6945.8">20784 16318 859 0,'6'16'379'0,"2"9"-177"15,1 1-30-15,-8 6-50 16,-1 3-25-16,-1 0-47 15,-3-1-18-15,1 3-19 16,1-7-6-16,2-7-6 16,3-3-1-16,4-9-3 15,4 2 0-15,3-7-1 16,5-1-1-16,4-7-3 16,3-12-2-16,3-5 2 15,4-10 2-15,4-13 2 16,-6 0 1-16,0-15-1 15,-9 0-2-15,1-2-1 16,1 3 2-16,-9-2 4 16,-6-8 1-16,-14 4 2 15,-22-5 1-15,9 16-1 16,5 14-1-16,-15 8 2 16,17 8-1-16,-17 13 1 0,-5 5-1 15,3 13-1-15,-1 7-1 16,0 11 1-16,4 12-1 15,-1 9 0-15,2 4 0 16,1 5-2-16,2 0-1 16,9 10-1-16,7 6-1 15,7-1-1-15,5-4-2 16,11-4-40-16,7-14-42 0,12-13-154 16,6-12 152-16</inkml:trace>
  <inkml:trace contextRef="#ctx0" brushRef="#br0" timeOffset="7412.91">21313 15991 1095 0,'63'174'420'0,"-64"-129"-297"0,4-6-29 15,5-4-30-15,2-7-9 16,3-1-21-16,-1-17-12 31,-5-5-13-31,-1 1-7 0,26 2-32 0,7-8-25 16,2-13-50-16,-7-2-11 15,-7-7 8-15,-5 3 8 0,0-6 14 16,-7-8 11-16,3-4 21 16,-9-3 16-1,-5-8 55-15,-4 5 21 0,-9 1 42 16,-4-4 18-16,-4 8 0 16,-17-1-8-16,2 4-20 15,-3 7-10-15,-10 3-4 16,19 12-2-16,-11 11-19 15,3 3-10-15,4 17-15 16,-2 0-7-16,14 14-5 16,2 4-2-16,8 4-3 15,5 10 0-15,8-2-6 16,9 7-8-16,17 4-32 16,4-6-25-16,24-1-123 15,-10-13-126 1,21-8 209-16</inkml:trace>
  <inkml:trace contextRef="#ctx0" brushRef="#br0" timeOffset="7893.93">22020 15938 1035 0,'-10'43'422'0,"7"4"-253"16,13 9-44-16,-10-14-40 15,17 4-16-15,-5-13-28 16,-12-14-18-16,4-9-14 16,0-7-4-16,10-13-4 15,7-4 0-15,3-14-3 16,1-11-5-16,-4-11-5 15,1-1 0-15,2-2 3 16,0 5 3-16,-5-3 6 16,-2 2 2-16,-9 4 7 15,-4 3 14-15,-4 10 16 16,-6 4 1-16,-7 7-1 0,0 0-13 16,-8 10-15-16,-3-2-4 15,-6 8-6-15,-5 5-1 16,12 10-3-16,-5 1-2 15,6 8 0-15,3 6-2 16,-3 3-3-16,10 15-2 16,6 3-3-16,6 5 1 15,12 6-23-15,4 1-29 0,23 15-109 16,9-1-127-16,10-5 190 16</inkml:trace>
  <inkml:trace contextRef="#ctx0" brushRef="#br0" timeOffset="12583.57">18001 4763 179 0,'20'-2'120'16,"5"-4"19"-16,4 4-17 15,4-7-11-15,3 1-4 16,1 0-21-16,-5-3-10 16,14 2-19-16,-1-2-8 15,10 1-9-15,11 3-4 0,11-3-6 16,13-2-3-1,17-3-2-15,8-2 5 0,19-7 6 16,11 1 3-16,9-10-1 16,15 3-5-16,-3-5-3 15,-6-3 0-15,13-6-1 16,-9-3-1-16,-1 6-12 16,-1 2-6-16,-14 9-7 15,-11-1-1-15,-7 7-3 16,-14 2-4-16,-11 6-19 15,-5 8-19-15,-29 1-55 16,-11 1-43-16,-29 4-161 16,-13-2 190-16</inkml:trace>
  <inkml:trace contextRef="#ctx0" brushRef="#br0" timeOffset="13133.68">18120 5066 419 0,'0'-1'229'16,"2"1"-40"-16,9-1-102 15,1 0-27-15,14-5-2 16,8 0 5-16,11-9 1 16,9 2-5-16,8-5-16 0,3-4-11 15,23-1-16 1,17-8-5-16,23 3-5 0,16-6-2 16,21-1-4-16,-2 0 0 15,9-6 2-15,3 4-1 16,-13-2 3-16,2 1 0 15,-6 4 1-15,-10 3 2 16,-5-3-1-16,-5-5-1 16,-3 7-1-16,-3-4-2 0,-11-8-4 15,3 10-11-15,-26-4-72 16,-12 7-84-16,-22 20 105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58:32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14675 10155 130 0,'-51'48'85'15,"44"-32"18"-15,2 1-23 16,-5-3-11-16,-7-7 5 16,0 0-3-16,-1-2-4 0,-2-3-8 15,2 0-10-15,1-8-18 16,-6-10-6-16,-2-5-11 15,-1 3-3-15,-2-4-4 16,-1 5-3-16,-3-1-2 16,-3-3-1-16,-5 2 0 15,8 2-1-15,4 2 0 16,1 3 0-16,0 3 1 16,0 1-1-16,4 8 0 15,-4-1 1-15,0 5 1 16,-1-2 1-16,-3 1 3 15,0 4-1-15,2-1 0 16,-5 4 0-16,2 1 0 16,-1 4 3-16,-2 2 8 15,8-1 0-15,-3 4 1 16,4-6-3-16,5 6-7 0,-2-8-2 16,5 4-4-16,2 8 0 15,-2-2-1-15,5 6 0 16,1-10 1-16,-2 2 0 15,5-5 5-15,-1 3 1 16,-2-3 0-16,3-5 0 16,-6-5-4-16,11 3-2 15,0 1-1-15,-2-1 0 0,6 1 0 16,-6-1 0-16,0-1-1 16,10 0 0-16,0-1-1 15,6 0 0-15,7-1 1 16,-1-1 0-16,7 3 0 15,3-4 1-15,7 1-1 16,2 5 1-16,8 0 0 16,3 3 0-16,13 3 0 15,-1-2 0-15,4 3 0 16,2-2 0-16,-14 2 0 16,2 0 0-16,-3-2 0 15,-3 5-1-15,10-7 1 16,-6-1-1-16,3-2 1 15,-2 0 0-15,-8-3 0 16,7 13 0-16,-8-12 0 0,-1-1 0 16,4 4 0-1,-5-12 0-15,3 3 0 0,6-1 1 16,-7-3-1-16,3-5 1 16,0 6 0-16,-6-4 0 15,3-1 0-15,-6 1-1 16,-2-3 0-16,-1-2 0 15,3 0 0-15,0-1 0 16,5-4 0-16,0 1 0 0,-2-4-1 16,-4-1 0-16,-3 0 1 15,-6-1 0-15,-3 2 1 16,-2 3 0-16,-6 0 1 16,-3 0 0-16,-5-2-1 15,-7-1 0-15,-3 2 0 16,-3-3 0-16,-4 1 1 15,2 4 0-15,-3-4-1 16,-6-4 1-16,-3-4 0 16,-7 0 1-16,-11-4 0 15,5 6 0-15,-3 5 0 16,0-1 1-16,1 6 0 16,-2 2 0-16,-2 0 10 15,0 2 7-15,-7 2 9 16,-1 1 4-16,-12 3-7 0,-8-1-6 15,-5 5-10-15,-6 0-4 16,1-1-4-16,0 2-1 16,0 1-1-16,-1-1-1 15,4 0 0-15,3 1 0 16,5-1-1-16,5-1-2 16,8 9-9-16,4 3-12 15,5 10-45-15,7 8-38 0,-6-3 64 16</inkml:trace>
  <inkml:trace contextRef="#ctx0" brushRef="#br0" timeOffset="1776.61">15662 9523 313 0,'26'66'146'0,"-25"-67"-45"16,1 1-25-16,-2 0-4 15,0 0 12-15,0 0 8 16,0 0-8-16,0 0-21 16,-1 0-13-16,0 0-24 15,0 0-7-15,0 1-12 16,0 8-3-16,1 1-4 16,9 29 0-16,13-14 0 15,-9-8 0-15,8 7 0 16,-1 3 1-16,-8-9-1 15,14 18 0-15,-4-9 2 16,1-4-1-16,-5-2 0 0,-3-8 1 16,1-3-1-16,-11-1 2 15,3-8 2-15,-1-2 2 16,-4-3 9-16,7-1 4 16,-4-3 3-16,-1-2 1 15,1-6-5-15,0 2-2 16,0-4-7-16,3-5-2 15,0 4-3-15,1-11-2 0,2-9-1 16,1-3-1-16,6-13 0 16,2 0 0-16,6-5-1 15,0-1 0-15,10-13 0 16,-5-6 0-16,3-4-1 16,4 1-1-16,-7 13-5 15,8 4-4-15,-1 8-33 16,-4 3-33-16,6 12-143 15,-9-11 141-15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59:4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13641 14384 179 0,'-21'2'117'0,"2"5"-11"16,1-3-23-16,-4-4-10 15,-1-5-20-15,0-2-7 0,-1-1-8 16,-1 3-4 0,0-2-5-16,-5 0-3 0,2 4-6 15,5 3-3-15,-1 1-3 16,1 4-1-16,3 1-3 16,-1 3-2-1,2-3-3-15,4 7-2 16,6 6-2-16,-6-1 0 15,8 12-1-15,-5-4 0 0,1 8 0 16,3 4 0-16,-5-4 1 16,3-1-1-16,4 2 0 15,-3-4 1-15,5 6-1 16,3 9 1-16,-5-13 2 16,0 4 2-16,3-1 9 15,-4-2 4-15,6 3 5 16,1 7 3-16,-1 0 1 15,2 1-2-15,0 4-4 16,3-8-3-16,2 0-10 0,-1-6-2 16,3-5-4-16,5 1 0 15,0-5-1-15,0-1 0 16,8-3-1-16,0 0 0 16,5-2 0-16,7 3 0 15,0 1 1-15,22 13-1 16,4 3 0-16,-7-1 0 15,6-2 0-15,-15-10 0 16,-1-16 1-16,7 6-1 0,4-1 1 16,9-4 0-16,7 6 1 15,3-5-1-15,-2-9 0 16,-6-2 1-16,1-12-1 31,8 6 0-31,10 1-1 0,2-1 0 16,3 7 0-16,-10-8 0 15,-6-3 0-15,8 7 0 0,4 1 0 16,0 2 0-16,-2-4 1 16,-5-7 1-16,-5 6-1 15,2 1 1-15,3 1-1 16,12 2 1-16,-1-2-1 16,-5-7 0-16,2 6-1 15,0 6 1-15,-1-2-1 0,-2 13 0 16,-6-5-1-16,-11 0 0 15,-7-7 1 1,7-7 0-16,5 4 0 16,6-2 1-16,-3-4 0 0,-1 3-1 15,-9-10 0-15,-2-4 1 16,7 6-1-16,-1-6 1 31,4 5 0-31,-2-5 1 16,-7-1 1-16,1 4 0 0,-8-3 3 0,-1 1 4 15,3 2 5-15,-4-6 1 0,-4-3-1 16,2 0-4-16,4-4-6 16,0 2 0-16,-4-2 0 15,-3-1 3-15,-9 3 12 16,0 1 3-16,-4 0 7 16,-1 0 3-16,-7-2-8 15,6 8-2-15,-1-3-9 16,-5-3-4-16,-5 0-5 31,-12-7-2-31,-13-6 1 16,3 2 2-16,-8-5 16 0,6 4 5 0,-3 3 4 15,-6 4-2-15,-9 0-15 0,-12 1-5 16,2 4-6-16,-9-1-2 16,-2-6 0-16,-3 8-1 15,-7-5 0-15,-2-3-2 16,-3 6-1-16,-21-22-1 15,-3 2 1 1,-5 0 1-16,-2 0 0 16,14 18 0-16,-1-3 0 0,-3 5 0 0,-7 1-3 15,-1 2 0-15,-4 2-3 47,-3-3-1-47,-7 4 2 0,-5-6 2 0,-8-2 3 16,3 2 1-16,-3-7 1 15,-1-4-1-15,16 8 0 0,4 6-1 0,3 3 0 16,10 16 1-16,-8-1-1 16,0 4 2-16,4 12 0 15,-1-4 2-15,4 13 2 16,-8-8 0-16,-1 1 0 16,-3 4-1-16,6-8-2 15,15 5-1-15,-10-14-1 16,14 0 0-16,-9-1 0 15,0 1-2-15,13 14 0 0,-4 1-2 16,6 11-1-16,3-6-1 16,-11 2 0-16,-3 1 1 15,1-5 0-15,-4 3-2 16,18 6-15-16,4 2-9 16,4 5-25-16,6 0-15 15,5 6-33-15,-6 1-20 31,7-7-56-15,1 6-44-16,4 1 147 0</inkml:trace>
  <inkml:trace contextRef="#ctx0" brushRef="#br0" timeOffset="35386.93">19421 9320 235 0,'23'79'116'16,"-23"-56"-37"-16,0 2-5 16,3 0-19-16,4 4-4 0,-2 8-4 15,3 2-3-15,2 14 0 16,-2 0-3 0,8 11-11-16,-2 4-7 0,7-4-12 31,9 5-4-31,-13-10-4 15,-6-4 0-15,-9-12 0 16,-13-9 0 0,8-12 5-16,-1-7 5 15,-4-17 20-15,0-8 1 0,-6-14-4 0,4-6-4 16,-3-9-22-16,1-3-2 0,-6-14-2 16,0-4-1-16,0-12-2 15,1-14 0 1,8-3-2-16,0-1 0 0,11 2 0 15,8 16 1-15,10-2 0 16,12 2 1-16,15 9 1 0,-6-6 2 16,9 23 2-16,4 8 4 15,-6 10 10-15,3 12 5 16,-5 8 4-16,-8 8 1 16,-4 13-4-16,0 7-3 15,-9 12-5-15,-10 5-3 16,-11 17-4-16,-10 12 0 0,-16 0-1 15,-4 0 0-15,-12-13-3 16,-4-11-2-16,-5-1-5 16,2-5-1-1,-8-9-4-15,-5-1 0 0,-4-4 3 16,-7-6 1-16,13 3 3 16,9 0 2-16,11-16 0 15,12 9-1-15,7-14 0 16,7 5-1-16,15 10 0 15,4 0 3-15,17 10 5 16,5-6 4-16,13 5 3 16,12 1-3-16,10 7-4 15,9 5-2-15,-1 2-3 16,-7-4-1-16,-5-5 1 16,-1-4 2-16,8-3 1 15,-8 1 0-15,-2-7-2 0,-2 1 0 16,-13-9-25-16,2 0-30 15,-7-6-123-15,-11-1 113 16</inkml:trace>
  <inkml:trace contextRef="#ctx0" brushRef="#br0" timeOffset="36083.24">20238 9407 472 0,'21'-16'161'0,"10"-5"-117"16,-2-2 21 0,6 14 32-16,3 5 12 0,8 16-13 15,10 15-16-15,2 1-19 16,-1 1-11-16,-4 5-19 15,-6-1-7-15,-5 3-11 16,-6 0-4-16,-8-5-4 16,-5-5 0-16,-5-13 3 15,0-13 0 1,-4-11 3-16,0-7-2 0,-5-16-1 16,0 3-2-1,-8-9-3-15,-1 0 0 0,2 1-1 0,-7-11-1 16,0 2 1-16,-1-5-1 15,0 7 0-15,3 4 0 16,3 9-1-16,6 9-2 16,2 5 0-16,3 8-2 15,2 3 1-15,-3 1 0 0,14 7 1 16,-6 0 0-16,10 8 1 16,11 1 2-16,7 7 1 15,5 3 1-15,1 1 0 16,-5 5-1-16,-14-13-1 15,6 10 1-15,-9-12 0 16,1-8 0-16,-7-1 1 16,-2-8 1-16,0-5 2 15,-2-6-1-15,-10-12-2 16,-3-8-3-16,-10-6-1 16,-4 0-1-16,-3-10 2 15,0-1 0-15,-7-21 4 16,-6-9 1-16,3 3 2 0,-2-4 1 15,4 19-3-15,6 7-1 16,6 16-4-16,1 10-2 16,7 14-3-16,-2 6-5 15,0 11-86-15,2 11-89 16,-3 13 116-16</inkml:trace>
  <inkml:trace contextRef="#ctx0" brushRef="#br0" timeOffset="37063.48">19896 10759 222 0,'2'0'152'0,"1"3"5"0,2 7-30 15,11 8-51-15,6 8-6 16,9 11-6-16,10 1-8 0,3 5-16 16,4-1-8-1,-4 1-17-15,-4-1-5 0,-5-6-5 16,-13-8-1-16,-1-5-2 16,-2-4-1-16,-6-14-1 15,1-5 1-15,-6-16-1 16,-1-12 2-16,-4-12-1 15,-2-2-1-15,-2-6 0 32,-1 3 1-32,-4 4 2 0,1 2 2 15,4 13 6-15,1 3 7 0,6 17 25 16,6 4 15 0,13 14 14-1,4 10-3 16,10 7-23-31,8 8-13 0,-6-2-19 16,-1 0-4-16,-4-3-2 0,-11-8-1 0,1-5-2 0,-2-6 1 16,-8-10 4-16,-2-8 2 0,-5-13 2 15,-1-7-1-15,-2-9-6 0,-2-4-3 16,-4-6-1-16,-7-3-1 0,-2-6 0 16,-1 7-1-16,-7-7 0 15,4 2 0-15,-4 7-1 16,6 2-1-16,4 12-2 15,6 7-2-15,16 6-11 16,1 0-11-16,11 5-44 16,4 0-36-16,-5 0-117 15,1 4 139-15</inkml:trace>
  <inkml:trace contextRef="#ctx0" brushRef="#br0" timeOffset="37686.14">21488 10292 738 0,'23'38'280'16,"0"6"-217"-16,-4-2-15 0,4 9-14 15,-3 1 7 1,-4 0 14-16,-8 5 1 0,-9-3-17 16,0-2-7-16,-10-10-13 15,4-8-4-15,2-9-5 31,-9-9-2-31,0-7-5 0,-7-9-1 0,-5-15-9 16,-3-8-4-16,-1-19-11 16,0-8-5-16,3-10-5 15,0-6 2-15,2-4 9 16,4-7 5-16,3-5 12 0,5-4 2 16,14 4 4-16,4 7 3 15,20 16 9 1,7 9 4-16,12 10 11 0,8 7 1 15,7 11-5-15,-4 4-5 16,-3 8-10-16,-6 3-5 16,-8 10-2-1,2 10-2-15,-14 9 0 0,-4 6-1 16,-15 9 0-16,-10 2-9 16,-8 7-16-16,-6-3-4 0,-9-2-4 15,-2-3 3 1,-11-5 6-16,-1-2 3 0,3-6 4 15,-4-1 4-15,4-6 8 16,3 2 2-16,5-3 2 16,7 3 1-1,16 0 5-15,7 0 10 16,16 2 18-16,9-5 9 16,16 2 12-16,5-1 1 0,18-4-7 15,0-1-4-15,7-8-15 16,3 0-9-16,3-5-12 15,-9-3-8-15,-4-2-77 16,-7-3-98-16,-17 2 111 16</inkml:trace>
  <inkml:trace contextRef="#ctx0" brushRef="#br0" timeOffset="38924.6">20983 11896 583 0,'-20'-1'255'0,"1"2"-144"0,13-1-17 0,3 0-14 16,0 2-16-16,2-2-7 0,1 0-23 16,-1 0-8-1,1 0-6-15,4 10-1 0,40 52-1 16,-10-16-2-16,11 14-6 15,-3 1-5-15,1 3-4 16,3-6 0-16,-14-9-1 16,5-2-4-16,-13-18-9 15,-1-2-1-15,-4-20 2 16,-4-8 4-16,-2-16 9 16,-2-9 3-16,-3-9 1 15,-2-4-1-15,-8-15 1 16,-2-4-1-16,-2 6 5 15,0 1 3-15,2 16 7 16,3 10-2-16,7 14-5 16,3 7-4-16,17 16-8 0,10 3 0 15,0 14 1 1,5 4-1-16,-4-1 1 16,0 3-1-16,1-3 1 0,1-2 0 15,-9-14 0-15,-3-3 0 16,-7-18 4-16,-2-5 1 15,-3-16 2-15,-2-9 0 16,-4-12 1-16,-1-6 1 16,-8-6 12-16,-2-5 2 0,-6 4-1 15,-2-3-2-15,-1 2-15 16,3 5-3-16,3 1-3 16,2 7-3-16,3 9-27 15,3 6-35-15,4 8-167 16,2 4 153-16</inkml:trace>
  <inkml:trace contextRef="#ctx0" brushRef="#br0" timeOffset="39576.43">22184 11466 949 0,'12'0'316'0,"16"12"-313"0,6 2 0 16,4 12 22-16,-3 6 7 15,1 12 14-15,1 7 1 16,5 12-13-16,-8-3-5 0,-2-6-13 15,-14-8-5 1,3-10-7-16,-1-2-4 0,1-13-7 16,2-2-7-1,-15-16-1-15,2-5 1 0,-9-12 9 16,-1-7 5-16,-3-11 2 16,-5-4 1-16,-1-6-2 15,-5-4 1 1,0-4 0-16,-2-4 0 15,0 9 2-15,4 10 3 16,12 16 3-16,5 11 0 16,9 9 0-16,9 6-2 0,0 8 4 15,7 9 2-15,5 4 1 16,-2 4-2-16,3-6-3 16,3 0-3-16,-1-4-3 15,5-8-1-15,3-3-3 16,-9-6-3-16,0-10 3 0,-13-12 0 15,-4-19 8-15,-1-10 4 16,-12-12 7 0,2 1 9-16,-18-4 22 15,-3 4 4-15,-16 2-2 0,-5-3-8 16,-10 1-27-16,-8 0-8 0,-3 3-9 16,4 8-7-16,5 11-30 15,7 8-27-15,2 11-99 16,5 6-121-16,-5 7 182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00:46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17959 2696 120 0,'59'-78'57'0,"-56"76"-12"16,3-2 30-16,-3 1 29 15,-2-3 34-15,-1 0 4 32,-1 0-29-17,-1-4-18-15,-3-5-32 0,0-5-14 0,3 3-21 0,-1-3-8 16,4 6-10-16,-1 7-2 0,2 1-5 15,1 4-2-15,-3 6-1 16,0-4-1 0,0 0 1-16,5 19 2 0,8 36 2 15,-8-24 1-15,-1 6 4 32,-6-14 2-32,2 10 3 0,2-1 3 0,-1 2 1 15,4 8-1-15,0-6-3 16,-3 1-1-1,4 3-3-15,2 1-3 0,-7-9-1 16,7-3-2-16,-3-9-2 16,-2-6 1-16,13-3 2 15,-4-2 1-15,6-9 5 16,9-2 1-16,7-13 5 16,7 1 0-16,5-12-1 0,-2 0-2 15,-6-7-6-15,-5-9 0 16,1 11 1-16,-3-2 1 15,2 10 1-15,-2 4-1 16,-1 6-6-16,-3 4-1 16,-1 5-5-16,-3 2-6 0,-6 2-74 15,-2-2-77-15,0 2 99 16</inkml:trace>
  <inkml:trace contextRef="#ctx0" brushRef="#br0" timeOffset="527.78">19103 2726 302 0,'5'15'167'0,"3"-1"-26"0,6 5-17 16,-7 0-13-16,2 4-12 15,-1-1-24-15,3-3-19 16,-11-7-30-16,8-3-10 16,2-1-10-16,-10-9-1 0,21-1-1 15,-6-7-1 1,-2-15-1-1,9 3-2-15,-7-9-2 0,5 0-1 0,-3-5 0 16,-3-2 2 0,-2-5 3-16,-9-5 4 0,-3 0 14 15,-6-1 12-15,-14 0 14 16,-3 5 4-16,-13 7-5 16,-6 9-8-1,-3 20-10-15,-4 4-5 0,4 17-9 16,1 7-4-16,11 13-6 15,3 5-2-15,9 6-1 16,7 2-3-16,3-3-1 16,9-2-3-16,8 0-27 15,5-4-28-15,11-7-92 16,7-4-68-16,9-8 135 0</inkml:trace>
  <inkml:trace contextRef="#ctx0" brushRef="#br0" timeOffset="1856.62">19753 2502 217 0,'24'-94'198'0,"-29"74"19"0,2 5-47 15,-3 10-27-15,-3-4-53 16,-2 5-20-16,-8 0-25 0,-1 2-10 16,4 7-14-16,-7 0-4 0,2 11-9 15,-1-2-2-15,-14 4-6 16,10 7-1-16,1 8-2 16,5 5-1-16,11 4 0 15,-3-1 1 1,12-4-1-16,1-4 1 15,9 0-1-15,10-1 0 16,-1-6-1-16,3-3 0 0,4-10 0 16,-2-7 2-16,10-6 2 15,-10 0 1 1,2-9 0-16,1-1 1 0,-8-3 1 16,8-2-1-16,-6-1 1 15,-2-3-1-15,-2-3 1 16,0-2 0-16,5-5 0 0,-5 0-1 15,0-1 1-15,-1 4 0 16,-6 1 0 0,-3 6 0-16,-1 0 0 0,-3 2 0 15,1 9-3-15,-2-3-1 16,2 13 1-16,3 4 0 16,-1 9 6-16,1 4 4 15,-1 3 4-15,-1 5 1 16,0-1-5-16,2 6-2 0,0-2-5 15,-1-3 0-15,6 0-2 16,-11-1 1 0,1-2 0-16,8 0-1 0,-14-9 1 15,5-4 0-15,1-10 2 16,-4 0 0-16,5-6-1 16,-3 4-1-16,0 0-3 15,10-21-1-15,23-36 0 16,-15 25 0-16,3-8 0 15,3 3 1-15,0-3 1 16,2 1 1-16,1-1 0 16,-1 3 0-16,-3 4 0 15,1 6 1-15,-2 7 0 16,-2 6-1-16,-8 4 1 16,-2 0 1-16,-6 7 1 0,-4 0 2 15,-4 8 0-15,-4 5 0 16,-6 8-2-16,-4 1-2 15,-5 1-1-15,-1 2 0 16,-2-3 0-16,2 5-2 16,-5 0 0-16,17 8 1 15,-8-7-1-15,1-3 0 16,5-3-1-16,-11-7-1 0,21 4 0 16,8 0 1-16,14 1 2 15,7 2 1 1,8-2 1-16,1-4 6 0,17-2 2 15,-1-6 5-15,4-4 1 16,4 0-2-16,-5-3-2 16,0-2-3-16,-4 0-4 15,-6-1-2-15,-16-5-19 16,-6 3-27-16,-21-5-223 16,-11 3 185-16</inkml:trace>
  <inkml:trace contextRef="#ctx0" brushRef="#br0" timeOffset="2973.94">18047 2225 100 0,'-4'0'43'0,"1"1"-14"16,0 7-1-16,2 19 26 16,-29 30 43-16,26-17 23 0,-3 11 8 15,3 7-15-15,4 10-41 16,0 1-22-16,4 3-169 16,2-3 89-1</inkml:trace>
  <inkml:trace contextRef="#ctx0" brushRef="#br0" timeOffset="9843.29">3888 5069 97 0,'-2'1'74'0,"-3"1"23"16,5-2 12-16,0 0 7 16,0 0-11-16,0 0-32 15,0 0-17-15,0-2-27 16,0 1-9-16,0 0-8 16,5-1-3-16,8-1-6 0,27-9-1 15,-13 12-1 1,4 0 0-16,-1-2 0 0,5 2 1 15,0-2 3 1,4 1 1-16,7 1 2 16,9-4 0-16,0 2-1 0,7 0 0 15,1-2-2-15,-3 2 0 16,0-1-1 0,-6 1 2-16,2 1-2 0,2 3 0 15,3 9 0-15,5 0 0 0,-8 1 0 16,-3-1-1-1,-9-5 0-15,-7 1-1 0,-5-5 4 16,2-1 1-16,5 0 3 16,-3-1-1-16,15 3-2 15,-4-3-2-15,3 0-2 16,-4-4 0-16,-3 2 2 16,1-3 2-16,-6 2 3 15,3 0 2-15,-3-1-1 16,4-1 1-16,9 2 1 15,4 3 2-15,-2-6 7 16,3 1 1-16,-1 2-2 16,-4-4-3-16,5 8-9 15,-4 2-2-15,3 0-4 0,0 2-1 16,-2-2-2-16,0 2 1 16,-9-3-1-16,-1-1 1 15,-8-4 0-15,4-2 0 16,-4 2-1-16,1-3 0 15,3 4 0-15,5 4-2 16,2-2 0-16,-9 0 1 0,6 0 0 31,-8-2 1-31,-1-2 0 0,1 1 1 0,-7-2 0 16,-2-1 0-16,-2 1 0 16,3 4-1-16,-3-2 0 15,-3-8 0-15,7 9 0 16,0-2 1-16,-2-3 0 15,6 6 1-15,-4-10 0 16,-2-1-1-16,-2-5 1 16,1 3-1-16,-5-7 0 15,-5 0 1-15,1 2 1 16,-5-5 0-16,-2 2 2 16,-5-4 0-16,-3 3 3 15,-3 0 0-15,-2 0-3 16,-3 4-1-16,-5-2-2 15,3 0-1-15,-2 3 0 0,-7-4 0 16,0-2-1-16,4 1 1 16,-6-2 0-16,3 4 0 15,-3 1-1-15,-11-5 0 16,1 1-2-16,-1 0 0 16,-1-6 1-16,-1 3 0 15,-1-7 0-15,-3 2 0 0,-2 7 0 16,-1 3-1-16,-7 5 1 15,1-4 0-15,0 1 0 16,-4 1 0 0,4 5 0-16,-4 4-1 0,1 1 0 15,1 0 0 1,-4 1 1-16,-2 0-1 0,-2 4 1 16,-4-1 0-16,-5 1-2 31,2 1-2-31,-3 0-15 0,1-1-5 15,6 0-12-15,-1 2-2 0,0 1 7 16,-2-1 4-16,4 3 13 16,-8 2 3-16,-2 2 9 15,2 2 2-15,-7 1 2 16,4 0 2-16,8 3 0 0,-2-1-1 16,0-2-1-16,0-4-1 15,2 0 0-15,2-1 0 16,6 1 1-16,0-4-1 15,-9 2 0-15,-5-2 0 16,4 0 0-16,1 6-1 16,4-2 0-16,2 5 0 15,2-2-2-15,1-3 0 16,7-1 1-16,-2-3 0 16,1 0 1-16,3 1 0 15,-2 2 0-15,11 1 0 0,-2 3-1 16,1-1-1-16,6 8-2 15,-6 3 0-15,6 5 1 16,3 3 0-16,-1-1 2 16,0-3 1-16,2 2 1 15,-4-1 0-15,7-3 0 16,-2-1 0-16,0-1 0 16,5 0 0-16,-3 1-1 15,6 6 1-15,-2-5 0 16,1 1 0-16,-2-2 0 15,0-2 0-15,3-2 0 16,-3-2 0-16,4 0 1 16,0 1-1-16,3-2 1 0,5 1 0 15,0-2 0-15,3 2-1 16,3 6 0-16,9 6 0 16,4 1-2-16,0 0 2 15,9 8 0-15,-2-6 0 16,12 3 0-16,-1 5 0 15,1-15 2-15,-3-2 0 0,-3-5-1 16,3-8 1 0,-1 0-2-16,1-3-1 0,0-2-11 15,4 7-21-15,-1-7-77 16,1 2-116-16,6-1 143 16</inkml:trace>
  <inkml:trace contextRef="#ctx0" brushRef="#br0" timeOffset="28674.03">3861 6707 90 0,'37'40'56'0,"-30"-41"-3"16,-2-5 4-16,7 0 5 16,-4-2 4-16,5 1 11 0,-6-3 2 15,-1 7-12 1,1 0-13-16,-3-4-26 0,5 3-12 15,-4 2-11-15,3 0-3 16,0 2-1-16,2 0-1 0,2 0 3 16,1 0 4-16,0 0 14 15,1 0 7 1,-2 3 13-16,2 3 2 0,2 4-7 16,-3 3-6-1,3 1-12-15,0-1-7 0,0-1-6 16,4 2-1-16,-4-2-2 15,1-3 0-15,3 3 0 16,-5-8 0 0,4 3 0-16,-2-7 0 0,10 4-1 15,3-3 0-15,4 5-1 16,6 1 1-16,-7 1 0 16,2-1-1-16,-5-7 1 15,-2-3 0-15,2 3 0 0,-1 3-1 94,3-6 1-94,3 8 0 0,4-14 0 16,2-3-1-16,13 15 0 0,-3-9 0 0,5 7 1 15,2 3-1-15,-10-7 0 0,2 0 0 0,-2 6 0 16,-1-2 1-16,-6 0 0 0,3 5-1 0,-1-5 1 0,-8 2-1 15,9-1 1-15,-2 1-1 0,-1 0 1 0,4-3-1 16,-8 1 1-16,-2-2 0 0,2 3-1 16,5 0 0-16,2-1 0 15,6 16 0-15,-7-13 1 16,3 2 0-16,-7-4 0 16,-3-12 1-16,1 3-1 15,-5 3 0-15,2-3 0 16,-1 2 0-16,-1-2 0 15,6 4 0-15,-2 3-1 16,4 0 0-16,2 2 0 16,-3-3 1-16,0-1-1 15,0 0 1-15,-8-5 0 0,2 5 1 16,-3-3 0-16,-5 7 0 16,3-4-1-16,-3-8 0 15,3 16-1-15,1-14 0 16,2 13 0-16,0 8 0 15,-4-17 0-15,0 5 1 16,-3-2-1-16,3-3 1 16,-3 2 0-16,2 1-1 0,-4 1 0 15,4 1 0 1,-1 0 0-16,0-1 0 0,1 8 0 16,-4-8 0-16,1 3 1 15,-4-2 1-15,-2-18 1 16,0 4 1-16,2 7 0 15,-3-9-1-15,1 6-1 16,-2-5-2-16,7-9 0 16,-2 10 0-16,2-4 0 15,5 5 1-15,-15-4 0 16,10-2 0-16,-2 5 0 16,-3 2 0-16,2 1 0 15,-10-1 0-15,0 5 0 16,-4-1 1-16,1 0 1 15,2-1 1-15,1-4 6 0,1-1 9 16,-2-3 7-16,-1 3 1 16,-7-1-4-16,-3-4-8 15,3 6-8-15,-3-5-2 16,-1 3 1-16,1 1-1 16,-4-1 0-16,4 1 1 0,-7 2 2 31,6 6 4-31,-1-1 2 15,-13-19 2-15,-6 4-3 16,-6-1-2-16,8 12-6 0,-5 0-1 0,-9-2-3 16,4 4-1-16,-4-1 0 15,6 2 1-15,-4 3-2 16,0 0 1-16,1 4 0 16,-10-7 0-16,11 2-1 15,-5-4 0-15,3-2 0 16,8 7-1-16,-3-5 1 15,-1 4 0-15,-7-5 0 16,3 2 1-16,-6 0-1 16,5-2-2-16,1 1-7 15,5-2-4-15,0 3-7 16,3 0-1-16,-2 6 6 16,0 0 5-16,-2 0 7 15,1 0 2-15,7-1 2 0,-8 3 0 16,-1-1-1-16,3 0 0 15,-10 0-1-15,7-1 0 16,5 3-1-16,-3 0 1 16,3 1 1-16,-1 2 0 15,-2-2 1-15,2 1 0 16,4 0 0-16,-4-2 0 16,-8-1 0-16,-1-1 0 0,-1-1 0 15,6 4 0 1,0 1 0-16,-3 2 0 0,-7-3 0 15,-1 0 0 1,5 2 0-16,1-3 0 0,2 1 0 16,0 1 1-16,-1-4 0 15,-6 1 0-15,5 0 0 16,2-3 0-16,-4 1 0 16,4-2 1-16,-6-1 0 15,-6 1-1-15,5 1 0 16,6 1-1-16,5 2 0 15,0 2 0-15,-3-1-1 16,3 1 1-16,-5-2-1 16,2 0 0-16,2 0 1 15,4-2 0-15,-3-1 0 0,-5-1 0 16,-2-2 0-16,-5 1 0 16,5-2 0-16,5 4 0 15,5-1 0-15,0 0 0 16,4 4 0-16,0-2-1 15,1 2 0-15,-6 0-1 16,-7-1 1-16,18 8-1 16,-14-1 1-16,2 1 0 0,-5 0 0 15,-20-4 0-15,19 2-1 16,1 1 0-16,10 1-1 16,-3 2 1-16,-1 0-1 15,0-1 1-15,1 5 0 16,3-1 1-16,-2 1-1 15,2 1 1-15,2-1 0 16,-4-2 0-16,6 2 0 16,-2 1 1-16,-2-3 0 15,9 5 0-15,-1-1 0 16,-3-3 0-16,2 7 0 16,-7-5-1-16,0 1 0 15,7 1 0-15,-1-4 1 16,3 3-1-16,3-2 1 0,0 1 0 15,-4-5 0-15,3 4 0 16,2-8 0-16,1 1 0 16,1 4 0-16,0-2 0 15,1 4 0-15,2-1 0 16,0-2 0-16,0-1 0 16,1 1 0-16,1 3 0 0,0-2-1 15,2 0 1-15,-1 2-1 16,3 1 0-16,-1 4 0 15,1 4 0-15,0 3 1 16,0 4-1-16,0-3 0 16,0 2 1-16,0 1-1 15,0-1 1-15,3 7 0 16,-1-2 0-16,-1-3 0 16,-1 2 0-16,0-6 0 15,0 3 0-15,3 4 0 16,-2-5 0-16,3 0 0 15,1-2 0-15,1-1 0 16,1 1 0-16,4 2 1 16,2 4-1-16,-1-7 2 15,5 3 0-15,3-1 0 16,4-4 0-16,1 0-1 16,-1-1 0-16,-1-3-1 0,4 0 0 15,0-2 0-15,-2 0 1 16,8-1-1-16,-3-2 1 15,2 3-1 1,5-2 0-16,-8-1 0 0,-3 0 0 16,4 0 0-16,2 2 1 15,2-4 0-15,0 0 1 0,2-2 2 16,6 0 4-16,-5-4 6 16,-6-2 1-1,9-1-1-15,-6-4-3 0,8 0-5 16,7 1-1-16,-7-3-2 15,3-1-1-15,2 2 1 16,-1-3 0-16,-3 0 1 16,-4 0 0-16,-8-2-1 15,6-1-1 1,2 1-1-16,1 1 0 0,3 1-1 16,-1 1 0-16,-6-2 0 15,1 4 0-15,1 0 1 16,-1 4-1-16,7 1 0 15,-2 1 0-15,-2 3 0 16,3-3 0-16,-11 2 0 16,-2-5 1-16,3 0 6 0,-7-2 5 15,6 1 1-15,-2 1 2 16,-1-5-6-16,3 1-4 16,1-1-2-16,2-2-1 15,4 4 0 1,1-2-1-16,0-1 0 15,3 4 0-15,-9-4 0 0,6 3-1 16,-3-1 1-16,-2-4 0 0,3-3-1 16,-2-2 1-16,2 2-1 15,6 1 1-15,-1-2 0 16,2 0 1-16,1-3-1 16,-1-4 0-16,1 7 0 15,-3 2-1-15,0 5 0 16,-1-4 1-16,-2 0 0 15,-4 2 3-15,1-2 8 16,-1 5 1-16,1 2 1 16,-6-1-2-16,-2-3-7 15,-4-1-2-15,1 3-1 16,2-1-1-16,-1 3 0 16,1-2 0-16,-2 0 0 15,0-2 1-15,-2-3 0 0,0 0 0 16,-5-1 0-1,-1-2 0-15,-1 0 1 16,1-1-1-16,1-4 0 0,0-2 1 16,-4 1-2-16,5 2 1 15,-1 1-2-15,10 4 0 16,-14-3 0-16,-1-2 0 16,-1 3 1-16,-9-1-1 15,17 2 1-15,-11-3 0 16,0-5 0-16,-3-1 0 0,-1 1 0 15,7 3 0-15,-3-8 0 16,-1 2 1-16,-4-9 0 16,-2 2 1-16,-6 4 2 15,-6-3-1 1,4 8 2-16,-8-3 2 0,-2 2 3 16,4 1 0-16,-13 0-2 15,2 1-3-15,-3 1-4 16,-2-2-1-16,1 0 1 15,-3-1 0-15,2 3-1 16,-3 0 0-16,2 4-1 16,-4 0-1-16,5 10 0 15,-4-1 0-15,-1 0 0 16,6 4 0-16,0-9 1 16,7 5 0-16,4-1-1 15,-3-7 1-15,7 10-2 0,-8-5-7 16,0 3-42-16,-1 2-35 15,-10-3-117-15,-1 2 123 16</inkml:trace>
  <inkml:trace contextRef="#ctx0" brushRef="#br0" timeOffset="37469.51">14194 5715 97 0,'-1'58'74'0,"3"-65"0"16,0 1-24-16,-2-4-10 15,3 6-23 1,-1 2-7-16,3 1-8 15,-5 1-1-15,0 0 0 16,0 0 0-16,10-1 0 0,3 0 0 16,29-7 5-16,-25 0 5 0,18 14 12 15,-12-12 5 1,0 2 3-16,0-2-3 16,-11-6-9-16,14 10-3 15,4-1-6-15,4 3-2 16,-2 0 1-16,-6 0 1 0,-1-1 7 15,-6-3 1-15,6 4 4 16,0 0-3-16,2 0-3 16,1-2-3-16,5-1-3 15,4 3-1-15,-2-1 3 16,2 1 2-16,-1 0 11 16,-4 0 5-16,0 1 2 15,-3 1-1-15,-7 0-12 16,1-1-7-16,-1 2-7 15,0 0-2-15,1 1-1 16,-6 1-1-16,2 1 1 0,0 3 1 16,-3-5 0-16,4 4 0 15,-4-4-1-15,2-2 0 16,7 7 0-16,-1-6 1 16,2 1-2-16,3 1 1 15,-3-1-1-15,4 0 1 0,-2-4 0 16,-2-1 0-1,2 0 2-15,-4 0-1 16,3-4-1-16,-1 1 1 0,1-6-2 16,0 3 0-16,6 3 0 15,-2 0-1-15,7 1 1 16,-1-1-1-16,0 1 0 16,7 6 0-16,-3 2 0 15,0-2 0-15,-2-6 1 16,-3-1 1-16,-2-4 0 15,-3-3 0-15,7 7 0 16,-5-5 0-16,-4-2-1 16,4 2 1-16,-5-1-1 15,2-1 0-15,0 4 0 16,-1-2-1-16,-6 2 0 16,1 2 1-16,-6-1-1 0,1 3 0 15,-2 0 1-15,-1 3-1 16,-2-2 1-16,-4 2-1 15,-7-1 1 1,2 1-1-16,-7 0 0 16,2-1 0-16,-1 1 0 0,0 0 0 15,0 0 0-15,-1 0-1 16,1 0-28-16,0 0-46 16,-1 0 49-16</inkml:trace>
  <inkml:trace contextRef="#ctx0" brushRef="#br0" timeOffset="39791.85">16666 5784 82 0,'-7'5'45'0,"5"3"4"0,0-2-1 16,-1-5 18-16,2 3 18 0,1-4 24 16,0 0-6-1,0 0-23-15,0 0-18 16,0-1-36-16,0 0-6 0,20-9-7 16,30-16-1-16,-26 10-4 15,3 0-2-15,5-2-2 16,0 0 0-16,3 2-2 15,-2-2 1 1,-8 4-1-16,-3-1 1 16,-7 5-1-16,0 0-1 15,-6 5-1-15,1 2-4 0,-8 4-41 16,-4 5-55-16,-9 9 64 16</inkml:trace>
  <inkml:trace contextRef="#ctx0" brushRef="#br0" timeOffset="40057.67">16533 6030 200 0,'0'2'137'16,"8"-4"10"-16,3-3-23 15,9-7-33-15,5 1-23 16,7-5-24-16,3-6-2 0,10 1 3 15,-3-5 1 1,1-4-4-16,-4 3-6 16,0 9-16-16,-7-8-7 0,-9 7-13 15,-4 3-15 1,-13-5-133-16,-1 21 107 0</inkml:trace>
  <inkml:trace contextRef="#ctx0" brushRef="#br0" timeOffset="41332.82">17651 5817 127 0,'-4'11'90'0,"1"-1"25"16,-8-10 7-16,11 7 1 16,-10-14-11-16,6 0-42 15,6 2-20-15,3-8-35 16,12 5-9-16,5-11-5 0,4 3-1 16,8-6 1-16,5 0 0 15,-3-2 7 1,-2-2 5-16,1 3 5 0,-4 1 0 15,-2 8-5 1,0 3-6-16,-6 2-7 0,-4 3-3 16,-6 1-64-16,-2 2-84 15,-6 6 96-15</inkml:trace>
  <inkml:trace contextRef="#ctx0" brushRef="#br0" timeOffset="41519.03">17647 6036 254 0,'11'-1'136'0,"10"-2"-22"15,0-8-18-15,14 0 6 16,5-9 0-16,-4-4-7 0,16-11-20 15,-7 1-8-15,-2-15-17 16,3 0-13-16,-3 5-20 16,-2-6-9-16,-4 12-61 0,-9 5-128 15,-6 10 122-15</inkml:trace>
  <inkml:trace contextRef="#ctx0" brushRef="#br0" timeOffset="54003.11">6562 8405 320 0,'-10'62'172'0,"11"-68"-21"0,6 3-57 0,-2-4-3 15,5-7-6-15,5 0-11 16,9-8-17-16,1-3-3 0,12-13 0 15,4-8-3-15,3-7-12 16,9-2-10-16,0 5-14 16,-2 4-6-16,-2 7-7 15,-4 2 0-15,-1 3-2 0,-5 5-5 16,-7 2-27-16,3 5-30 16,-9 8-92-16,-5 2-90 15,-4 9 153 1</inkml:trace>
  <inkml:trace contextRef="#ctx0" brushRef="#br0" timeOffset="54288.86">6749 8486 570 0,'3'0'242'0,"14"-4"-146"15,10-6-33-15,16-14-48 16,8-8-6-16,-4-15 0 16,3 0 5-16,-4-11 8 15,0-2 2-15,3 7-5 16,3-7-6-16,1 11-65 16,-3-4-139-16,-2 7 130 15</inkml:trace>
  <inkml:trace contextRef="#ctx0" brushRef="#br0" timeOffset="59241.29">11499 8924 139 0,'-3'-1'92'0,"3"-2"23"0,3 2-13 15,-4 0 4-15,1 0 11 16,0 0-1-16,2-1-12 16,15-2-24-1,29-46-13-15,-15 26-24 16,-2-16-10-16,10 1-17 0,0-2-5 16,2-2-8-16,8 11 0 0,2-5-3 15,8 5 0 1,-8 1-1-16,4 3-6 15,-8 8-32 1,-11 0-26-16,-4 8-86 0,-12 0-85 16,-7 8 150-16</inkml:trace>
  <inkml:trace contextRef="#ctx0" brushRef="#br0" timeOffset="59568.74">11763 8934 545 0,'-27'23'232'0,"5"-3"-131"15,13-6-61 1,7-3-23-16,6-9-3 16,4-5 10-16,7-12 24 0,3-13 8 15,10-8 0-15,7-10-10 16,15-15-24-16,6 0-10 15,10-14-12-15,2 6-14 16,-3 4-61-16,-3-2-56 16,-4 1 79-16</inkml:trace>
  <inkml:trace contextRef="#ctx0" brushRef="#br0" timeOffset="66302.09">17521 9532 185 0,'24'70'109'16,"-26"-65"-13"-16,2 1-12 15,1-5-13-15,0 1-3 0,-1-2-5 16,0-1-3-16,6-2-17 16,20-9-10-16,30-25-13 31,-18 9-4-31,11 1-5 0,-2-5-2 16,11-2-2-16,-2 4 0 0,-4-10 0 31,5-4 2-16,1 0-1-15,0-8 0 0,4 7-4 0,-6 6-2 16,-14 7-2-16,-6 6 0 16,-15 7-33-16,-2 3-56 15,-8 15 59-15</inkml:trace>
  <inkml:trace contextRef="#ctx0" brushRef="#br0" timeOffset="66569.97">17582 9592 386 0,'204'8'197'0,"-147"-44"-67"16,2 0-11-16,-7-8-40 15,7 8-5-15,2-1-7 16,6 0-5-16,-6-6-15 31,-5-7-9-31,-10-4-15 0,-6 0-8 0,-6 7-12 16,-1 6-5-16,-4 6-68 15,-6 1-93-15,-6 9 105 16</inkml:trace>
  <inkml:trace contextRef="#ctx0" brushRef="#br0" timeOffset="74713.71">11455 11365 112 0,'-12'8'76'0,"10"-1"0"16,-5 0-11-16,2-1-18 16,-2-2-6-16,-4-3-6 0,6 0 2 15,4 0-4 1,1-1-4 0,0-1-8-16,-2 0-5 15,2 0-6-15,0 0 0 0,2 0 0 0,21-17 3 16,32-38 15-16,-24 17 8 31,14-6 13-31,-2-3 5 16,1-8-5-16,2 0-7 15,-4 1-15-15,6 5-7 0,-1 2-11 0,3 2-3 16,5 7-4-16,-6-5-2 16,-3 3-4-16,-4 6-17 15,-14 0-77-15,2 12-76 16,-7 8 105-16</inkml:trace>
  <inkml:trace contextRef="#ctx0" brushRef="#br0" timeOffset="75094.67">11698 11358 551 0,'67'43'194'0,"-49"-59"-167"15,10-10-24-15,8-3 0 16,5-10 0-16,0-9 0 0,-3-3 1 16,-7-7 0-16,4 5-1 15,-5-4-2-15,7 5-26 16,-1 0-38-16,-3 1 40 16</inkml:trace>
  <inkml:trace contextRef="#ctx0" brushRef="#br0" timeOffset="82343.98">17877 11924 144 0,'23'-20'109'16,"1"-2"-5"-16,4-7-26 0,1-4-13 15,7-3-11-15,6-7 6 16,9-6 3-16,2-2-3 15,-1-6-12-15,3 5-11 16,-5 3-19-16,3 5-5 0,-7 6-11 16,-3 4-5-1,-4 0-56-15,0 10-76 16,-1 2 87 0</inkml:trace>
  <inkml:trace contextRef="#ctx0" brushRef="#br0" timeOffset="82640.77">18173 11758 205 0,'-27'42'139'0,"-1"-16"-9"0,8-7-37 0,10-5-53 16,5-1-7-16,10-4 20 15,-1-9 10-15,14-9 10 16,3-11-1-16,14-10-21 0,4-14-13 16,5-20-22-1,5-1-7-15,-4-14-12 0,11 10-14 16,-1 2-137 0,0-6 110-16</inkml:trace>
  <inkml:trace contextRef="#ctx0" brushRef="#br0" timeOffset="93798.06">18800 5088 338 0,'20'85'120'0,"-30"-80"-101"0,5-1-7 0,-3 0 38 0,-3 3 17 16,0-6 27-16,0 0 7 16,2-2-29-1,8-4-12-15,-3-2-26 16,6 1-11-16,2-5-17 0,3 0-5 15,9 0-2-15,-2-1-1 16,7 4 0-16,-2-1 0 0,0 5 1 16,0 2 0-16,0-2 1 47,-3 3-1-47,5 5 0 0,-4-2 0 0,1 5 0 15,1 4-1-15,-3 6 1 0,-2 4 1 0,-4 9-1 16,1 9 1-16,-8 10 0 15,4 10 0-15,-7 7 0 16,-7-4 2-16,0-2 5 16,-9-2 5-16,-3 8 7 15,-1 10 1 1,-1 6-5-16,4 2-4 0,3-4-8 16,6-5-1-16,7 4-2 15,-2 5 0-15,8 4 1 0,0 0-1 16,6-8 0-1,6-6 0-15,-4-8 0 16,7 5 1-16,0 9 0 16,0-3 0-16,14-1 2 0,-3-9 0 15,-2-18 4 1,-8-5 0-16,11-2 2 0,-3-2 0 16,0 4-3-16,9 5 0 15,-20 2-2 1,-3-3 2-16,-7 0 1 0,-2 1 0 15,-5-3 0-15,0 8 0 16,-3 12 4-16,-5 6 2 16,-4 15 6-16,-1 1 3 15,-3-4-1-15,0 1-2 0,-4-8-3 16,6 5-3-16,2-5-4 16,6-11-2-16,12-13-4 15,2-10-1 1,19-8 0-16,2-2 0 15,2-2 0-15,2 2 0 0,-11 2 0 16,0 8 1-16,-6 12 4 16,-6 2 3-16,-7 9 6 15,-4-2 2-15,-11 4-1 16,-2 5-4 0,-4 9-7-16,-1 11-3 0,-1 7-2 15,0 1 0-15,4 15-1 0,3 4 0 16,-4 1 0-16,5 4 0 15,-3-11 1-15,-1-15 0 16,16-1-1-16,0-8 0 16,11-20 2-16,11-5 2 15,-3-18 14-15,6-1 6 16,3-3 6-16,-1 1 3 0,2 2-7 16,0 4-5-16,1 5-7 15,-5-2-3-15,-3-1-7 16,-1-1-1-16,-14-5-4 15,-5 0-16-15,-5-4-68 16,-10-3-92 0,-8-9 110-16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03:42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10868 6120 153 0,'-61'-27'89'0,"58"27"-11"0,-2 0-12 16,1-3-18-16,3 2-3 16,-1 0-2-16,2-1-4 15,-1 1-10-15,1 0-4 16,0 0-6-16,1 0 2 15,21-2 15-15,32-30 7 16,-9 33 9-16,9-1 3 16,4-3 2-1,9 1-3-15,-5-7-1 0,-2-5-4 16,10-3-3 0,2-9-4-1,12 5-10-15,4-1-7 0,-3 4-13 0,-9 0-4 16,-10-1-2-16,-3 0 0 0,-11-5-1 15,8 7 0-15,-15-6-1 16,-13 0-3-16,-8 3-31 16,-3 3-36-16,-17-2-107 15,3 4-100-15,-11 2 169 16</inkml:trace>
  <inkml:trace contextRef="#ctx0" brushRef="#br0" timeOffset="481.35">11538 5723 211 0,'-97'-14'130'0,"84"4"-17"16,-1 2-30 0,2-1-51-16,-3 5-14 0,1 1-16 15,-2 2-2-15,-4 6-3 16,-3 4-1-16,-1 10 0 16,-2 8 1-16,-6 4 2 15,-5 3 0-15,-6 13 1 16,-12-9 0-16,2 9 0 15,-1 1 0 1,-3-8 1-16,11 0 3 0,2-2 14 16,7-3 10-16,7-5 21 15,13 7 10-15,10 0 6 16,6-4 1-16,14 5 7 16,7-15 0-16,22-12 2 15,9-11-5-15,24-9-23 0,10-7-10 16,4-10-19-16,-3 2-7 15,2-9-5-15,4 1-1 16,-1-3-5-16,0 6-12 16,-13 4-86-16,-9 2-108 0,5 10 129 15</inkml:trace>
  <inkml:trace contextRef="#ctx0" brushRef="#br0" timeOffset="1813">16092 4385 511 0,'-23'19'170'0,"11"-1"-170"0,8-1-1 0,2-5 28 0,-1-8 32 15,3-5 47-15,3-8 8 16,4-3-11-16,8 3-26 0,13-6-35 16,10-1-7-16,17-6-13 15,10-4-4-15,4-2-8 16,2 3-3-16,-5-2-4 16,-7 1 0-1,2 1-1-15,-5 0-2 0,-1 3-31 16,-3 4-35-1,-9 2-94 1,-3 4-64-16,-15 5 135 16</inkml:trace>
  <inkml:trace contextRef="#ctx0" brushRef="#br0" timeOffset="2069.5">16668 4274 363 0,'-22'23'175'15,"3"12"-59"-15,9 4-60 0,4 1-22 16,5 12-11 0,1-11-3-16,0 4-11 15,2 0-2-15,-1 3-2 0,4 7-2 16,0 10-3-16,3 6-1 16,0 0-46-16,-2-4-56 15,1-12 66-15</inkml:trace>
  <inkml:trace contextRef="#ctx0" brushRef="#br0" timeOffset="3426.72">17212 4129 101 0,'-30'25'98'0,"27"-26"31"0,-1-1-11 16,1 3-36-16,3-1-12 15,-1 0-22-15,0 0-7 16,0 0-11-16,-1 0-3 16,1 0-8-16,-9 25-3 15,2 45-7 1,8-22-3-16,2 12-4 0,-4 1 0 16,1-7-1-1,-2-2-1-15,9-7 0 0,2-7 0 16,-3-6 0-16,4-4 0 15,0-12 4 1,2-3 3-16,-2-12 6 16,8-1 1-16,0-8-2 15,2-2-4-15,0-5-5 0,-2-1-2 16,-2-2 0-16,-1 1 0 16,-6 2 2-16,0 1 0 0,-3-2 3 15,-3-1 3-15,1 3 8 16,1 2 5-16,-4 5 9 15,0 4 1-15,-2 2-5 16,0 1-2-16,2 0-9 16,-1 0 0-16,-10 2 1 15,-29 18 2-15,34-4-1 16,1 2-3-16,10 4-6 16,-2 10-3-16,12 19-5 0,7 15-1 15,-2 22 0-15,4 2 0 16,-6-1-12-16,0-3-31 15,-2 0-129-15,-2-9 116 16</inkml:trace>
  <inkml:trace contextRef="#ctx0" brushRef="#br0" timeOffset="50749.21">7568 6061 122 0,'42'19'100'0,"-26"-27"7"16,1 1 3-16,3 1 1 0,-12 0-10 15,-4 2-8-15,0-1-14 16,-13 0-6-16,9 3-20 16,0-2-11-1,3 5-19-15,-3-1-7 0,0 0-9 16,15-1-2-16,37-4-1 16,-20 5 0-1,0-3 3-15,10 1 4 16,0-1 9-16,1-2 6 0,7-1 2 15,7 2 1-15,8-3-3 16,10 5-1-16,-3-5-2 16,-4 4 1-16,-1 5-4 15,-6 2-1-15,15 13-2 0,-4-1-3 16,3 9-2-16,-6-2-1 16,-17 0-5-16,-4 0 0 15,-14-5-1 16,-2-2 0-15,-3-3 2-16,-4-3 2 0,3-5 1 0,0-2 2 16,-6-4-1-16,4 0 0 0,2-1-1 0,-5-2 0 15,1 1-4-15,-12-4 0 0,-1 2-2 16,-1-2-1 0,4 1-1-16,8-4 0 15,-5 0-2-15,4 2-4 0,-3-4-28 16,-1 6-28-16,3-3-75 15,-1 0-53-15,-3 5 116 16</inkml:trace>
  <inkml:trace contextRef="#ctx0" brushRef="#br0" timeOffset="52275.22">9385 4150 194 0,'-82'-14'109'0,"67"14"-16"15,-1 4-20-15,-5 0-31 16,-5 1-10-16,-1 1-16 15,2 3-7-15,0 1-6 16,10 0-3-16,-7 2 0 16,6 3 0-16,6 2-1 0,-2 3 0 15,8 6-1-15,-5 1 1 16,-6 6 0 0,7 11 1-1,-2-1 2-15,-3 1 7 16,1 0 20-16,-2-8 8 15,4 1 7-15,3-1-1 16,7-3-16-16,1-1-5 0,13 5-10 0,4-3-6 16,16 11-4-16,3-5-1 0,1 1-1 15,13-1 0-15,-5-11 2 16,4 0-1 0,-1-9 2-16,-5-9 1 15,-3-2-1-15,0-7 1 0,0-6 1 16,-2-2-1-16,4-8 2 15,-10-5 1-15,-5-5-1 16,-2-9 0-16,-12-9 0 16,0-4 0-16,-8-6 3 15,-5 7 0-15,-5-4 9 16,4 2 11-16,-15-6 15 16,-6-1 3-16,-10-9-3 15,-10-3-10-15,8 10-15 16,1 6-2-16,4 20-6 0,1 9-1 15,-4 8-3 1,4 5-1-16,-2 8-3 16,-2 0-3-16,0 9-2 15,-1 6-3-15,-5 12-5 0,0 9-7 16,-6 4-32-16,-4 2-32 16,6 9-175-16,0-1 169 0</inkml:trace>
  <inkml:trace contextRef="#ctx0" brushRef="#br0" timeOffset="54129.74">7691 9164 146 0,'2'2'99'0,"-3"1"-2"0,1-4 4 15,-1-1 4 1,-1 1-9-16,2 0-16 15,-1 0-36-15,1 1-12 0,0-1-15 16,0 0-1-16,0 0 7 16,12-4 2-16,44-8 1 15,-27 13-2-15,4-3-7 16,8 3-3-16,2 4-6 16,0-4-2-16,10 5-3 15,6 2-1-15,4 0-1 16,6 6 0-16,3-1 0 0,-6 1 0 15,1-1 1 1,-2-10 0-16,7 0 1 0,0-6 1 16,2-4 5-1,1 5 5-15,-16-4 3 0,-3-1 1 16,-11-1-5-16,1 5-4 16,-1 0-5-16,2 1-1 15,-3 1-4-15,-3-3-21 16,-3-1-122-16,1 0 102 0</inkml:trace>
  <inkml:trace contextRef="#ctx0" brushRef="#br0" timeOffset="56466.39">9467 7193 77 0,'-102'12'47'16,"94"-13"7"-16,0 0-8 16,1 2 4-16,-2 0 12 15,-1 4 1-15,-2 1-12 16,-1 3-5-1,0 2-14-15,-1-3-7 0,1 6-13 16,-6-8-5-16,6 6-5 0,-1 2 0 16,1 0-2-16,1 5 0 15,-8-4 0-15,2 9 0 16,-1-6 0-16,-3 1 1 31,-3-1-1-31,7 1 1 0,1 4-1 16,5 3 1-16,7 3 3 0,-13-7 2 15,9 9 5-15,-1 1 2 0,8 10 2 16,4 4 0 0,2 1-4-16,5 5-1 15,5-5-5-15,8 3-3 0,8-6 0 16,-2-5-1-16,4-6 4 16,-4-5 3-16,9-10 2 15,0 1 0-15,2-3-3 16,0-4-1-16,-8-2-3 15,1-4 0-15,5-6 0 16,-3-4 1-16,7-2 1 16,-4-4 0-16,3-5 0 15,-1-1 0-15,1-3-2 16,1 0 1-16,-15-6-1 16,4 2 0-16,-10-6 0 15,-4-2-1-15,-1-2 1 0,-2-2-1 16,-5-5 1-16,-3 0 1 15,-5 1 0-15,-5-3 2 16,-5 5 12-16,-6 1 10 16,-10 3 18-16,-5 2 6 15,-10 1 0-15,0 5-8 0,-11 3-19 16,0 4-8-16,-5 1-13 16,-2 3-3-1,9 7-2-15,4 6-1 16,8 9-2-16,1 5-3 0,-2 10-23 15,1 0-25-15,-5 8-91 16,-4 2 92-16</inkml:trace>
  <inkml:trace contextRef="#ctx0" brushRef="#br0" timeOffset="64228.6">6182 12959 477 0,'57'-10'242'0,"-59"14"-68"0,0-1-64 0,0 1-41 0,0-4-6 0,1 0-7 0,0 0-10 0,0 0-21 0,-1 6-6 16,2-3-10-16,1 1-4 0,0 0-3 0,4 2-2 0,11 1-1 0,22 25-1 0,-9-27-1 15,3 0 1-15,10-5-2 0,14 2-1 0,-6-8 1 0,6-2-1 0,11-1 1 16,3-2 1-16,14 2-1 0,4-1 1 0,4 8 0 0,13 7-1 16,9 7 0-16,5 5 1 15,8 8-1 1,0 2 1-16,1 3-1 15,-3 1 2-15,6-1 2 16,-2-4 1 0,0-3 2-16,2 0 0 15,10 0-2-15,-2 2 0 0,-1 3 0 0,3 2 0 16,-4-4 1-16,-5 0-1 0,3-4 2 0,5-1 0 16,-3-3-1-16,-4-9 1 15,10-1-2-15,-5-4 0 16,-8-4 0-1,12 2 1 1,2 0 12-16,-1-2 10 16,1 1 24-16,-8-1 14 0,-5 1 5 0,0 3-4 0,-2 0-2 15,9 3-4-15,-8-4 2 0,-3-3 4 0,5-5 4 16,-6-6-3-16,13-8-8 16,1-5-5-1,11-3-24-15,4-4-6 16,-9-1-10-16,7 3-4 15,-14-2-3-15,-6 4-1 16,-3 2-2-16,-6 5-1 0,-8 7-12 16,-6 2-16-16,-14 8-66 0,-13-1-65 15,-10 19 98-15</inkml:trace>
  <inkml:trace contextRef="#ctx0" brushRef="#br0" timeOffset="68854.41">11848 10582 349 0,'15'4'149'0,"10"-1"-74"16,9 2-5-16,12 6 1 0,4 0 2 0,3 8-2 0,-5 4-9 0,-2 5-19 16,-1 5-12-16,-3 3-17 0,7 6-5 0,2-3-7 15,6 2-2-15,-7-7-15 16,-5-6-18-1,-8 1-57 1,-9-9-34-16,-2-2-108 16,-9-1 142-16</inkml:trace>
  <inkml:trace contextRef="#ctx0" brushRef="#br0" timeOffset="69212.12">11734 11113 783 0,'-3'-4'296'15,"5"-5"-216"-15,15-7-25 16,8-6-10-16,17-16 6 15,15-2-3-15,3-16-22 16,8-5-11-16,1-17-24 0,-8-8-36 16,6 1-158-1,-2-3 138 1</inkml:trace>
  <inkml:trace contextRef="#ctx0" brushRef="#br0" timeOffset="110348.88">10296 8297 161 0,'-4'75'113'16,"2"-75"-1"-16,1 1-44 16,0-1-19-16,1 0-29 15,0-1-9-15,0-1-9 0,0 1-1 16,4-6 6-16,5-19 9 16,43-29 16-16,-25 25 10 15,9-4 9-15,7 0-1 16,-1-3-2-16,5-1-3 31,-3 2-6-15,2 2-5-1,-4-3-10-15,-5 4-6 0,-2-4-9 16,-5-2-2 0,1 5-4-16,-3-3-1 15,1 6-2-15,-4 4 0 0,-1 2-26 16,-3 5-34-16,-4 3-141 0,5 10 131 15</inkml:trace>
  <inkml:trace contextRef="#ctx0" brushRef="#br0" timeOffset="110935.65">10413 8489 104 0,'12'29'82'16,"-9"-33"10"-16,10 1-15 0,-9-6-23 16,0 1-8-16,7-2-10 15,-8-4-3-15,15 1-3 16,5-2 0-16,4-2 5 15,8-1 3-15,2-11 5 16,-3-6 6-16,6-5 5 16,-2-1 5-16,0-2-2 15,4 4-7-15,3 1-12 16,-2 0-8 0,6 8-13-16,-5 0-2 0,0 5-6 15,-5-1-1-15,-6-2-2 0,2 4-2 16,-12-6-1-1,4-1-2-15,-8 1-1 16,2-2-1-16,0 5-18 16,-1 3-24-16,-2-2-108 0,-1 5 100 0</inkml:trace>
  <inkml:trace contextRef="#ctx0" brushRef="#br0" timeOffset="122211.39">17133 4103 106 0,'0'0'47'16,"-1"0"10"0,0 0 3-16,0 0 33 0,0 0 16 0,0 0-7 15,0 0-11-15,-1 0-26 16,-7 4-15-16,-1 0-24 15,-25 20-9 1,24-19-13-16,1 1-3 0,5 7-1 16,-2 1-1-16,6 10 0 15,1 3 0-15,1 6 0 16,3 5 0 0,-2-2 1-16,1 8 0 15,0 3-1 1,-3-8 1-16,-1 0-2 0,-3-6 1 0,2-7 1 15,-2 6 0-15,1 0 0 16,0-2 1-16,-3 2 0 16,4-2 0-16,-1 2-1 15,3 1 0-15,0-3 1 16,2-2-1-16,0-8 1 0,0-4-1 16,-1-2 1 15,2-2-1-31,-2-5 1 0,-1-6 0 0,0 0-1 0,0-1 0 15,0 0 1-15,0-1 0 16,0 0 0 0,0 0 1-16,0 0 0 0,0 0 0 15,0 0-1-15,0 0-1 0,0 0 0 16,2-5-1-16,0 0-1 16,4-3 0-16,37-23-1 15,-23 32 2-15,1-6 0 16,3 1 0-16,-1-1 0 15,3-1 1-15,-1 3 0 16,-2 2 0-16,-1-5 2 16,-5-2 1-16,-2 6-1 15,3-4-1-15,-3 3 1 16,-1-3-1-16,2 0 1 16,-4-2 0-16,1-2-1 15,-2 1-1-15,-1-2 1 16,-1 2-1-16,0-1 1 15,-1 3-1-15,-1-1 1 16,0 1-1-16,-4 2 2 0,3-3 0 16,-6 2 2-16,2 1 2 15,-1-2 4-15,-1 1 3 16,0 0 0-16,0-1-1 16,0 0-5-1,-3-1-3-15,3-2-1 0,-5-1 0 16,1 2 2-16,0 0 0 15,-1 2 0-15,0 2 0 0,-1-7-1 16,0-1 0 0,0 0 0-16,-1-9 0 0,4 11-1 15,2 3-1-15,1 4 1 16,0 5 1-16,-1-8 4 16,0 4 0-1,-1-1 0-15,-1 3-3 0,2 2-4 16,-1 0-1-16,1 0-2 15,0 0 1-15,0 8 0 16,-3 7 0-16,1 29 0 16,1-23 1-16,1 0 0 15,1 1 0-15,-2-2-1 16,1 10 1-16,-2 6 0 16,3 7 0-16,0 14 0 15,2 4 0-15,6 1 1 16,-6-8 0-16,4-5 2 0,4-6 0 15,-3-10 1-15,6 3 0 16,-5-8 1-16,-3-3-1 16,2-2 0-16,-3-3 0 15,-2-7-1-15,-1-5 1 16,-1-5-2-16,0-3-2 16,0 0-32-16,-1 0-50 15,0 0 53-15</inkml:trace>
  <inkml:trace contextRef="#ctx0" brushRef="#br0" timeOffset="126343.05">15572 6194 149 0,'0'-1'102'0,"0"0"9"16,0 0-7-16,0-1-21 16,0 1-8-16,0 0-23 15,0 0-12-15,0 0-19 16,0 0-2-16,13 4 1 15,30 29 7-15,-20-5 9 16,9 9 1-16,2-2-3 16,2 1-5-16,9 3-12 15,-2-3-5 1,-1 0-8-16,-4-6 0 16,-8-2-1-1,-4-7 1-15,-5-3 0 0,-1-5 0 16,1-7 0-16,-7-1-4 0,-5-1-34 15,-3-1-44-15,-7-1 49 0</inkml:trace>
  <inkml:trace contextRef="#ctx0" brushRef="#br0" timeOffset="126974.63">16053 6143 164 0,'20'-69'117'15,"-30"73"-3"-15,-3 1-35 16,-1 4-15-16,-1 0-29 16,-1 4-10-16,-4-2-7 0,0 2 2 15,-2 4 15 1,-2 1 10-16,2 12 17 0,-7 0 8 16,-1 14 7-16,-2 4-1 15,-6-1-8 1,4 4-8-16,1-12-19 15,4-3-11-15,6-2-12 0,3-2-4 16,3-4-7-16,5 0-1 0,-1-14-3 16,6 3 0-1,7-7-2-15,-1-5-2 0,9 0-23 16,2-5-31-16,6-10-143 16,4 0 131-16</inkml:trace>
  <inkml:trace contextRef="#ctx0" brushRef="#br0" timeOffset="127662.26">16521 6011 146 0,'12'-27'108'0,"-19"25"17"16,0 2-21-16,2 4-34 15,-3-2-14 1,0 5-24-16,1 2-9 0,-7-2-8 16,2 5 3-16,-3 2 11 15,-3 0 5-15,3 8 4 16,2-1-3-16,5 3-7 16,1 4 0-16,-1 3 3 15,2 4 3-15,6 10 3 0,1 2-2 31,15 8-9-31,4 0-4 0,3-7-12 0,3-1-4 16,2-6-2 0,-1-3-1-16,3 1-1 15,-1 0 1-15,7 1-3 16,-2 2-4-16,-9-17-39 16,8 2-38-16,-14-15 50 0</inkml:trace>
  <inkml:trace contextRef="#ctx0" brushRef="#br0" timeOffset="128674.68">16841 6343 339 0,'1'19'167'0,"-1"1"-58"16,7 3-14-16,3 6-22 15,0-5-3-15,0 3-6 0,0-2-7 16,1 3-13-16,2-2-5 15,-3 1-8-15,-2 2-3 16,-5-4-12-16,1 0-4 16,-2-5-3-16,-2-6 0 0,-4-12 5 15,1-1-2 1,-5-8-3-16,5-4-4 0,1-10-5 16,-2-3 0-16,4-4 0 15,-6-4 0-15,1 0 0 16,-5-4 0-1,3 0 0-15,-5-5 0 0,0-4 1 16,11 1-1-16,-4-8 1 16,5 3-1-16,8 3 0 15,-4 3 0-15,5 12-1 16,1 4 0-16,2 7 0 16,3 6-1-16,0 3 0 15,-1 3 0-15,-2 3 0 31,-2 2-1-31,0 6 1 0,-1 2-1 0,-2 10 1 16,0 3 1-16,-6 1 0 16,-1 6 1-16,-4 4 0 0,-2-1 0 15,-5 0 1-15,-1 3 0 16,-5-6 0-16,-1 4 1 16,3 5-1-16,1-8 0 15,4-4 0-15,2-7-1 16,3-8 0-16,5 0 0 15,9-2 0-15,6 1 0 16,7-7 3-16,5 0 0 0,5-3 2 16,4-9 2-16,8 0 8 15,6 9 3-15,6 5 8 16,7 8 0-16,-8 6-4 16,-6-13-3-1,-10 3-7-15,-11-2-3 0,-6 6-4 16,-9-4-1-16,-7 10-1 15,-6-1 1-15,-7 0 1 16,-3 8 0-16,-12-8-1 16,0 3-1-16,-14-4-2 15,1 1-1-15,5 2-2 16,-4 0-1-16,6 2-4 16,-5-2-2-16,7-1-13 15,4 1-11-15,7-2-25 16,5-6-17-16,2-2-35 15,3-6-34-15,6-3 94 0</inkml:trace>
  <inkml:trace contextRef="#ctx0" brushRef="#br0" timeOffset="129756.98">17350 5991 165 0,'-13'-75'89'16,"19"71"-6"-16,-4 1-18 0,8 4-3 16,3-1 0-16,5 5-4 15,7-4-2-15,-5 0-6 32,7 0-4-32,0 1-9 0,4 9-4 0,3 3-7 15,-1 4 0-15,7 8-9 16,3 3-4-16,-11 4-7 15,-6 4-2 1,-13 3-2-16,-13 0 0 0,0 15 2 16,0 10 2-16,-1 1 13 15,1 4 5-15,-8-13 8 16,-6-9-2 0,-4-4-10-16,-7-7-4 0,-1 0-7 15,4-4 0-15,-4-6-1 0,2 1 0 16,1-9-1-1,-3-1-1-15,0-5-4 0,1-12-26 16,0-2-186-16,1-3 151 16</inkml:trace>
  <inkml:trace contextRef="#ctx0" brushRef="#br0" timeOffset="132671.6">10364 7558 251 0,'-101'-3'137'16,"93"7"-28"-16,2-4-32 16,1 3-2-16,4-3-1 0,0 2-6 15,1-2-16-15,0 0-7 16,0 0-15-16,2 4-3 15,8 11-4-15,36 27-3 16,-13-26-7-16,4 2-3 0,8-2-4 16,7-2-2-16,13 11-2 31,5 2-1-15,3 8 0-16,2 7 1 0,-1-3 0 15,3 1 0-15,12 0 0 0,-1 1 1 16,-9-3-1-16,-6-4 2 0,-15-3-2 15,-5 0-2-15,2-2-9 16,-1-3-11-16,-14-5-31 16,-1-3-22-16,-23-6-65 15,-3-5-80-15,-6-1 142 16</inkml:trace>
  <inkml:trace contextRef="#ctx0" brushRef="#br0" timeOffset="133162.82">11069 7443 353 0,'23'33'161'0,"-24"-22"-68"16,-2 1-34-16,-1 3-12 15,-8-3 3-15,-1 3 3 16,-12-1-2-16,0 3-14 16,0 3-7-16,-5 7-11 15,10 5-5-15,-4 16-7 0,3 7-3 16,-5 2-4-16,1 5 0 16,-2 2 2-1,2 2 8 1,-1 16 20-16,-1 2 17 15,-4 10 28 1,-1-3 4 0,-3-15-8-1,0-10-13-15,6-23-27 0,10 0-11 16,12-16-14-16,3-6-5 0,1-11-21 16,-1-8-24-16,-3-2-72 0,-1-1-91 0,-3-6 131 15</inkml:trace>
  <inkml:trace contextRef="#ctx0" brushRef="#br0" timeOffset="142548.94">16288 6107 231 0,'4'-6'131'0,"-1"-2"-13"0,4 6-67 0,-12-4-13 0,6 7 20 15,3 1 7-15,-11-2-2 0,-10-3-7 0,6 1-23 16,-1 1-7-16,3-1-10 16,2 2-5-16,-2 0-6 15,-4 0-2 1,0 0-2 0,3 1-1-16,0-1 0 0,0 1 1 15,-2 0 0-15,-3-1 1 0,0 2 9 16,-2-2 5-16,0 0 6 15,-2 3 0 1,-2-2-8-16,-1 3-3 0,0-1-7 16,1 4-2-16,-3-4-1 0,3 2 0 15,-7 0 0-15,-3-5-1 16,10 7 0 0,-12-2 0-1,11 5 0-15,0 3 0 16,-5 1 1-16,7 4 1 15,-10 0 0-15,5 0-1 0,-2 8 0 16,1-4-1-16,2 11 1 0,3-2-1 0,0-7 1 16,0 5 0-16,5-12 0 15,1 4-1-15,5-4 1 16,-1-4 0-16,-6-7-1 16,10 1 0-16,3 5 0 15,3-4 0-15,9 6 2 16,-6-12 3-16,6-2 8 15,3 0 6-15,8-1 6 16,4 1 1-16,8-2-4 0,1-1-1 16,6-1-2-16,4-2 1 15,6 2 4-15,-2-2 1 16,4 3-3-16,-3 2-1 16,-6-1-9-16,1 5-2 15,-8 5-5-15,-1-1-2 16,-3 5-1-16,-5 1-1 15,-4 2 1-15,0 1 0 0,-5 3 0 16,-2-2 0-16,-9-3 0 16,-1 3 1-16,-5 0 1 15,-5-1 0-15,-1 1 2 16,-3 0 1-16,-3-2-1 16,-3 2 0-16,0 0-1 15,-3-3-1-15,0 1 1 16,2 13 0-16,-6-12 1 15,1-7 1-15,1 9 2 16,-4-13-1-16,1 7-1 16,2 11-1-16,2-11-2 15,-10-4-1-15,2 1 0 16,-3-8 1-16,-5-2-1 16,11-2 0-16,-1 0 0 15,5 3-1-15,6-4-1 16,1 3 0-16,3-3-1 15,1-3 0-15,3 7-3 0,-1-9-6 16,1 6-13-16,4-1-10 16,-6-2-14-1,1 5-6-15,-2-9-15 0,-3-4-16 16,2 7-76-16,0-3-99 16,2 10 166-16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05:1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14461 5358 92 0,'-19'-11'99'0,"-4"-2"27"16,0 8-11-16,1 4-50 16,-2 2-26-16,-1 4-26 15,-2 4-6-15,-3 5-5 16,1-2-2-16,-3 9-1 16,1-3 1-16,-1 1 0 15,2 5 0-15,-7-6 1 16,3 1-1-16,-1-2 0 15,-4-5 0-15,2 7 0 16,2-1-1-16,-2 2 1 16,2 2 0-16,4 1 0 15,-2 1 4-15,4 1 19 0,1-2 8 16,6 6 11-16,-2-2 2 16,9 6-13-16,2 1-5 15,0-9-6-15,6 4 0 16,2-1 1-1,0 4 3-15,8-3 3 0,5-2 2 16,7-6 3-16,5 0-1 0,6 3-4 16,5 0-6-16,10-2-10 15,1-2-4-15,14-2-4 16,-1-3 0-16,1-2-2 16,2 2 1-16,-8-1 0 15,6 0 0-15,1 5 0 16,1 2-1-16,5 0 0 15,3 2 0-15,-5-5 0 16,-2-1 1-16,-3-3 1 16,-7-4 0-16,-1-3 6 15,0-7 3-15,0-1 4 16,5 0 1-16,-2-11 0 16,4 1-1-16,-6-9 1 15,0 0 4-15,-4 2-1 16,-6-10 0-16,0 7-2 0,-4-4-5 15,2-1-5-15,7 4-2 16,0-10-2 0,-2 2-2-16,-2-7 0 0,-10 0 1 15,-7-5-1-15,-1-1 0 16,-6 0 0-16,3 0-1 16,-11 7 0-16,-2 0 0 15,-6 1-1-15,0 1 0 16,-12 2 1-16,0 2-1 15,-8 0 1-15,-7 0 0 0,-3-3 0 16,-5-3 0-16,-4-8 0 16,-5-2 0-16,-7-6-1 15,-2 1 0-15,-7 7-1 16,-1 5-2-16,-17 7 1 16,-7 8-2-16,-1 11-10 15,-15 3-26-15,-2 10-109 16,-5 1-142-1,-25 3 182-15</inkml:trace>
  <inkml:trace contextRef="#ctx0" brushRef="#br0" timeOffset="8268.89">16686 5213 127 0,'-18'3'72'15,"-9"-3"-10"1,3 0-7-16,2 0-19 15,1 2-7-15,5 5-15 0,-3 2-6 0,1 3-7 16,1-3-1-16,-4 4 0 16,5-1 0-16,-6 7 1 15,-4 3-1-15,-3 4 0 16,-4 3 2 0,3-1 14-16,-4 0 10 0,1-5 12 31,6 0 5-31,-8-6-7 15,18 4-6-15,-2 4-9 0,2-3-1 16,8 3-6-16,-5 1 0 16,5-7-3-16,0 1-2 15,6 2 0-15,1-4-2 16,2 8-1-16,2 4-1 16,2-3 0-16,3 3-1 0,-2 0 2 15,0-8 0 1,8 17-1-16,2-2 0 15,3-2-2-15,9 7 0 0,-2-14-1 16,-1 2 1-16,4-2 3 16,-3-2 1-16,3-3 4 0,3 3 1 15,4-1-2-15,1 2-1 16,5 7-4-16,4 1-2 16,-5-12-2-1,-21-12 0 1,3 1-1-16,65 33 0 0,3-12 0 15,3-1 0-15,-35-22 0 0,-5-5 0 16,0-3 0-16,-3-6 0 0,9-4 2 16,6 3 0-16,-1-12 0 15,1 1 0-15,-10-12 1 16,-6-11 0-16,3 9 2 16,-3-9 0-16,-2-2 2 15,5 3-1-15,-19-10 3 16,3 4 3-16,-3 6 5 15,5 3 2-15,-3-5 0 16,-1 7-1-16,-8-2 0 16,-10-1 0-16,-5 4 3 15,-8-12 2-15,-3 10 3 16,-4-3 2-16,-7 1-3 16,-8 6-2-16,-12-6-10 0,-7 1-4 15,-12 0-6-15,-4-4-1 16,-7-1 0-16,2 0-1 15,-9 0 1-15,0 7 0 16,-9 11-1 0,-5 6 0-16,-4 20-1 0,-2 0 1 15,4 17-1-15,-5-7 0 16,9 2-3-16,-4 7-1 0,6-10-7 16,33 7-7-1,23-10-28 1,1 1-24-16,-55 27-68 0,14 3-50 15,15-4 117-15</inkml:trace>
  <inkml:trace contextRef="#ctx0" brushRef="#br0" timeOffset="9074.59">16391 5400 280 0,'-11'-11'137'16,"-3"-2"-60"-16,7 7-34 15,10 2-27-15,1 1-10 16,0-1 9-16,2 2 15 15,1 2 7-15,-1 8 10 16,13 14-7-16,6 6-12 0,4 3-6 16,13 11-14-16,6-3-5 15,1 10-4 1,2 2-3 0,2 9-1-16,-4 7-3 0,3 6-4 15,1 1-3-15,-8-12 1 0,-1-9 3 16,-6-14 1-16,-2-11-12 15,2 0-50-15,-1-3-48 0,-5-7 71 16</inkml:trace>
  <inkml:trace contextRef="#ctx0" brushRef="#br0" timeOffset="9201.78">16425 6089 603 0,'4'-6'211'0,"18"2"-168"15,9 2 4-15,4-5 36 0,1 1 17 16,-1-8 5-16,1-2-10 16,7-6-33-16,2-2-16 15,4-9-25-15,4-3-9 0,-1-11-23 16,-1-8-35-16,0-2-156 16,2-2 137-1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22:18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14612 10316 259 0,'0'4'110'0,"-3"-2"-52"16,8-1-41-16,-5-1-2 15,0 0 7-15,0 0 5 16,1 0-1-16,4 0-17 16,-3-1-22-16,1-1 8 0</inkml:trace>
  <inkml:trace contextRef="#ctx0" brushRef="#br0" timeOffset="2440.44">12148 10401 166 0,'31'69'81'16,"-15"-76"-21"-16,10 2-28 16,-1 2 0-16,7 1 5 15,3 3 2-15,6 0-1 16,5 0-3-16,1-1-10 16,1-3-8-16,-3-3-10 15,0 3-3-15,2 3-4 16,3 1 0-16,8 5 0 15,4 1-1-15,4 4 0 16,6 0 1-16,-5-1 1 16,-3-4 0-16,-1-3 1 15,-6 0 0-15,10-3 0 16,-1 1 1-16,7-2 0 16,-2 1 0-16,-8 2-1 0,-1-4 1 15,-2 2-1-15,7-1-1 16,2-1 1-16,8 4-1 15,-7-1-1-15,-2-1-1 16,-6-1 0-16,-10-5-1 16,11 0 2-16,-11-8 0 15,13 1 0-15,4 0 0 16,-11-4 0-16,5 5 0 0,-15-4 1 16,-4 4-1-16,-2-5 0 15,0 1 1-15,-3-6 0 16,-3-4 0-16,-3-5 2 15,1-4 2-15,-4 1 4 16,-2-4 5-16,-13 0 6 16,-3 0 1-16,-6-1 2 15,-6 1-3-15,2 1 1 16,-2 1-1-16,-16-1-4 16,-1-1-4-16,-9 4-7 15,-8 0-3-15,-1 2-2 16,-1 6 0-16,-4 6-4 15,-5 1-1-15,-3 8-2 16,-3 4-3-16,-11-9 0 16,5 7 0-16,-5 0 2 0,-5-4 3 15,3 2 3-15,-3-2 1 16,-2-3 1-16,5 7 2 16,-6 7 1-16,-6 2 1 15,-4 6-2-15,0 0-2 16,0 5-4-16,2-1-4 15,-8 1-8-15,1 4-2 16,-1-5-3-16,10 4 1 0,14-2 7 16,4-5 2-16,0 2 4 15,3 3 1-15,-6 1 3 16,-5 6 1-16,5-4 3 16,-5 1 1-16,6 4 8 15,3-2 4-15,-6 5 20 16,-5-15 11-16,5 1 13 15,-1-2-3-15,14-4-18 16,10 5-12-16,9-2-20 16,6 3-5-16,11 3-3 15,3 3-2-15,11 11-1 16,4 2 1-16,13 18 1 16,5 7-3-16,16 18-55 15,5 9-79-15,15-4 91 16</inkml:trace>
  <inkml:trace contextRef="#ctx0" brushRef="#br0" timeOffset="13737.46">10374 8379 86 0,'76'80'71'16,"-65"-80"14"-16,-3 2-5 16,13 4-20-16,-10-4-5 15,5 7-13-15,5-1-6 16,-12 2-13-16,10 6-8 16,4 1-6-16,-9 3-2 15,-2 3-4-15,10 3-1 0,-1 8-1 16,9 3 0-16,8 9 1 15,-9 7 4 1,-1-2 16-16,4 1 5 0,3 6 7 16,8-7-3-16,-4 6-14 15,6 8-4-15,-4-3-9 16,-4 8-2-16,6-1-1 16,-4-1-1-16,-1-10 0 15,-3-10 1-15,-4-5-1 16,-1-6 1-16,1-4 0 15,1 4-1-15,5-5 1 16,5 6 0-16,0 4 3 16,-6 0 5-16,-6 1 6 15,-9 0 2-15,-2-1 4 16,6 0-3-16,-11-1-5 0,11-3-2 16,-9-2-8-16,2-4 0 15,-1 0-2-15,-8-3 0 16,1-1 1-16,-2-5-1 15,-1-1 1-15,4-3-1 16,-3 1 0-16,0 1 1 16,-1-1 2-16,-3-8 0 15,-2 0 1-15,-3-9 2 0,-1 3-1 16,0 2 1 0,0-4-1-16,0 4-1 0,-1-3 0 15,-1-2 0-15,-1-6-1 16,4 5-2-16,-5-4-9 15,1-6-11-15,3 8-39 16,-4-10-37-16,3-5 59 16</inkml:trace>
  <inkml:trace contextRef="#ctx0" brushRef="#br0" timeOffset="14690.8">10420 8662 184 0,'-41'-27'82'0,"39"27"-32"16,-1-4 2-16,0 0-11 15,2 3-12-15,0-1-23 16,0 1-4-16,0 0 0 16,1 0-1-16,-2 0-1 15,1 0 0-15,0 0 0 16,-1 0 0-16,1 0 1 16,0 1 8-16,0 0 20 15,-3 15 10-15,7 41 17 16,8-18 0-16,4 3-8 0,7 8-4 15,1-4-8-15,1-4-4 16,0 0-1-16,3-17 3 16,-5 1 3-16,3-4 0 15,-10-5-7-15,-4 3-7 16,1-6-11-16,3 0-4 16,4-5-5-16,-9-4 0 15,4-4-2-15,-6-4 0 0,-4-3 2 16,-1-2-1-16,-1-3 0 15,-2 1 0-15,0-8-1 16,0-4-1-16,0-5 0 16,-7-11 0-16,0-1 1 15,7 5 0-15,-11-5 2 16,9 3 4-16,-10-3 11 16,-3-4 5-16,5 1 9 15,-6 6 1-15,5 6-5 16,5 4-2-16,-4 6-11 15,3 3-4-15,1 9-4 16,-3-2-1-16,7 2 5 16,-1 0 1-16,6 3-1 15,6 0-3-15,0 6-6 0,8 2 1 16,2 0 2-16,-4 5 1 16,8-2 0-16,-3 0 0 15,1 4-2-15,4-1-1 16,0 4 0-16,4 5 1 15,-5 0 0-15,5 10 0 16,0 2-2-16,5 6-1 16,7 4 1-16,-6-13-2 15,-1-3 0-15,-18-17 0 16,14 12 0-16,2-2-2 0,-8 3-14 16,15 4-29-16,-20-24-151 15,-2 1 134-15</inkml:trace>
  <inkml:trace contextRef="#ctx0" brushRef="#br0" timeOffset="16473.11">10587 8723 314 0,'5'14'103'0,"-1"2"-103"16,-8-3 1-16,-1 0 19 15,-2-8 15-15,13 14 25 16,2 2 6-16,-6 0-7 15,3-2-12-15,3 1-16 0,1 0-7 16,8 4-10-16,1 2-6 16,-4-3-10-16,0-1-4 15,-5-5-3-15,-6-6-1 16,2-1 2-16,-3 1 2 16,1-2 5-16,-1 2 1 15,-4 1 0-15,-4-4 1 16,-1-3 1-16,-4 2 0 15,6-6 1-15,5 1 1 0,-2-2 0 16,2-1-1-16,0 0 0 16,-1 0 2-16,0 0 4 15,-2-16 4-15,-12-32 0 16,7 24-1-16,-4-8-6 16,2 3-3-16,-2-6-3 15,-6-5 0-15,17 5 0 16,-2-3 0-16,3 6 0 15,2 1 0-15,-12-5 0 16,3 2 1-16,-1 6 0 16,7 2 4-16,2 10 11 15,-2-5 10-15,0 12 13 16,8 2 4-16,0 7-2 16,5 6-3-16,0-5-5 15,-11 1-3-15,0-1-3 0,3-1-1 16,-4 1-6-16,0-1-2 15,0 0-4-15,2-1-3 16,1 2-4-16,8 2 0 31,35 12 1-15,-28-1 1-16,6 10-1 0,1 3-1 0,-4 2-3 0,-4-1-2 0,-4 1 0 16,1 1-1-16,-5-9-1 15,2 3 0-15,-3-11-1 16,0-3-4-16,-1-1-35 15,-2-8-58-15,5-1 64 16</inkml:trace>
  <inkml:trace contextRef="#ctx0" brushRef="#br0" timeOffset="19593.08">8912 6247 239 0,'-29'74'100'0,"29"-70"-43"16,0-4 5-16,0 6 1 0,0-6 2 16,0 0-7-16,0 0-1 15,0 0-4-15,0 0-5 16,4 0-10-16,16 5-5 15,41 9-11-15,-22-2-5 16,10 2-14-16,3-1-4 16,10-5-4-16,-3-6 1 15,0-4 0-15,3-3 2 16,0-16 3-16,3 5 1 16,-10-18-1-16,15 8-1 0,-11 7-4 15,1-4-9-15,-1 16-36 16,-21-11-30-16,-3 6-124 15,-7 3 129-15</inkml:trace>
  <inkml:trace contextRef="#ctx0" brushRef="#br0" timeOffset="20075.82">9228 6423 461 0,'-9'0'146'0,"17"9"-154"16,-6-3 3-16,-1-5 17 15,1 2 15-15,-2-4 20 16,0 0 2-16,0 0-9 15,13-4-13-15,37-10-20 16,-25 14-5-16,7 2-3 16,3 3 0-16,9-2-1 15,4 4 0-15,5-2 0 16,-1-4-1-16,1-6-4 16,1 0-3-16,-1-6-8 15,-4-5-9-15,-1-1-40 16,-1 0-32-16,-2-4 61 0</inkml:trace>
  <inkml:trace contextRef="#ctx0" brushRef="#br0" timeOffset="21980.83">8283 8362 161 0,'6'-6'73'0,"1"3"-20"16,6-1-10-16,3 0 3 0,-4-1 0 15,3 4 7 1,-3-5 0-16,0 2 3 0,0 2-2 16,2-11-16-16,2 4-8 15,5-4-14-15,2-5-6 16,13 9-8-16,-3-5 0 15,3 3-2-15,6 5 1 16,-1-9 1-16,6 1 1 0,1 4 9 16,-2 0 5-16,-4 4 9 15,1 4 1-15,4 4-5 16,3 5-2-16,7 10-5 16,2-2-3-16,1 2-3 15,-2-4-2-15,-2 2-3 16,-8-7 0-16,5 3-2 15,-2-6 1-15,6-5-2 16,4 4 0-16,-9-12 0 16,3 6 0-16,-6-2 0 15,-1 0-1-15,-4 14 0 16,-4-1 0-16,-6-2 0 16,1 3 0-16,-4-12-1 15,3 6 0-15,-3-4 0 16,-6-2-1-16,1 3-3 0,-9-5-5 15,-6 3-33 1,1-4-37-16,-6 5 49 0</inkml:trace>
  <inkml:trace contextRef="#ctx0" brushRef="#br0" timeOffset="36879.3">19208 6350 345 0,'-71'1'124'16,"70"-7"-95"-16,1 4 1 15,-4 5 24-15,-4-5 29 16,8 6 12-16,-3-5-9 16,-2-2-19-16,4 2-27 15,0 0-13-15,0 0-20 16,0-1-4-16,-1 1-3 15,2 0-1-15,2 0-1 16,9-7-1-16,48-35-1 16,-32 26 0-16,5-7 0 15,8 3 1-15,-2 2 2 0,8-7 0 16,6 1 1-16,13-5 1 16,15-3 1-16,8-1 0 15,2-3 0-15,0 4 1 16,-1-14 1-16,11 4 2 15,11 2 1-15,-2-9 0 0,14 15-1 16,-11-10 0-16,4-3 4 16,0 1 1-16,6-2 3 15,1 2 0-15,1-6-4 16,-1-9-1-16,4-7-1 16,-9 2 0-16,-1-1 12 15,1 11 4-15,-6 2 6 16,3 3-1-16,-5-5-9 15,0 2-5-15,-9-6-7 16,3-2-3-16,-9 12-2 16,6-4-1-16,-12 12-1 15,-7 4 0-15,1 3 0 16,3 7-1-16,-12 1 0 16,-1-3 0-16,-8 0-1 15,-14-5-1-15,7 9-4 16,-7-4-5-16,4 4-22 0,-6 0-10 15,-2-5-27-15,-2 11-13 16,-11 3-35-16,2 1-42 16,-7 8 105-1</inkml:trace>
  <inkml:trace contextRef="#ctx0" brushRef="#br0" timeOffset="37859.39">19645 7490 525 0,'-39'82'239'0,"29"-82"-42"15,3 1-208-15,7 0 11 16,1 2 9-16,-1-3 30 16,0-1 14-16,4-1 10 0,5 0-5 15,-6 0-24-15,15-6-14 16,28-18-15-16,-23 9-3 15,8-5-1-15,3 0-1 16,7-1 0-16,3-5 0 16,14-7 0-16,7-2 1 0,16-11-1 15,11 3-1-15,4 1 0 16,3-4-2-16,15 4 2 16,3-1-1-16,3-2-1 15,10 6 0-15,-5-10 2 16,6-7 0-16,5 5 1 15,-4-10 2-15,6 11 0 16,0 4 1-16,6-3 1 16,3 1 1-16,-8-3 7 15,0 1 3-15,-11 1 5 16,-5 0 5-16,-7-2 5 16,-6 5 4-16,-10-1 3 15,-10 4-3-15,3 7-12 16,2 0-7-16,-11 2-12 15,5 2-3-15,-8 2 0 16,-7-3 0-16,-5-2 0 0,-6 0 2 16,-13-2-1-16,-4 5 0 15,-5 4-2-15,-6 6-3 16,-6 8-7-16,-5-1-4 16,-10 3-12-16,-3 4-14 15,-11 6-36-15,-10-4-25 16,-10 8-98-1,-7 1 125-15</inkml:trace>
  <inkml:trace contextRef="#ctx0" brushRef="#br0" timeOffset="38684.01">20016 4873 630 0,'26'-19'202'0,"-13"-1"-213"0,-3 2-4 16,4 6 9-16,-7-5 5 15,-9 5 13-15,6 5 4 16,-14-6 3-16,4 10 0 15,1-3-7-15,-6 2-3 16,14 5-5-16,-6-1-2 16,2 7-1-16,1-7 2 15,0 2 6-15,1 26 4 0,58 48 2 16,-33-26-3-16,13 8-6 16,2 1-3-16,-1 13-2 15,-1 7 2-15,8 29 9 16,-2 6 5-16,4 14 0 15,9 13-1-15,2 9-11 16,5 1-3-16,3 19 1 16,-3-3 1-16,4-1 4 15,5 12 0-15,-1-10 4 16,6-3 9-16,-4-1 10 16,-11-12 15-16,-9-10 10 15,-9-6 0-15,-8-14-6 16,0-4-13-16,4-9-12 15,0-11-4-15,-4-8 7 16,2-7 6-16,-22-11 3 16,1 0-1-16,-1-13-12 0,-3-9-5 15,3-7-8-15,-6-14-2 16,-8-12-14-16,0-6-15 16,-8-11-57-16,4 0-46 15,-4-8 74-15</inkml:trace>
  <inkml:trace contextRef="#ctx0" brushRef="#br0" timeOffset="39575.19">21680 4239 583 0,'-55'84'195'0,"55"-79"-186"16,0 3 2-16,3 3 34 15,1 1 13-15,7 5 23 16,7 1 1-16,-4 9-17 16,0 1-6-16,8 21-16 15,0 2-7-15,7 18-12 16,4 12-4-16,6 21-10 15,0 4-5-15,14 20-4 16,5 13-1-16,-10 11 0 16,8 8-1-16,-10 14 1 15,-2-9 0-15,6-9 0 16,-3 3 2-16,2-15 2 0,5-8 13 16,-5-10 25-16,4-6 10 15,-5-7 17-15,-3-4-6 16,2-9-5-16,-9-11-7 15,-6-15-9-15,-4-2-4 16,-5-9-14-16,-2 2-3 16,-5-18-10-16,-1-3-3 0,-5-11-9 15,-5-10-7-15,-6-9-33 16,1-3-29-16,-3-5-82 16,-4-2-72-1,0-6 141-15</inkml:trace>
  <inkml:trace contextRef="#ctx0" brushRef="#br0" timeOffset="42607.82">20905 4270 459 0,'3'-1'184'0,"-7"-4"-88"15,1-2-94-15,-1 5 20 16,-3 2 10-16,-3-2 25 16,-5 6 10-16,-7 9-7 0,-2-2-8 15,-7 12-26-15,0 3-13 16,-7 2-12 0,-2 6-1-16,1 2-1 15,6-1 0-15,1 2 0 0,12-2 1 16,0-8-1-16,1-4 0 15,13-4 1-15,-1-3 2 16,16 1 17-16,8-3 9 16,8-5 18-16,6-1 6 15,10-5-3-15,2-4-5 0,8-1-5 16,5 0-2-16,-4 0-7 16,1 1-4-16,-2 1-9 15,1 2-4-15,-8 2-6 16,-3 0-3-16,-11 1-2 15,-10 0-1-15,-26-5-2 16,9 6-2-16,-6 0-3 16,1 3-3-16,4 10-8 15,-17-3-3-15,-13 8 1 16,-17 0 2-16,-4 7 7 16,-1-2 2-16,-1 2-1 15,11 0-4-15,4-5-15 16,6-2-12-16,2-11-37 15,6-1-33-15,10-10-131 0,7 4 155 16</inkml:trace>
  <inkml:trace contextRef="#ctx0" brushRef="#br0" timeOffset="43180.79">22001 4027 861 0,'-1'0'285'16,"1"0"-271"-16,0 0-28 15,11 1 24-15,41 26 11 0,-33-21 22 16,15-1 11-16,8 9-2 15,-1 7-4-15,6 0-19 16,3 9-12-16,7 6-13 16,2 0-4-16,-4 13-11 15,1-2-21-15,-15-6-42 16,-2-8-24-16,-9-18-58 16,-5-6-49-16,-6-11 135 15</inkml:trace>
  <inkml:trace contextRef="#ctx0" brushRef="#br0" timeOffset="43464.09">22623 3839 917 0,'-1'-3'295'16,"0"10"-302"-16,2 4 15 15,0 19 44-15,-9-1 22 16,-14 7 26-16,2 6 2 0,-10 12-15 16,4 9-13-16,2 11-26 15,-10 11-14-15,1 5-20 16,-2-4-4 0,1-4-10-16,-1-10-13 0,9-5-74 15,-5-1-59-15,5-7 87 16</inkml:trace>
  <inkml:trace contextRef="#ctx0" brushRef="#br0" timeOffset="44524.49">20227 6275 484 0,'-31'-56'195'0,"15"57"-119"16,0 3 13-16,-9 4-1 15,1 4-9-15,-8 8-19 16,-5 6-15-16,2 7-22 16,-5-2-9-16,4-4-11 15,7-1-5-15,6-2-4 16,2-4-3-16,10 2-4 16,2-1-2-16,13-6 2 15,4 2 3-15,11-10 7 16,4 0 3-16,14-4 10 15,5-3 5-15,9-2 8 16,6-3 6-16,2 0 7 16,-1 2 1-16,-3 3 0 15,-8 0-2-15,-12 0-5 0,-3 0-2 16,-13 2-3-16,-5 1 1 16,-8 5 7-16,-7 4-1 15,-9 1-6-15,-4 2-5 16,-8 1-16-1,11-9-5-15,0 2-4 16,-38 23-4-16,-8 3-14 0,-2 3-12 16,20-5-38-16,0-3-27 0,12 1-98 15,4-3-141-15,0-5 221 16</inkml:trace>
  <inkml:trace contextRef="#ctx0" brushRef="#br0" timeOffset="45062.15">20185 7975 986 0,'0'0'334'0,"0"0"-306"16,0 0-36-16,12 6 20 15,30 19 20-15,-23-13 30 16,2 1 12-16,5 6-4 15,7 1-14-15,8 5-30 16,7-4-13-16,14 4-13 16,3 0-2-16,-2-7-24 15,1 1-17-15,-13-7-39 16,-1-3-21-16,-8-6-29 16,-4-4-17-16,-8-9-59 15,-7-6-67-15,-10-7 178 0</inkml:trace>
  <inkml:trace contextRef="#ctx0" brushRef="#br0" timeOffset="45319.84">20735 7763 1115 0,'-20'3'376'0,"7"-1"-366"16,3 8-5-16,-3 3-1 15,1 0 0-15,-9 10 15 16,-5 4 11-16,4 7 14 16,2 9 7-16,-4 6-12 15,5 0-10-15,-4 10-19 16,1 3-8-16,10 11-10 16,1-1-26-16,5-5-101 15,0-9-117-15,6-11 155 16</inkml:trace>
  <inkml:trace contextRef="#ctx0" brushRef="#br0" timeOffset="47647.17">21134 6111 103 0,'-23'4'89'0,"21"-2"21"16,15 0 35-16,-19-2 16 15,6-3-6-15,0 0-26 16,-1 2-36-16,1 0-16 16,0-1-26-16,0 1-8 0,0 0-23 15,0 0-10-15,8 2-4 16,9 8 2-16,32 43-1 16,-25-10-1-16,-3-6-3 15,2-4-2-15,2-6 1 16,-5-7 0-16,3-6 1 15,-2-5 3-15,-2-13 1 16,4-7 2-16,0 4 1 16,-2-10-1-16,-1-2 0 15,1-3-2-15,-4-3 2 16,6 5 2-16,-4-1 10 16,-1 1 6-16,-2-12 7 15,4-5 1-15,0-12-4 16,3-10-4-16,-1-20-10 0,-9-10-5 15,12-9-11-15,0-3-6 16,10 8-21-16,5 0-23 16,1 10-108-16,11 6-122 15,-2 15 176-15</inkml:trace>
  <inkml:trace contextRef="#ctx0" brushRef="#br0" timeOffset="48222.55">22703 5315 210 0,'21'95'104'0,"4"-75"-9"15,6 11-65-15,15 11 43 16,8 2 10-16,0 1 23 16,0-3-3-16,2 1-32 15,-6-9-16-15,-1-1-29 16,0-1-17-16,-9-13-56 15,1-3-56-15,6-11 65 16</inkml:trace>
  <inkml:trace contextRef="#ctx0" brushRef="#br0" timeOffset="48492.55">23325 5230 678 0,'-3'-4'223'0,"-19"42"-225"15,0 8 2 1,-1 13 33-16,-6 7 23 0,-8 0 48 16,-3 2 16-16,-8-1-17 15,12 12-19-15,6 12-46 16,7 8-20-16,10-3-46 15,0-7-49-15,7-5-231 16,5 3 205-16</inkml:trace>
  <inkml:trace contextRef="#ctx0" brushRef="#br0" timeOffset="49947.14">23240 6563 711 0,'-64'56'250'0,"74"-59"-222"16,5 2-10-16,11-1 9 16,2 3 10-16,7 6 25 15,9 0 5-15,9 12-14 16,-6-2-10-16,12 4-27 16,-8 0-15-16,-9-11-59 0,4 6-43 15,-19-14-111-15,2-2 125 16</inkml:trace>
  <inkml:trace contextRef="#ctx0" brushRef="#br0" timeOffset="50160.18">23736 6469 268 0,'-7'-3'166'0,"-9"1"4"16,7 12-21-16,0 10-27 15,-3 0-4-15,2 18-13 16,-1-2-14-16,-2 6-22 15,1 6-10-15,5 6-24 16,-4 0-12-16,1 4-15 16,-3-2-7-16,-9-7-28 15,-1 4-30-15,-8-14-87 16,2-4-59-16,-8-7 124 16</inkml:trace>
  <inkml:trace contextRef="#ctx0" brushRef="#br0" timeOffset="50539.4">21985 7463 449 0,'-27'0'161'0,"11"2"-125"16,-4-1 6-16,16-2 16 15,9 1 17-15,10 2 26 16,1 3 2-16,16 10-3 15,5 0-18-15,10 7-40 16,8-1-15-16,0-6-19 16,-3-5-5-16,-6-8-25 15,2-2-29-15,-11-7-105 16,-1-5-110-16,-10-8 167 16</inkml:trace>
  <inkml:trace contextRef="#ctx0" brushRef="#br0" timeOffset="50735.17">22333 7260 693 0,'-36'16'272'16,"27"22"-190"-16,2 5-1 16,-1 10-30-16,-1 1-8 15,-3 2-6-15,-2 5-5 16,-4 1-6-16,1 2-2 0,-2-6-19 15,2-11-27 1,7-6-129-16,-1-5 105 0</inkml:trace>
  <inkml:trace contextRef="#ctx0" brushRef="#br0" timeOffset="55287.24">20424 7597 162 0,'-70'-3'107'0,"62"0"1"0,1 2-11 16,2-1-39-16,-6-2-17 15,3 4-27-15,0 0-10 16,-2 6-4-16,-2-2-1 16,-1 5 0-16,-1 2 1 15,-6 3 4-15,3 7 0 16,-3 6 1-16,-5 3-1 0,2 3-4 15,-2 3 0-15,1-9 1 16,2 2-1-16,-1 2 8 16,2-3 9-16,6 9 22 15,8-3 10-15,7 1 6 16,3-1-5-16,1-2-18 16,1 5-7-16,0 0-12 15,5 5-3-15,7 0 3 16,1 3 6-16,3-10 13 15,2-5 6 1,2 3 2-16,-1-8-5 0,11 1-14 16,-7-3-6-16,1-5-9 15,-4 0-2-15,0 0 0 16,2 5 0-16,4-5 3 16,2 3 0-16,1-2-1 15,6-3-1-15,-2-1-3 0,0-1 0 16,1-5 0-16,-5-1 0 15,4 3 1-15,-6-7 0 16,1-6 1-16,-4 1-1 16,-6-12 4-16,0 2 4 15,1 0 8-15,-1-5 3 16,4 1-2-16,3-3-4 16,-3-3-8-16,-2-3-3 15,11 2-2-15,-3-2-2 0,-4-9-1 16,-2 2 1-16,-13-9-1 15,2 3 0-15,0 6 2 16,3 1-1-16,-2-1 1 16,0-1-1-16,-7-2 1 15,-2 1-1-15,-6 5 2 16,2-3 0-16,-2 1 1 16,-4-1 0-16,-4-1-1 15,-4-3-1-15,-5 0-1 16,-4-8 0-16,2 2 0 15,-5 0 0-15,-4-4 0 16,2 6-1-16,-6-4 1 16,1 4 0-16,-1 5 0 0,6 3 0 15,-7 1 0-15,2 1 0 16,-1 5 0-16,-1-2 0 16,2 8-1-16,-7 2 0 15,1 4-2-15,-9 2 0 16,0-2-1-16,4 4-1 15,-3 2-3-15,2 6-1 16,7 13-8-16,-2 4-9 0,-1 5-23 16,3 0-14-16,-6 0-39 15,-2-2-25-15,-15 4-112 16,17 0 150-16</inkml:trace>
  <inkml:trace contextRef="#ctx0" brushRef="#br0" timeOffset="61600.22">22148 7119 165 0,'-60'-26'54'0,"53"28"-54"0,0 0 9 16,-4 1 35-16,-2 2 20 15,6 0 34-15,-1 3 0 16,3-2-25-16,-14 0-18 16,-4 7-33-16,-1-1-11 15,-11-1-9-15,13 7-2 16,-3-1 1-16,3 9-1 0,6 7 8 16,-7-4 5-16,11 8 18 15,-7 3 6-15,4 2 3 16,3 4-3-16,-1-7-13 15,5-5-2-15,-1 1 4 16,4 5 7-16,4 6 7 16,-2-1 1-16,9 6-8 15,-1 0-5-15,5-11-9 16,6 3-2-16,-2-7-3 16,3 1-2-16,4 6-2 15,0-10-1-15,6-2-3 16,-2-4 1-16,11-5-2 15,-1 3 2-15,0-8 0 16,-10-7 0-16,5 4 2 16,9 1-1-16,-9-7 1 0,18 7-1 15,-17-18 0-15,-8-4 2 16,5-6-1-16,-3-7 1 16,3-7-1-16,1-3-1 15,5-2-1-15,-3-1-1 16,-4 1-1-16,0-2-1 15,-5-6-1-15,-4 1 0 0,-1-5 0 16,1 1 0-16,-16-2 0 16,8-1-1-16,-8 0 0 15,-8-2 1-15,11 4 1 16,-11 0 0-16,-5-4 0 16,6-2-1-16,-16-6-1 15,6 0 0-15,2 3-1 16,-5 2-1-16,8 13 1 15,-6 1 2-15,-2 12 7 16,0 7 4-16,-9 1 6 16,2 2 2-16,-2 4 1 15,-5-1 0-15,-5 5-1 16,-4 1-3-16,-7 1-9 16,-3-2-7-16,-13 1-31 15,-7-1-34-15,-9 2-124 16,-3-3-188-16,8 10 240 15</inkml:trace>
  <inkml:trace contextRef="#ctx0" brushRef="#br0" timeOffset="69072.59">8165 11188 134 0,'36'28'71'0,"-30"-19"-14"15,4-4-9-15,2 4-14 16,-3-2-5-16,10-1-9 16,-6-1-3-16,4-4-3 15,8-1-1-15,5-1-2 16,0 2 1-16,4-1 6 16,2-1 5-16,-1-1 7 15,9 6 4-15,3 7-2 16,6 6-2-16,-5 7-4 15,2-7-1-15,-5-3-3 16,-4-3-4-16,3-9-4 16,-3-2-3-16,6 3-4 15,8 0 0-15,5 3 4 16,2 2 2-16,0-5 5 16,-4 4 1-16,-5-4-3 0,-3-4-3 15,-2 1-6-15,-2 0-2 16,7 0-2-16,0 0 0 15,7 2-2-15,-4-2 2 16,-6-5-1 0,5 1 0-16,-10-6 0 0,7-2-1 0,0 1 3 15,9 7 0 1,5 0 0-16,5 3 1 0,-3-1-1 16,-10-5-2-16,-6-2 2 15,-5 1-1-15,2-5-1 16,8 2-1-16,3-1 0 15,1-4 0-15,3 16 0 16,-8-12-1-16,-6 6 1 16,-4 2-1-16,-4-7 1 15,-1 11 0-15,2 8-1 16,-6-2 1-16,-4 4-1 16,-10-4 0-16,-15-11-7 15,3 7-25-15,-9-4-129 16,3 3 112-16</inkml:trace>
  <inkml:trace contextRef="#ctx0" brushRef="#br0" timeOffset="74336.62">12609 8274 63 0,'-22'3'32'0,"3"4"-12"16,1 2-8-16,-8-5-10 0,0 7-2 15,0-1 0-15,-1 0-1 16,1 0 1-16,0-2 0 16,-3 4 0-16,2-2 0 15,5 9 3-15,-3-4 4 16,1 3 6-16,-3 0 2 16,1-5 4-1,1 1 1-15,-1-2 3 0,1 0 1 0,9 2 0 16,-5 0-1-16,7-2-2 15,-1-1 1-15,-5-1 4 16,7 2 2-16,-4-1 1 16,9 1-1-16,3-1-9 15,4-2-4-15,2 2-9 16,3-3-1-16,4 4 2 16,-4-2 2-16,9 3 10 15,-7 2 5-15,7-1 6 16,4 3 1-16,-1 1-6 15,4 0-3-15,-6-8-9 16,5 7-2-16,6-4-1 16,-1-8 1-16,9 5 3 15,0-10-1-15,-3 0-2 16,7 7 0-16,5 1-4 0,3 4-1 16,2-1-2-16,0 0-2 15,-8-3-1-15,-4-2 0 16,3 8 0-1,0 2 0-15,-2 0-1 0,5-1 1 16,1-8 1-16,2-3 0 16,7 0-1-16,1 0 1 15,3-2-1-15,1-1 1 16,2 3 0-16,-1-4 1 0,-5 5 2 16,-2 0 0-16,7 1-2 15,0 2 0-15,4 1-2 16,-6-1 0-16,-5 0-1 15,3-2 0-15,-5-4 0 16,13 5 1-16,0-5-1 16,11-2 0-16,3-2 1 15,-2-5-1-15,-5-1 1 16,-7-1 0-16,-7 1 1 16,5-1 1-16,10 4 0 15,-8-6 0-15,0-4-1 16,-6 1 0-16,-11-9-2 15,7 6 0-15,-4 2 0 16,2-4 0-16,2-2 1 0,-4-1-1 16,2-1 0-16,-1-6 1 15,-12-1 1-15,2 0 0 16,-13 0 1-16,-7 3 0 16,-8 1 3-16,-5 0 0 15,0-2 0-15,-5 0-1 16,0 3-3-1,-3 2-1-15,-17-4-1 0,4 4-1 16,-15-8-2-16,-2 3-1 0,-4-2-2 16,-13-6-1-16,-3 4-3 15,-7-1-3-15,-2 5-18 16,0 6-14-16,-10 4-23 16,-10 3-4-16,-7 5 17 15,-8 3 14-15,-3 4 30 16,8 5 9-16,-10 1 15 15,-2 0 12-15,4 4 28 16,-4-5 8-16,3 1 1 16,1 3-7-16,1 2-25 15,11 8-8-15,-2-4-13 16,1 2-4-16,1 5-5 16,-7-3 0-16,12 14-3 15,8 5-4-15,-2-3-28 16,8 7-27-16,-4 1-110 0,-2 2 109 15</inkml:trace>
  <inkml:trace contextRef="#ctx0" brushRef="#br0" timeOffset="81117.67">21068 5235 67 0,'6'4'22'15,"-4"-4"-10"-15,4 4 22 16,-1 1 48-16,1 0 20 15,-2-1 30-15,-5-1-9 16,-1-1-30-16,2-2-17 16,-1 0-36-1,0 0-15-15,1 0-13 0,0 0-4 0,2 21-4 16,44 36-1-16,-24-23-1 16,-2 2 0-1,-10-7-1-15,11 13-1 0,5 6 0 16,5 8 0-16,1 5-1 15,1 6 0-15,2 11 0 16,3 7-1-16,0 5-1 16,5 3 1-16,-11 0 0 15,1-2 2-15,2-1 2 16,-2-5 1-16,6-4-1 16,-6-6 1-16,-5-4 0 15,-4-2 0-15,-3-5 2 16,0-3 6-16,-1-7 14 15,2 6 8-15,-2-12 7 0,-5-1-5 16,-2-3-14 0,-1-8-8-16,1 0-10 0,1 2-3 15,0-2 0-15,0-3-1 16,-4-2-1-16,3-3-1 16,-5-6-2-16,1 6-3 15,2-10-14-15,0-6-15 16,1-1-42-16,-1-10-32 15,-13-1-81-15,2 1 117 16</inkml:trace>
  <inkml:trace contextRef="#ctx0" brushRef="#br0" timeOffset="84231.6">15086 9996 181 0,'32'18'102'16,"-34"-17"-14"-16,6 6-28 15,1 1-10-15,4 7 8 16,-2-3 3-16,3 2 5 16,2 2 0-16,0-2-9 15,4 9-6-15,7 4-20 16,3 7-10-16,2 9-11 16,7 3-4-16,1 3-2 15,-7-13-1-15,-4-13 2 16,-7-10 3-16,1-9 27 15,-2 1 17-15,2-11 23 16,-6-8 1-16,-6-17-20 16,-2 1-15-16,3-9-25 0,-2 6-6 15,1-4-6-15,-6-9-2 16,-2 4-1-16,-5-6 1 16,-4 7 0-16,-1 4-1 15,4 5 0-15,-4 2 2 16,10 12 2-16,1 6-1 0,7 7-3 15,9 7-1-15,10 11 0 16,6 2 1-16,5 11 3 16,7 0-2-16,-2 4 1 15,-1-2-2-15,-5-7 0 16,-4-1 1-16,1-8-2 16,-10-4 2-16,-4-8 5 15,1-3 2-15,-16-13 0 16,-4-6 0-16,-3-3-6 15,-2-6-2-15,3 4-1 16,2-3 1-16,-9-9 1 16,-7-5 0-16,-8-12 2 15,-5 0-1-15,2 4 0 16,-4 4-1-16,4 9-2 16,7 13 0-16,4 8-4 15,7 4-2-15,9 11-28 0,-1-1-32 16,2 3-86-16,-1 0-42 15,0 1 115-15</inkml:trace>
  <inkml:trace contextRef="#ctx0" brushRef="#br0" timeOffset="85080.74">16387 9916 568 0,'-11'-28'228'0,"3"-2"-152"16,7 2-37-16,-7 7-34 16,-7-10-4-16,2 6 1 15,-9-3 15-15,-4-5 32 16,8 13 11-16,-4 7 11 16,-3 7-11-16,-10 2-31 0,2 5-12 15,-8 10-15-15,8 13-4 16,4 18-4-16,0 8-1 15,8 2 3-15,-1-6 2 16,10 0 2-16,1-7 5 16,8 5 7-16,2-1 0 15,5-3-1-15,6 0-2 0,-1-16-4 16,3-10 0-16,-4-14 1 16,3-13 0-16,4-13-5 15,-1-4-5-15,3-11-15 16,1 1-5-16,1 3 1 15,0-2 4-15,-1 11 13 16,-1-5 5-16,3 9 4 16,4 12 3-16,0 2-2 15,5 14 0-15,-3 6-2 16,-7 0 1-16,-5 4 5 16,0 5 5-16,-10-1 11 15,-1-1 2-15,1 6-4 16,4-8-6-16,3 1-12 15,-3-1-4-15,2-8-3 16,-10-3-4-16,-1-3-2 16,1-3-1-16,-1 1 4 0,1 0 3 15,0 0 3-15,0 0 3 16,0-1 7-16,-1 1 3 16,1 0 4-16,-2 0 4 15,2-1 2-15,0 1 5 16,7-5 11-16,16 1 3 15,21 7-5-15,-26 7-6 16,4 2-16-16,2 0-6 16,0-2-3-16,1 0-3 0,0-2-2 15,-2-4-1-15,0 3-10 16,-4-7-8-16,-5-3-22 16,-2-2-14-16,-4-3-29 15,4 5-19-15,-19-11-69 16,1 1-87-16,-10-4 167 15</inkml:trace>
  <inkml:trace contextRef="#ctx0" brushRef="#br0" timeOffset="85282.18">16493 9648 78 0,'-27'-70'30'15,"29"70"-21"-15,4 2-14 16,3-2 3-16</inkml:trace>
  <inkml:trace contextRef="#ctx0" brushRef="#br0" timeOffset="85579.02">16781 9355 868 0,'19'5'312'0,"-15"3"-257"16,22 18-32-16,-8-1 1 15,3 4 1-15,7 10 17 16,-16-9 8-16,7 6 10 16,-6-1 1-16,6 3-15 15,1-2-9-15,1-1-18 16,3-4-8-16,0-6-11 0,-1-1-11 16,-2-9-34-16,-2-4-26 15,-7-17-92-15,0-2-84 16,-13-5 157-16</inkml:trace>
  <inkml:trace contextRef="#ctx0" brushRef="#br0" timeOffset="85830.87">16827 9628 826 0,'-15'32'395'15,"33"-38"-91"1,3-2-232-16,16-2-47 0,-1 0-9 0,4-7-11 16,-1-4-4-16,1-2-5 15,2-3-6-15,-7-5-25 16,3 3-29-16,10 0-179 16,-16 3 164-16</inkml:trace>
  <inkml:trace contextRef="#ctx0" brushRef="#br0" timeOffset="86067.71">17349 9419 496 0,'13'-1'258'16,"11"-5"-56"-16,3-4-27 0,8-8-36 16,0-9-20-16,13 6-40 15,1-11-23-15,-3-11-32 16,6 0-8-16,-6-12-13 16,0 7-9-16,2 11-62 15,0 7-74-15,-14 6 90 16</inkml:trace>
  <inkml:trace contextRef="#ctx0" brushRef="#br0" timeOffset="86329.42">17723 9267 1085 0,'4'37'388'0,"-2"8"-335"0,-3 0-20 16,0 6-17-16,6 0-5 16,-2 5-1-16,9 6 0 15,-1 2-2-15,-9-1-1 16,3-9-2-16,4-8-2 16,-1-15-25-16,-2-13-31 15,12-4-118-15,-16-11-97 16,8-7 163-16</inkml:trace>
  <inkml:trace contextRef="#ctx0" brushRef="#br0" timeOffset="86863.89">18110 9090 538 0,'22'-19'263'0,"4"4"-91"0,3 6-47 16,7 1-56 0,6 2-15-16,-7 3-15 0,1-4-4 15,-10 6-4-15,-5 1-6 16,-7 2-13-16,-2 6-10 15,-9 3-23-15,-3 7-20 16,-13 14-49-16,-7 1-20 16,-4 12 9-16,-3-2 19 15,4-2 52-15,0 2 20 0,6-13 12 16,3 0 6 0,2-9 31-16,12-3 25 0,10-3 47 15,8 0 18-15,11-5 5 16,2-2-12-16,4-2-26 15,-3 0-20-15,1 1-28 16,3 3-9-16,-3 1-15 16,-5 1-2-1,-4 3-8-15,-3 0-6 0,-12 1-5 16,-2-2-1-16,-7 6 2 16,-8 1-1-16,-13 1 1 15,-4 2-2-15,-16-4-5 16,-1 10-11-16,-10-5-39 15,-8 10-33-15,-16 6-142 16,-14-13 146-16</inkml:trace>
  <inkml:trace contextRef="#ctx0" brushRef="#br0" timeOffset="87961.89">11109 11624 410 0,'-17'-4'178'0,"11"0"-90"0,2 0-58 15,0 3-19-15,5 0-11 16,-2 1 0-16,-1 0 2 15,2 5 4-15,4 16 9 16,14 30 3 0,1-23-2-16,-6 3-1 0,11 3-8 15,-7-7-1-15,8 3-4 16,3-4-2-16,-5-7 1 16,2-1-1-16,-2-13 3 15,-2-5 2-15,0-9 25 16,-5-3 14-16,0-7 25 15,-3 0 6-15,0-8-15 16,-1-2-13-16,-5-3-24 16,4 0-9-16,-6 5-10 15,-3-4-1-15,2 5-2 16,-7-2 0-16,6 11-1 0,9 11-1 16,-7 0-3-16,15 12 0 15,-5-1 2-15,-5 5 1 16,14 13 4-16,-4-6 2 15,7 12-2-15,4-1 0 16,1-4-2-16,-5-1 0 16,-4-9 1-16,0-5 0 0,-4-9 2 15,-2-4 1-15,-3-9 4 16,-1-5 0-16,-4-7 1 16,1 0 0-16,-6-4-1 15,-2-4 1-15,-4-2 1 16,-5-4 0-16,-4-4-1 15,-2 1 0-15,-5 6-4 16,4 0-1-16,3 8-5 16,1 5 0-16,8 5-8 15,2 7-11-15,5 6-53 16,5 1-40-16,4 12-200 16,2 4 200-16</inkml:trace>
  <inkml:trace contextRef="#ctx0" brushRef="#br0" timeOffset="88685.53">12273 11464 414 0,'-7'-2'193'0,"-3"-1"-84"16,0 2-32-16,-4 1-44 16,-2 1-12-16,-1 6-18 15,-1 1-3-15,5 12-3 16,1 1 1-16,1 2 1 15,-1 11 0-15,-3 0 1 16,3 7 0-16,4 8 0 16,3-11 0-16,5-6-1 15,2-7-1 32,1-14 1-47,4-1 1 0,0-10 3 16,0-5 7-16,2-17 14 0,0 9 2 0,2-13 2 0,3-1-4 0,2-1-14 15,-4-11-2-15,5 9-5 0,-6 3 1 16,4 9 3-16,0 7 1 16,1 10 1-16,5 2-1 15,2 11-4-15,1 3-2 16,1 6 0-16,-3-3-1 0,4 1 0 16,-9-3 0-16,2 6 1 15,-5-6-1-15,-1 3 8 16,4-4 3-16,-8-7 6 15,1-5 4-15,-3-3 1 16,-2-5 1-16,0-8-2 16,7 6-3-16,-8-11-5 15,0 1-2-15,0-7 1 16,-6 0 0-16,3 3-1 16,-1-1-2-16,7 15-2 15,1-1 0-15,5 8 1 16,7 5 1-16,-4 3-2 15,7 6-2 1,-3 3-2-16,0 0 0 0,-2-1-1 16,2-2 0-16,1-1-1 15,-3-5 0-15,-1-1 0 0,1-3-2 16,-9-16-10-16,0 2-28 16,-5-10-94-16,2 6-82 15,-8-8 127-15</inkml:trace>
  <inkml:trace contextRef="#ctx0" brushRef="#br0" timeOffset="88881.22">12632 11322 639 0,'-4'6'272'15,"-6"-7"-144"1,11 7-77-16,4 2-21 0,-1-6-17 15,0 7-4-15,-1-9-15 16,2-6-30-16,3-7-115 16,3 1-105-16,1-14 152 15</inkml:trace>
  <inkml:trace contextRef="#ctx0" brushRef="#br0" timeOffset="89127.25">12855 11099 590 0,'8'23'270'0,"5"6"-113"0,-2 2-41 16,3 7-47-16,0 1-12 15,3 6-20-15,4 3-10 16,0 1-14-16,5 1-4 16,-1 1-6-16,5 1-1 15,-6-13-1-15,0 6-1 16,-1-11-2-16,-4-11-4 0,3-5-13 15,-6-24-12-15,-2-19-53 16,1-1-59-16,-8-11 90 16</inkml:trace>
  <inkml:trace contextRef="#ctx0" brushRef="#br0" timeOffset="89327.72">13024 11442 465 0,'-10'3'259'0,"9"1"-55"16,4-2-51-1,13-2-66-15,-1-2-16 0,12-4-17 16,5 0-12-16,-4-7-21 16,6 0-7-16,5-9-10 0,1-2-7 15,14 0-40-15,-11-13-46 16,4 2 55-16</inkml:trace>
  <inkml:trace contextRef="#ctx0" brushRef="#br0" timeOffset="89598.36">13455 11144 582 0,'36'73'239'0,"-17"-73"-134"15,6-3-27-15,12-11 5 16,-7-8-4-16,7-5-12 16,2-4-17-16,7-3-26 15,0-2-10-15,-2-6-8 16,1 9-5-16,-11 3-52 15,-1 2-79-15,-1 7 84 16</inkml:trace>
  <inkml:trace contextRef="#ctx0" brushRef="#br0" timeOffset="89812.79">13831 11211 684 0,'5'50'300'0,"-1"0"-164"16,8 0-76-16,-1-1-20 0,5 2-31 15,-4 3-3-15,1-3-6 16,1 0-2-16,-2 1-36 16,-6-11-34-16,6-3-136 15,2-6 132-15</inkml:trace>
  <inkml:trace contextRef="#ctx0" brushRef="#br0" timeOffset="90386.76">14121 11078 492 0,'60'17'243'15,"-53"21"-83"-15,2 11-48 16,-5 1-48-16,-4 1-18 16,-3-2-21-16,-2-4-10 15,-4-10-13-15,-1 1-1 16,1-3-2-16,-1-7 0 0,7-4-2 15,2-9-2-15,2-10-10 16,5-2-6-16,6-4 0 16,2-2 2-16,9-2 11 15,4 1 6-15,7-2 3 16,0-2 1-16,2 3 1 16,1-4 0-16,-9 1 7 15,5 0 6-15,-3-5 23 16,-7-1 12-16,-2-2 14 15,-4-4 0-15,-9-1-8 79,0-2-4-79,-5-4-6 0,-4 2-2 0,-9-4-10 0,2 9-7 0,-5 7-16 15,-3 3-6-15,4 12-6 0,8 10 0 0,-10-2 3 0,-1-3 3 0,11 13 0 16,-8-3-1-16,11 15-3 0,10 16-2 15,7 1-1-15,2 6 0 16,12 20 0-16,4 3-4 16,-3 10-49-16,1 0-71 15,0-11 80-15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27:51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5014 10045 194 0,'8'-11'89'0,"0"-4"-16"16,3 3-18-16,0-2 9 16,1 2 10-16,-4 0 3 15,-3 0-4-15,-1 3-9 16,-3-3-9-16,-1-2-12 16,0-1-8-16,0 1-15 15,0 1-4-15,4-1-10 16,-1-1-3-1,3-4-2-15,1 3 1 0,1-1 5 0,3 5 5 16,0-2 11-16,1-2 6 16,5 4 7-16,-2-5 2 15,5 0 1-15,0-1-1 16,7-3-3-16,-4-5-4 16,2-4-7-16,5 3-2 0,0-6-6 15,12 3-3 1,3-7-4-16,-5-1 0 0,0-8 2 15,-3-3 2-15,0-3 3 16,8 3 0 0,5 2-3-16,5-1-4 0,-2 1-3 15,-2-2-2-15,-2 3-2 16,0 5 0-16,-1-6 1 16,1 3 0-16,-6-10 4 15,7 4 3-15,5 4 0 16,1-1 0-16,7 7-3 15,-13-5-2-15,0 4-1 16,-12-2-1-16,-2 12 0 16,1 1-1-16,-2 2 1 15,4 5 0-15,7-5 0 0,-4 2 0 16,8 2-1 0,-10-7 0-16,1-2-1 0,0-3 0 15,-7-3 0-15,9 3-1 16,-7 1 1-16,5 2 0 15,-1 2-1-15,8 3 0 16,-8-2 1-16,6 6-1 0,5 4 1 16,-8-2-1-16,13 1 1 15,-11-5-1-15,-6-8 0 16,3-3 0-16,3-2 0 16,2 0 0-16,5 4 0 15,-1 6 0-15,-1 0 0 16,1 0 1-16,-4 3-1 15,5-1 1-15,-6 2 1 16,-6-1-1-16,6-3 3 16,7-3 0-16,6-1 3 15,1-2-1-15,7-1 0 16,-7 3-1-16,-4-5 0 16,1 6 2-16,-4-1 1 15,1 0 3-15,6 1 0 16,2 0 1-16,4 5-2 15,-5 0-2-15,-2-1-2 0,-3-1-2 16,-6-1 1 0,7 2 0-16,5-5 0 0,5 0-1 15,0-8 1 1,0 2-1-16,-3 4 0 16,-5 1 0-16,3 8 0 15,0-2 1-15,-4 3 3 0,-4 1 1 16,-2 0 1-16,0 2-2 0,2-1-1 15,-1-1-3 1,2 2 0-16,-3-3 1 16,7 2-2-16,-8-9-1 15,6 5-1-15,-4 1 0 0,-9-5-1 16,8 12 1-16,-16-8-1 16,-3 4 1-16,-4 10 1 15,-4-2 0 1,-3 5 2-1,-2 1-1-15,-6-1 0 16,2 6 0-16,-3-2 1 16,-3 4 0-16,-5-3 0 0,-3-4 1 0,10 8-2 15,-4-1-1 1,5 4 0-16,-5-2-2 0,-8-1 0 16,-1-2 1-16,0 1 0 15,1 1 1-15,0 0 0 0,0 0-1 16,0 0-2-1,-2 0-6-15,1 0-20 16,0 0-14-16,-1-1-40 0,1 1-25 16,0 0-86-16,0 0-85 15,-4-2 177-15</inkml:trace>
  <inkml:trace contextRef="#ctx0" brushRef="#br0" timeOffset="3321.48">5495 10603 549 0,'-40'8'213'16,"3"-8"-141"-16,5-3-54 15,8 3-13-15,-8-5-3 0,0 5-1 16,-7 4 0-1,-6 3 0-15,-1 2 1 16,4 0 0-16,1 6-1 0,-3 0-1 16,7 20-2-16,-10-1-2 15,-2 9-1-15,2 5 0 16,-14-3 2-16,12 6 2 16,-6 1 2-1,7-2 4-15,9 5 14 0,3 4 4 16,12 6 7-16,-2-3 2 15,8-2-7-15,-8-14 1 0,13 2 1 16,6 3-1-16,5-1-3 16,14 11-4-16,-4-2-9 15,-1-4-3-15,7 5-4 16,2-6-1 0,7-4-2-16,4 3 0 0,2-6 1 15,7 5-1-15,10 3 1 16,2-3 0-16,9-8 0 15,8-2 1-15,10-18 6 16,-2-3 8-16,11-3 13 16,8-3 3-16,-4-5 1 15,5-3-3 1,-1-7-11-16,-14-9-3 0,9-3-7 0,3 1-4 16,0 0-2-16,-5-6-2 15,-7-3 0-15,0 2-3 16,-3-8-11-1,-6 3-8-15,12 5-6 0,-9-8 2 16,-7-2 11-16,3-4 8 16,-18-9 7-1,0-1 2-15,-1-5 1 0,-10-9 0 16,0-7 1-16,-4-8 3 0,-10-8 7 16,-5 2 3-16,-10-3 5 15,-3 2-2 1,-10-9-3-16,-7 1-2 0,-10-5-4 15,-9 1-2-15,-8 14-6 16,6-2-2-16,-13 9-4 16,5 8-5-16,-12 4-10 15,-7 11-12-15,-10 18-32 16,-15 6-21-16,-18 22-46 16,-5 7-2-16,-15 16 34 15,0 14 26-15,2 17 58 47,58-28 18-47,2 1-1 0</inkml:trace>
  <inkml:trace contextRef="#ctx0" brushRef="#br0" timeOffset="10654.52">12501 12653 371 0,'-21'13'195'0,"-3"-9"-57"0,8 2-56 16,-5-8-16-16,-5 2-16 16,0 5-3-16,-3 0-12 15,6 1-8-15,-2 0-9 16,-2-3-4-16,2-2-7 16,0-1-1-16,0-6-3 15,1-3-2-15,-11-6-1 16,0 0 0-16,-8 1-1 15,-1 1-1 1,-6 5 1-16,-6 4 0 16,2 6 1-16,-6 0 0 0,13 9 0 15,2-3 1-15,-2 6 0 16,1 2-1-16,-12-2 0 16,0 9 0-1,2 10 0-15,0-3 0 16,9 1 0-16,2 1-1 0,7-3 0 0,5 2-1 0,4 2 0 15,-4-2 0-15,2 5 1 16,4 0 0-16,3 4 1 16,6 3-1-16,5-2 0 15,-9-1-1-15,11 5 0 16,19 0 1-16,6-2 0 16,-3-7 0-16,4-4 0 15,-7-5 0-15,8 0 1 16,11 4 0-16,5 1 5 15,-3 1 1-15,3 2 1 16,5 5 1-16,-5-9-2 16,3-3-1-16,12 4-2 15,6 0 0-15,2 2-1 16,4 0-1-16,-2-8 0 16,-7-5-1-16,8 1 1 15,-2 1-1-15,6-5 2 0,17 1-1 16,1-6 1-16,1-3 1 15,-5-5 3-15,-10-2 4 16,6 4 6-16,14 2 1 16,-9-8-2-16,13 0-4 15,-3 0-4-15,-13-4-2 0,20 9 0 16,-8-3-1-16,-2-1-1 16,-1 3 0-16,-14-1 0 15,1 3 0-15,-2-4 0 16,8 1 0-16,-8-8 1 15,1-7 2-15,-5 0 10 16,-12-7 6 0,0-4 8-16,-10-2 2 0,-5-4-3 15,0-2-3-15,-1-2-6 16,-5-4-4-16,-18-17-8 16,12 8-3-16,-8-6-3 15,4 12-1-15,8 4-1 16,-22-9 0-16,-17-2 0 15,-15-12 0-15,1 10 0 16,5 1 0-16,-4 1 0 16,8 2 0-16,-16-6-3 0,-6 10 0 15,6 3 0-15,0 4 1 16,1 9 2-16,-4-4 1 16,-8-2 0-16,-20 4 0 15,3 4-1-15,-7 0-1 16,0 9 1-16,13-2 0 0,-13 1 0 15,0-1 0 1,-14-6 0-16,-6-2 0 16,-3 4-1-16,-3-2 0 15,2-2 1-15,17 10-5 0,-16-3-16 16,0 10-1-16,5 5-1 16,-12-4 3-16,24 7 5 15,-3 1-20-15,3 5-65 16,1 0-68-16,3 4 102 15</inkml:trace>
  <inkml:trace contextRef="#ctx0" brushRef="#br0" timeOffset="17576.62">14158 6972 368 0,'16'-14'134'0,"4"2"-80"0,-1-4-16 15,13 5 27-15,4 5 12 16,3-3 9-16,0-3-5 15,-13-4-2-15,1-3-2 16,1 5-18 0,-2 1-12-16,5-1-23 0,2 4-10 15,-3-1-9-15,5 1-4 0,8 7 0 16,3 5-1 0,3-5 0-16,13 6 0 15,3 9-1-15,6-4 0 0,1 11 0 16,-3 5 1-16,12 1-1 15,1 3 1-15,9 5 0 16,7-2 0-16,-5 4 0 16,6-3 0-16,-3 2 1 15,4 1 0-15,2 1 3 16,-4 2 2-16,11 8 13 16,-10-6 5-16,5 3 5 15,-1-4 0-15,-5 4-3 0,1 7-1 16,3 7-7-16,-1 9-2 15,-11-2-11-15,6 21-3 16,1 9-1-16,2 0-1 16,2 4 1-16,-4-15 0 15,0 0 0-15,-3-2 2 0,-14-14 0 16,13 10 2 0,-13-10 2-16,0 0-1 0,16 15 1 15,-12-12-1-15,-4 2 0 16,-3-3 2-16,-13-7 2 15,0 3 1 1,3-2 2-16,2 3-1 0,12 4-2 16,-9-3-3-16,-2 3-4 15,2-1 0-15,-11-1-1 16,4-4 0-16,-7-11 2 16,2-1 4-16,-5-9 15 15,-6 4 8-15,-3-1 17 16,-4 6 2-16,-6-4-5 15,-1-1-3-15,-4 1-12 16,-3-10-2-16,-4 3-5 16,1 0-6-16,-4 1-4 15,-2 0-1-15,1-1 1 0,-7 2 1 16,-4-7-1-16,1-2-3 16,-6 1-4-16,1-3 0 15,-2-2-4-15,-3 5 0 31,2-8-1-31,-2-3 0 0,4 1-1 0,4-3 0 16,-4 0 0-16,5 1 0 16,-5-2-1-16,2-2 0 0,5 1 1 15,-8-4-1-15,8-5-2 16,-7-2 1-16,3-3-5 16,-4-1-7-16,4 3-14 15,0-2-8-15,-1-6-17 16,4 3-9-16,-7-7-29 15,-1-7-17-15,-2 5-56 16,-5-9-41-16,5 2 133 16</inkml:trace>
  <inkml:trace contextRef="#ctx0" brushRef="#br0" timeOffset="18528.81">19283 10734 330 0,'-8'6'102'0,"8"-1"-97"15,1-3 32-15,4 5 67 16,3 3 24-16,-1-2 22 16,-2 6-13-16,3-7-38 15,3 7-19-15,4 5-29 16,2 0-7-16,6 10-6 0,3 1-1 16,6 1-7-1,5-3-3-15,5-2-11 0,0-1-2 16,-6-5-8-1,2 3 0-15,-10 1 4 16,2 2 1-16,-1 1 4 16,-13-12-1-16,7 6 2 0,-6 1 2 15,-5-11 10-15,9 9 2 16,-10-12 1-16,-2-4-2 16,-2-8-2-16,0-1 1 15,-2-4 8-15,0-7 0 16,0-1-8-16,1-8-6 0,-5-11-16 15,-1 2-4-15,0-11-2 16,-1 1-2-16,-3-5 0 16,-4-18-1-16,1 3 2 15,-3-11-1-15,4 1 0 16,2 15-1-16,4 1-3 16,5 11-1-16,0 7-6 15,3 1-2-15,0 6-6 16,-1 9-12-16,3-5-59 15,0-7-71-15,2-3 102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28:43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5236 17850 233 0,'28'25'131'0,"-31"-22"-19"0,6 4-11 0,-12 0-16 0,8 0-11 0,-7 0-10 0,-2 1-5 15,8-4-12-15,-6-2-7 0,14 6-22 16,4-5-8-16,12 2-10 16,-9-6 0-16,5-5 0 0,9 0-1 15,-2-2 0 1,14 5-1-16,-3-2 1 15,-8-2 0-15,9 0 1 0,2-2 0 32,11 2 1-32,4 1 0 15,9-1-1-15,-8-2 0 0,7 4 1 16,3 0 1-16,-3 2 1 0,12 1 0 16,4 3 3-16,-1 3 5 0,4-2 26 15,1 4 12-15,-8 4 14 16,-2-1 0-16,-1 4-16 15,3 0-11-15,-4-2-11 16,0 1-4-16,3 3-9 16,-10-2-3-16,6 3-5 15,-1 5 3-15,-5-7 5 16,4 14 1-16,2-6 0 16,-9 2-4-16,-4-6-2 15,-4-10 2-15,-3-1 9 16,5-6 3-16,10-1 1 0,2-7-3 15,5-1-7-15,4-6-4 16,-9-3-5 0,4 9-2-16,4-3-1 0,8 5 0 15,-9 14 0-15,5-8 0 16,-8 2 0-16,-11-1 0 16,11-4 1-16,-6 2-1 15,8 0 1-15,8-1 0 0,-2-7 1 16,-3 2-2-16,-5 4 0 15,-1 3 0-15,6 9 0 16,3-3 0-16,4 0 0 16,-7-2 0-16,-5 0 0 15,-3 7 0-15,-7-1 0 16,8-2 0 0,4-6 1-16,-8-2 0 15,-5 9 2-15,-7-11-1 0,-7 3 1 16,9-2 1-16,3-7 0 15,-1 4 2-15,4 3 1 16,-2 1 1-16,0-4-1 16,0 9-2-16,-7-6-3 15,-1 2 0-15,-6-1-1 16,0 5 0-16,0-2-1 0,6 0 0 16,-5-6-1-1,-7-8-2-15,-9-4-4 0,11 2-6 16,-8 0-31-16,8 4-36 15,-3 3-174-15,-16-13 167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29:0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16298 6039 277 0,'-15'0'108'0,"-10"-1"-70"16,2 1 13-16,-8-2 11 0,-5-3 33 15,5-1 17-15,-7-1-13 16,3 2-7-16,-7-3-18 15,1 5-15-15,-3-4-25 16,-7-1-10 0,2 1-18-16,-1 2-3 0,-9 5-2 15,1 1-1 1,-3 9 0-16,-3-1-1 0,6-1 1 0,-19-2-1 16,2-4-1-1,0 2 0 1,-4 0-5-16,18 2-5 0,-7 1-4 15,-7-6-2-15,0 2 5 0,-6 3 4 16,-5 0 6-16,7 5 2 16,-6 1 1-16,0-2 0 15,8 6 0-15,-8-5 0 16,4 4 0-16,10-1 0 0,-5-4 1 16,18 7-1-16,-8 3 1 15,7 1 0-15,4 7-1 16,-5 0 1-16,14 1-1 15,-3 3 0-15,8 3-1 16,-1 9 0-16,9-3 1 16,0-1 0-16,7-1 1 15,-1-8 1-15,-3-4 1 16,9 2-1-16,5-4-1 16,0-1 0-16,32 10-1 15,-9-3-2-15,14 11-1 16,8 11 0-16,-7 0 1 0,13 4 0 15,-1-6 0 1,4-7 1-16,2-4 1 0,5 6 0 16,13 1 2-16,9 7 1 15,10 3 0 1,4-1 0-16,-2-8 2 0,-1-6 1 16,13-5 1-16,7-5 1 15,17 0 1 1,0-2 4-16,11 1 6 0,7 0 3 0,5-5-2 31,26 11-2-31,-15-22-1 0,-3-3 2 0,12-4 10 16,-15-12 7-16,13 10-1 15,0-1-4-15,6 4-6 16,-9 2-5-16,19 6-6 16,2 0-2-16,-5-4-8 15,3-3 0-15,-14-12-2 16,7 7-1-16,8 4-1 15,-6-4 0-15,4 9-4 16,-8-8-2-16,-14-5 0 16,1 4 0-16,10-2-1 15,-8-6 1-15,1-4-1 16,-7-9 0-16,-4-6 2 16,-34 6 1-1,-54 9 5-15,0-1 2 16,158-32 3-16,-5 6 0 0,-5-6 4 0,-87 8 3 15,-4 1 10-15,-6 0 5 16,-22-3 10 0,7 3 5-16,-21-6 2 0,2-13-5 15,-15-4-11-15,-10-9-7 16,-8-1-14-16,-12 6-2 16,-14-3-5-16,-7 5-2 15,-18 1-9-15,-7 3-4 16,-19-7-9-16,-20-3-2 0,-22-1 3 15,-13 1 3 1,-25 13 11-16,0 4 3 0,-16 6 5 16,-5 3 4-1,-10-6 2-15,-9 0 2 0,-10 4-3 16,-13-17-5-16,0 24-8 16,2 5-5-16,-12 6-10 15,5 20-3-15,-10-1-9 16,-3 9-15-16,-4 16-43 15,-2 6-26-15,-3 13-96 16,-3 0-118-16,-11 9 221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30:0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5012 7006 67 0,'-20'0'43'0,"1"0"4"0,-4-1-5 15,-3-1 3-15,-5 0 22 16,0 1 9-16,-8 2-1 16,-2 1 1-16,4 1-25 15,-1 7-7-15,2 1-11 0,4 2-4 16,1 6 6-16,1 5 4 31,5 7 2-31,0 4 4 0,-3 6 1 16,-4 1-2-16,10 15-5 0,-2-1-4 15,12 7-12 1,5 1-5-16,-11-8-7 16,11 7-4-16,-2 4-4 0,4 4-1 15,17 10 3-15,-4-5 7 16,22-3 6-1,-1-6 0 1,3-15 1-16,7 3-3 16,-7-5-2-16,7 5 2 0,-1 5 0 0,4-3-1 15,8-2 0-15,-6-10-2 16,4-15-3-16,-4-2-2 16,1-11-4-16,4 1 0 15,-1-8 0-15,-2-5 0 16,-5-5 0-16,-1-3 1 0,4-7 0 15,5-3-2-15,3-4 1 16,-1-4 0 0,-4-9 0-16,-2 2 1 15,-7-16 0-15,-1-10 0 16,-9-3-1-16,2-4 1 0,-3-2-1 16,-2 10 0-16,-2-1 1 15,-4-1-2-15,-3 2 1 0,-5-6-1 16,-4-1 0-16,-4 0 0 15,-6 3-1-15,-1 5 1 16,-11 4-1-16,-5-1 0 16,-7 5 0-16,-1 2-1 15,3 6 1-15,1 3-1 0,-1 1 0 16,-4 5 0-16,-12-4 0 16,5 6 0-16,-12 2-1 15,-1 1 1-15,-8 3 0 16,-6 6 0-16,5 12-5 15,-2 5 1-15,11 13 1 16,-7-6 0-16,-16 4 3 16,4 10-1-16,-10 6-4 15,5 10-1-15,18 9-3 16,-1-5-3-16,1 6-24 16,2 10-27-16,-10 6-119 15,-5 0 117-15</inkml:trace>
  <inkml:trace contextRef="#ctx0" brushRef="#br0" timeOffset="2593.41">16569 9966 80 0,'-15'-2'62'0,"-3"2"10"15,1 2 5-15,-1 4-4 16,-1 1-3-16,2 6-3 16,0-2-2-16,5 2-14 15,0 7-10-15,1 3-16 16,2 2-6-16,4 15 0 0,4 9 3 15,2 8 0 1,1 8-2-16,5 4-8 16,-3-6-4-16,1 13-5 15,10 10 0-15,-3 10-2 0,2 7 1 16,-2-2 2-16,1-1 1 16,-5 13 1-16,1 2-1 15,-5 10 0-15,-4-5 0 16,-6 1 0-1,-1 5 0-15,1 1 14 0,-2 5 12 16,-7-3 11-16,7 1 2 0,-2-12-13 16,1-3-10-16,3-7-5 15,1 1 1-15,0-1 0 16,0-4 0-16,6 1-3 16,-1 0-2-16,-1-4 3 15,0 0 2-15,-4-14 3 16,2-6-1-16,0-11 1 15,-3-8 0-15,0-5-3 16,8-4 0-16,3-6-4 16,4 3-1-16,-7-16-3 15,-2-4-1-15,0 0-3 0,-9-10-2 32,8-1-4-32,-4-3-9 0,-1-10-27 15,0 2-29-15,0-8-130 0,-7-3 129 16</inkml:trace>
  <inkml:trace contextRef="#ctx0" brushRef="#br0" timeOffset="3073.41">15976 13798 410 0,'-5'4'206'0,"0"8"-62"16,4-4-20-16,0-2-22 16,0 10-7-16,0-1-15 15,1 5-12-15,5 9-29 16,0 1-12-16,4 4-16 15,4 5-4-15,4 5-6 16,3 0-1-16,0 3 1 16,-5-13-1-16,-2-10 0 0,-2-4 0 15,0-13 0-15,9 9 0 16,-6-27 0 0,2-3 2-16,6-17 1 15,-4-16 3-15,11 7 10 16,0-8 7-16,7 2 7 0,2-1 2 0,-5-5-9 15,3 7-6 1,-8-6-7-16,-5-6-3 16,4-4-6-16,-2-10-10 0,0-8-103 15,4 2-126-15,3-10 149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08:37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7186 8899 426 0,'-16'7'158'0,"7"-1"-117"15,5 0-11-15,-1-2 36 16,4 3 22-16,-3-4 32 15,-3 0-5-15,-4-5-35 16,7 1-20-16,1 4-32 16,9 5-9-16,15 5-8 15,0-2 2-15,8-3 5 16,5-4 3-16,22 5 2 16,3-6 0-16,16-1 2 15,8 1 4-15,-2-6 14 0,8 2 9 16,-4-1 11-16,-4-2 1 15,-9 0-4-15,-5 1-10 16,4 3-19-16,0 2-9 16,2 5-15-16,-6 0-2 15,-18-3-2-15,-3 1-2 16,-17 0-4-16,-3-2-6 16,-10 0-34-16,-2 1-29 0,-5-4-92 15,-2 0-75-15,-4-6 149 16</inkml:trace>
  <inkml:trace contextRef="#ctx0" brushRef="#br0" timeOffset="465.38">8188 8733 240 0,'-10'4'186'0,"9"7"34"16,0-3-17-16,-4-7-45 0,5 2-30 16,4-3-36-16,-4 0-11 15,0-1-24-15,0 0-1 16,4-2-20-16,13-5-14 15,31-12-15-15,-23 17-5 16,6 9-2-16,2 5 1 16,1 6 1-16,-1 3 0 15,4 10 3-15,-2-8 0 0,0 6 4 16,-4 0 0 0,-2-6 3-16,2 2 3 0,-14-4 4 15,5-3 3 1,-13-4 1-16,-6 1-1 0,-2-2-4 15,-9-2-1-15,1-4 0 16,-3 2-1-16,-8-5-1 16,3-1-2-16,-6-2-3 15,-1 1-1-15,3 3-5 16,-3-2-1 0,-1 2-3-16,0 1-1 0,2 2-3 15,-1 4-6-15,-2 2-53 16,0-1-41-16,-7 3-132 15,3 0 141-15</inkml:trace>
  <inkml:trace contextRef="#ctx0" brushRef="#br0" timeOffset="1934.1">9493 12234 854 0,'-44'8'299'15,"28"-7"-243"-15,2 2-24 16,1-3 17-16,-1-1 8 0,1-4 2 15,-1-3-11-15,-1-4-4 16,-3 1-3 0,-3-1-7-16,2 6-6 15,-4-9-14-15,-8 2-7 0,-1-5-7 16,-11-7-5-16,2 10-11 31,-2 0-8-31,-4 5-7 16,2 3 1-16,-12 0 11 0,2 1 7 0,-1 2 9 15,-8 1 3-15,3 0 0 16,-3 3 0 0,-1 3 0-16,3 0 0 15,1 8 0-15,4 3 1 0,-2-3-1 16,3 2 1-16,-3-5 4 16,0 3 3-16,7-4 6 15,3 3 1-15,15-9 5 0,6-4 0 16,9-5 0-16,6-4-3 15,6 5-7-15,5-4-5 16,2 3-5-16,0 3-2 16,5 0-3-16,-1 2-3 15,4 0-9-15,2-1-9 16,-2 1-40-16,4 3-33 16,5 1-114-16,-3 0-148 15,8 3 233-15</inkml:trace>
  <inkml:trace contextRef="#ctx0" brushRef="#br0" timeOffset="2406.79">8200 11931 902 0,'-6'8'351'15,"-1"0"-214"-15,-3 6-111 0,-1-2 0 16,-2 4 2-16,-9 2 0 16,-3-3-15-16,-7 2-6 15,-3-2-5 1,0-2 0-16,-3-3-1 0,3-3-1 15,0 1-2-15,0-4-2 16,3 5-3-16,-2-1 1 16,4-2 3-16,2 7 2 15,2-3 2-15,13 7 4 0,-8-5 11 16,4-5 6-16,5-3 10 16,-1 5 0-16,11-1-6 15,0 3-5-15,14 12-8 16,-1-9 0-16,17 9-2 15,-4-8 1-15,20 2-2 16,6 5 1-16,6-2-3 16,17 10 1-16,-11-3 0 15,5-2 0-15,-2 1 2 16,1-3 0-16,-6-3-3 16,-7-3-5-16,-6-5-61 15,-8-3-87-15,-7-10 94 16</inkml:trace>
  <inkml:trace contextRef="#ctx0" brushRef="#br0" timeOffset="-202666.31">9956 10605 222 0,'-76'6'124'0,"60"0"-1"16,2 2-48-16,0 2-18 15,0-4 3-15,-3-2 0 16,0-2-4-16,0-2-10 16,-1-2-4-16,-4-6-13 15,-1-5-7-15,-6-3-5 16,2 1 2-16,-10-1 8 15,3 5 5-15,-6 3 7 16,-5 1 1 0,9 7-3-16,-6 0-3 0,3-1-8 15,5 1-4-15,3 3-4 16,-2-1-3-16,1-1-3 16,-5-1 0-16,7 1 1 0,0-1 0 15,-1 4 0 1,9 5-1-16,-10 0-2 15,6 3 0-15,5 4-2 0,-4-1-1 16,8 9-3-16,-3-4-1 16,-1-2-1-16,3 3 3 15,4-5 7-15,2-1 0 16,7 3 1-16,3-10-2 0,-3-7-6 16,6 9-3-16,7 7-2 15,-5 4 0 1,6 3-1-16,1-8 1 0,3-6 0 15,1 2 0-15,5 3 1 16,2-2 0-16,6-2 0 16,9-1 0-16,6-3 1 15,-5-1 0-15,12-3 1 16,-5 1-1-16,4-3 1 16,8 4-1-16,1 5-1 15,-1 2 1-15,6 4-1 16,-3-1-1-16,-2 2 1 15,-3-2 0-15,-9-1 0 16,1 3 0-16,-6-8 0 0,7 3 0 16,4 2 0-1,5-3 0-15,4 2 0 0,-1-4 1 16,8 3 5-16,-3-2 6 16,1-8 6-16,-2 11 2 15,-5-16-2-15,10 5-6 16,0 6-3-16,6-7 1 15,-1 11 4-15,-10-9 1 16,5 1 1-16,-3 3-4 16,4-4-5-1,-11-3-2-15,7 7-3 0,-2-6-1 0,-11-6 0 16,11 7 0-16,-19-12 0 16,2 2 1-16,5-6 0 15,-8-8 1-15,10-1-1 16,-7-13 1-16,-20-1 0 15,10-2 1-15,-23-5 1 16,0 8-1-16,5-1 2 16,-6 5 0-16,-12-5-1 15,-1 2 1-15,-14-1-2 16,-4-3 0-16,-42-30 2 16,14 37-7-1,-8 1 0-15,-9 8 0 16,-1 3-1-16,-10 0 0 15,-4 2 0-15,-5 3-1 0,-9 3 0 16,3 11-1 0,-8 1-1-16,-4 5 1 0,0 5 0 15,-8 0 1-15,3 2 1 16,1-1 2-16,-5-5 1 16,3-6 1-16,-5-1 1 15,12-3-4-15,4 1 0 0,27 2-6 16,11-1-3-1,10 2-43-15,17 3-42 16,5 0-158-16,6 0 158 16</inkml:trace>
  <inkml:trace contextRef="#ctx0" brushRef="#br0" timeOffset="-200625.54">5001 11908 204 0,'-7'-3'128'0,"-22"-4"-2"16,-29-41-18-16,15 22-5 15,2 3-3-15,0 5-9 16,-6 3-22-16,8 11-9 16,-2 5-21-16,5 5-11 15,1 7-18-15,0-3-6 16,0-1-4-16,-3-4-3 0,2 2-9 15,1 4-3-15,-15-7-4 16,3 5 3-16,-4 3 7 16,-4-4 6-1,11 9 6-15,2 4 5 16,-2-4 9 0,2 5 5-16,1 1 9 0,-7 0 2 0,7 4-2 15,4 3-1-15,0 3-8 16,10 3-3-16,-3-2-8 15,7-3-4-15,11-5-4 16,2-7-2-16,12 5-1 16,4 0 0-16,12 1 0 15,2 6 2-15,13-4 1 0,0 0 0 16,3 1-2-16,2 3 0 16,-2-2 0-1,-1 4 0 1,2 3-1-16,2 1 1 15,-1 6-1-15,3 1 1 0,8-6 0 16,12 4-1-16,11-8 0 0,1-6 1 16,0-8 0-16,-3-7 0 15,5-5 0-15,12-1-1 0,15 2 0 16,2-1 1 0,-1-5 2-16,-3-3-1 0,10-4 0 15,5-9-2-15,3-7-2 16,4 0 0-16,-3-5 1 15,-2 3-1-15,1-2 1 16,-1 1 1-16,-8 2-1 16,1 2 1-16,-4 17 0 15,-4 7 0-15,-1 12 1 16,-6-4 0-16,-11-8 0 16,-1-3 0-16,-14 4 0 15,-3 6 0-15,-8 1 0 16,-9-13-1-16,-3-5 2 15,0 2-1-15,-15-5 0 0,4 8 1 16,-14 0 1 0,-13-6 3-16,1 1 8 0,-2 3 1 15,-10-20-1 17,-8-5-1-32,-7-12-9 0,-15-10-3 0,6 6-1 0,0-2 0 15,-14-1 0-15,-3-5 0 16,-9 2 2-16,-8-1 0 0,-1-7 3 15,6 4 2-15,-13 0 16 16,-2 2 9 0,-2 18 14-16,-8 6 3 15,-3 7-5-15,6 3-4 0,-21-4-11 16,-4-1-5-16,-5-1-11 31,-4 0-7-31,-4-2-6 0,0-1 0 0,-8-6 0 16,-5 7 0-16,5 3-1 15,7 13 0-15,9 24-2 16,8 6-2 0,13 25-7-16,-4 6-7 0,7 9-51 15,11 9-49-15,9 11-278 16,8 0 261-16</inkml:trace>
  <inkml:trace contextRef="#ctx0" brushRef="#br0" timeOffset="-199382.44">9578 10746 821 0,'-22'0'325'16,"7"-1"-202"-16,2-2-13 0,12 8-20 16,1-1-6-16,-2 7-30 0,2 2-16 15,3 8-21-15,6 7-6 16,15 1-6 0,0 2-3-16,20 1-2 15,3-6 1-15,8-3-1 0,6-1 1 0,4-3-1 94,0 1-3-94,5-1-9 0,-3-1-10 0,-11-5-30 16,-6-4-28-16,-21-3-125 15,-3-1-179-15,-15-9 249 0</inkml:trace>
  <inkml:trace contextRef="#ctx0" brushRef="#br0" timeOffset="-199237.13">9618 11288 1132 0,'-17'10'413'0,"8"-8"-319"16,21-11-70-16,13-14-3 15,15-23 16-15,15-6 12 16,-2-20 11-16,6-3-2 15,9-10-15-15,5 0-12 16,-2-14-17-16,4-2-7 16,-11 6-25-16,-6-7-46 15,3 24-215-15,-6-1 188 16</inkml:trace>
  <inkml:trace contextRef="#ctx0" brushRef="#br0" timeOffset="-198472.36">5092 12081 622 0,'-5'71'324'0,"9"-39"-60"0,5 0-179 15,26 8-49-15,10-3 0 0,12 8 9 31,14 5-1-31,-6-4-15 16,4 4-11-16,-3 8-9 0,-2 12-3 16,6 2-2-16,-4-5-3 15,7-6-38-15,-6-16-30 0,-12-14-104 16,-4-7-88-16,-21-20 164 16</inkml:trace>
  <inkml:trace contextRef="#ctx0" brushRef="#br0" timeOffset="-198199.96">5460 12499 995 0,'-9'16'429'0,"11"-8"-220"0,9 0-62 0,13-10-54 0,8-11-9 15,17-17-18-15,11-9-17 16,19-19-22-16,5-4-8 16,7-16-13-16,-4-5-3 15,8-3-39-15,-4-1-55 16,11 12-244-16,0 3 221 16</inkml:trace>
  <inkml:trace contextRef="#ctx0" brushRef="#br0" timeOffset="-197404.43">5086 14308 565 0,'5'12'254'15,"9"4"-123"-15,12 2-29 16,21-6-29-16,6-8-1 16,16-1-3-16,4-4-11 15,-1 1-29-15,3 2-9 16,6 3-11-16,1 1-4 31,-7-3-6-15,-3 0-26-16,-21-3-165 0,-10 1 136 0</inkml:trace>
  <inkml:trace contextRef="#ctx0" brushRef="#br0" timeOffset="-197377.89">5291 14558 987 0,'1'35'435'15,"-10"-9"-243"-15,11-6-64 16,19 3-28-16,-3-17-31 16,10-1-5-16,4-15-17 15,-2-15-9-15,6-25-15 0,5-9-6 16,14-19-12-16,6-9-6 16,19-11-44-16,12-4-41 15,14-6-151 16,4 4 149-31</inkml:trace>
  <inkml:trace contextRef="#ctx0" brushRef="#br0" timeOffset="-196380.86">10058 16170 313 0,'-25'-12'216'0,"3"-2"22"15,3 1-41-15,2-6-34 16,2 4-7-16,3 5-9 15,2 0-18-15,6 13-35 16,2-5-24-16,7 7-40 16,-5-5-12-16,13 17-17 15,56 55-1 1,-17-23-2-16,3-3-2 16,-9-1-18-16,0-5-18 15,0 1-53 1,-1-1-24-16,2-4-51 15,-1 8-29-15,-9-10-134 0,-3-2 209 16</inkml:trace>
  <inkml:trace contextRef="#ctx0" brushRef="#br0" timeOffset="-196007.27">9995 16573 863 0,'-43'126'393'0,"36"-110"-184"0,11-5-82 15,4-7-7-15,15-14-19 16,9-9-6-16</inkml:trace>
  <inkml:trace contextRef="#ctx0" brushRef="#br0" timeOffset="-195926.74">10064 16665 1979 0,'53'-48'55'0,"8"-22"-30"0,1-7-12 0,0-8-8 0,12 0-4 0,14-7-34 0,0-10-46 0,0-5-171 16,-11-10 160-16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30:2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6196 9155 108 0,'-28'-6'94'0,"-4"2"33"0,-8-4-5 16,5 0-12-16,-3-2-13 31,0 3-19-31,0 1-10 0,-8 5-18 0,5 2-8 16,-1 6-17-16,-4-2-7 15,0 3-11-15,-10-8-3 0,9 6-3 16,1 4 0 0,5 1-1-16,1 11 0 0,-8 0 0 15,-9-8 0-15,-5 11-1 16,-3 2 0-16,-3-3 0 16,7 10 0-1,7-4 0 1,1-4 0-16,9 1 1 0,-1-2 0 0,-1-1 0 15,1 5 0-15,-10-5-1 16,0 0 1-16,9 4-1 16,6-4 1-16,12 5-2 15,11 7 1-15,-1-15-1 16,6 8 0-16,4 5-1 16,0-7 1-16,9 12-1 0,1-1 1 15,-1-10 0-15,4 2 1 16,8 5-1-16,-3-3 1 15,9 11 1-15,1-3 0 16,6 2-1-16,7 3 1 16,19 4-1 15,-3-1 0-31,7 4 1 0,-1-7 0 0,-11-8 1 16,10 3-1-16,-3-2 0 0,4 3 0 0,12 3 0 15,11 4-1 1,-1-4 1-16,8-1 0 15,-9 7 0-15,-2-8 1 0,15 4-1 16,-8-7 1-16,12-14-1 16,-2 2 1-16,-2-10-1 15,21 2 1-15,-6-8 0 16,6-1-1-16,-6-5 0 16,-4 0 0-16,3-6 1 15,-4-3-1-15,2-7 1 16,-23-5 1-1,-39 8 1-15,1 0 0 0,111-33 1 16,-6-12 0-16,3-11-1 16,-60 7 1-16,-7 1 2 0,5 0 8 15,-12-1 18 1,-13 0 7-16,-11-3 9 0,-8-6-2 16,-14-5-9-16,2-5-3 15,-10-2-6-15,-5 6-5 16,-3 2-10-16,-6-7-3 15,-9 0-4-15,-1 0-1 0,-11-3 0 16,-4 16 0 0,-6 5 2-16,-10-3 0 0,-12 9 1 15,2 13 0 1,-15-5 0-16,-9 9 1 0,-10 7 1 16,-14-4-1-16,-5 27 2 15,-8-1-2-15,-13 11-3 16,0 11-3-16,1 0-4 15,-3 13-1-15,9 14-4 16,-4-5-2-16,3 13-6 16,10 2-3-16,2-4-8 15,10 3-12-15,6 1-46 16,10-4-38-16,16 2 73 16</inkml:trace>
  <inkml:trace contextRef="#ctx0" brushRef="#br0" timeOffset="2733.67">11778 10279 132 0,'-24'-2'66'0,"4"3"-1"0,-1 0-2 0,-6-7 2 15,-4-3-5-15,-1 9-16 16,-1 0-6 0,4 10-7-16,-10-2-4 15,-7-5-11-15,-1 7-5 16,-7 0-8-16,12 3-1 0,-1-3 1 16,1 2 3-16,0 1 9 15,-7-1 9-15,0 6 15 16,1-1 7-1,-13 0 5 1,0 0-5 0,3 3-12-16,-1-1-7 15,9 1-14-15,2 5-2 16,2 2-6 0,-10-2-2-1,6 10 1 1,-2-2 0-16,2 9 2 15,13 5 3-15,2-1-1 0,3 0 0 0,7-6-2 16,4-5-2-16,4-2-2 0,7 1 0 16,6-2-2-16,2-1 0 15,2 4 0-15,5-1 0 0,5 4 0 0,4 4 0 16,12 2 0-16,1 5 0 0,10-4 0 0,10 0 0 16,4-2 0-16,13 1 0 0,-1-1 0 15,-2-1 0-15,9 10 0 16,-4-3-1-16,25-1 1 15,6 5-1-15,2-18 0 16,-2 1 0-16,2-11 0 16,0-4 0-16,5-8 0 15,0-5 1-15,-2-5 0 16,11-4-1-16,-1-3 1 16,1-3 0-16,0-3 1 0,-9-3 0 15,11-5-1-15,5-1 1 16,-5-8 1-16,6-6-1 15,-7-9 2 1,-1-1 0-16,3-3-1 0,-12 1 1 16,3 1-1-16,-12-8 0 15,9 9 1-15,-8-11-1 16,-14 0 2-16,4 8 1 16,-22-18 2-16,3 11 4 0,-8 2 8 15,-10-1 5-15,-13 2 10 16,-11-3 4-1,-9-1 1-15,-7-9 0 0,-9 3-6 16,-5-4-3-16,-20-2-1 16,-4 10 2-16,-11 0 2 15,-8 8-6-15,-13 9-10 16,-2-5-7-16,-9 13-4 16,0 8 6-16,2 8 1 15,-15 6 0-15,-8 12-7 16,-5 0-4-16,-13 14-2 15,5 7 0-15,-12 4-1 16,1 4 1-16,1 1-2 16,-2 1-1-16,0 3 0 0,-4-7-4 15,8 3-10-15,6 5-10 16,20-7-40-16,1 1-29 16,10-2-84-16,12 1-82 15,14 3 167-15</inkml:trace>
  <inkml:trace contextRef="#ctx0" brushRef="#br0" timeOffset="6384.92">13205 12723 273 0,'50'34'132'0,"-19"-36"-32"16,12 2-24-16,6 0-23 15,2 0-5-15,13 3-16 16,-13-11-7-16,14 8-7 15,1-2-4-15,3-7-7 16,22 10-2 15,4-5-4-31,-4 4-1 16,19 1 0-16,2-1 0 16,9 2 1-16,12-2 0 0,1 0 30 15,-3-8 22-15,-8-6 32 16,-1-8 9-16,-6 1-9 0,-8 0-18 15,0-1-27-15,-7 3-9 0,-19-3-20 16,-2 8-6-16,-8 10-17 16,-11-5-24-16,-13 2-86 0,-16-3-72 15,-28 2 116-15</inkml:trace>
  <inkml:trace contextRef="#ctx0" brushRef="#br0" timeOffset="6692.09">13680 13213 446 0,'13'-9'195'0,"11"3"-96"0,15-1-7 15,21 6 0-15,-1-14-12 16,7-11-10-16,10-2-26 31,-3-4-4-31,36 8-7 0,3 1-7 16,20-4-13-1,1-3-8 1,-6 2-5-16,9 4 0 0,-23 0 0 0,-5 4 0 16,-23-4 0-16,-3 9 2 0,-16-4 0 15,-3-1 0-15,-8 8-12 16,-19-12-26-16,-4 11-120 15,-13 2 105-15</inkml:trace>
  <inkml:trace contextRef="#ctx0" brushRef="#br0" timeOffset="7632.01">8863 13813 394 0,'-7'3'164'0,"8"-1"-80"0,3-5-30 0,12-1 10 0,9 2 16 16,8-6 13-16,13-4-11 15,28 3-32-15,5-3-14 0,10-9-23 16,6 4-7-16,5-2-8 31,11-5-13-31,10 11-43 16,6 0-21-16,0-9-44 0,-8 2-14 0,-6-6 3 16,-4 2 6-16,-9 1 36 15,-9-2 26-15,-9 3 37 16,-11-4-10-1,-26 0 33-15</inkml:trace>
  <inkml:trace contextRef="#ctx0" brushRef="#br0" timeOffset="8123.1">9491 14215 871 0,'9'22'335'0,"4"-16"-261"0,9 2-11 15,22-16-45-15,11-7-2 0,5-6 4 16,0-10 1-16,9-3-6 15,3-7-5-15,17-1-8 16,3 0-6 15,5 10-56-31,-6 4-59 0,5 5 73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35:27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14678 13854 724 0,'-51'1'261'0,"36"13"-207"15,-3-3-24-15,4-2-2 16,2-3 3-16,-5 8 6 15,2 2 0-15,2 4 5 16,-3 4-2-16,0 0-8 16,0 3-7-1,-4 8-13-15,1 5-4 0,12 9-6 16,-4 1 0-16,-1 4-2 16,7 2 0-16,3 4-1 0,1 4 0 15,29 14 0-15,4 1 1 16,-6-7 0-16,18 3 0 15,-13-19 0 1,8-10 0-16,12-6 0 0,3-13 0 0,11-8 3 16,6-1 6-1,-7-20 9-15,-3-4 3 16,-8-10 9 0,-7-9 1-16,5-2-1 0,6-1 0 0,5-11-3 15,-1 4-3-15,-13-12-2 16,-5-8-3-16,-17-2-7 15,-10-8-3-15,0 6-4 16,-15 0-1-16,2 5-2 16,3 7 0-1,-19-9-1-15,-4 1 1 16,-13-4 0 0,-7-4 1-16,-3 10 1 0,-8 3 2 0,-7 7 4 15,-2 5 5-15,8 11 5 16,4 7 2-16,1 12-1 15,5 6 0-15,-15 2-4 16,5 7 0-16,-16 7-5 0,-7 3-3 16,10 14-5-1,-7 4-3-15,17 10-5 0,5 7-5 16,2 9-29-16,2 0-21 16,5 2-82-16,16 1-79 15,8 2 141-15</inkml:trace>
  <inkml:trace contextRef="#ctx0" brushRef="#br0" timeOffset="1591.92">14555 16683 623 0,'2'9'247'0,"-1"19"-163"0,-7 30-12 16,-2-22 10-16,-1-2 2 31,-1 3-3-31,-1 8-29 0,-3 5-13 0,4 5-16 15,3 7-6-15,-1-2-9 16,12 3-3-16,3 0-5 31,8 0-3-31,21 10-1 16,-1-11-1 0,17-3-1-16,4-2-1 0,5-18 0 0,11-3-1 15,4-16 1-15,-4-17 2 0,-2-16 3 16,-8-12 2-16,-11-15 8 15,-5-18 4-15,9-4 10 0,-10 0 7 0,-16-5 7 16,1 8 2 0,-30-12 2-16,-7-8-2 15,-17-4-9 1,-14 0-4 0,-9 3-11-16,-8 8-1 0,-3 9 5 15,-6 11 1-15,-12 1 2 0,-3 2-3 16,-15 11-8-16,4 7-3 15,9 28-6 1,8 8-1-16,12 22-4 0,8 3 0 16,-1 7-5-16,6 13-2 15,7 5-13-15,6 5-9 16,22 6-35-16,13 9-25 0,23-2-55 0,14 7-49 16,22-12 127-16</inkml:trace>
  <inkml:trace contextRef="#ctx0" brushRef="#br0" timeOffset="3362.11">16848 16136 449 0,'-15'22'171'15,"-8"-4"-116"-15,9 4-12 0,-9-9-7 0,-2 10 1 0,15 8-11 16,-8-5-6 0,4 5-7-16,7 0 0 0,-5 3-2 15,-1 1-2-15,7 11-6 16,8-1-3-16,13 9 0 16,12 6-1-16,11-1-3 31,6 1-1-31,2-7 0 0,0 2 0 15,3-2 1-15,1-5 1 0,10 7 0 16,4-12 0-16,5-5 2 16,-2-6 0-16,0-6 0 15,-6 1 0 1,-4-14 3-16,3 5 1 16,-4-14 8-16,6-4 5 0,-10-17 8 0,0 3 6 15,-12-16 21 1,-2-8 10-16,-7-13 6 0,-11-17-3 15,-3-6-11-15,-9-2-8 16,-12-9-3-16,1 4 1 16,-10-8-13-16,-5 1-6 15,11 8-11-15,-15-2-4 16,5 11-2-16,-5-5 2 16,-29-4 7-16,7 0 3 15,-16 3 8-15,1 10 1 0,8 11-7 16,6 10-5-16,-9 8-2 15,-3 2-2-15,-13 8 2 16,-7 6-1-16,-7 11-8 16,0 11-5-16,-1 9-5 15,5 11-5-15,-5 7-21 16,0 1-22-16,8 11-87 16,2-4-73-16,22 8 131 31</inkml:trace>
  <inkml:trace contextRef="#ctx0" brushRef="#br0" timeOffset="12095.71">15496 16975 554 0,'25'69'210'0,"-25"-69"-146"0,0 1-28 0,3-2 13 0,-3 0 10 0,0 0 9 16,0 0-12-16,0 0-27 0,0 0-11 0,15-3-13 0,33-7-2 0,-15 9-3 0,2 0 0 15,18 1 0 1,5 0 0-16,11-3 1 31,-2-10 2-31,-4-3 8 16,3 0 6-16,4-1 2 0,8 5-2 15,5-3-7-15,-9-1-5 0,-16-1-3 0,-3 3 0 16,-11 1-2-16,2 5-4 16,4 0-61-1,-5 2-75-15,10 4 89 0</inkml:trace>
  <inkml:trace contextRef="#ctx0" brushRef="#br0" timeOffset="12832.68">15663 14814 277 0,'22'-14'147'0,"-3"26"-41"15,21 8-36-15,13-1 0 0,-2-1-7 16,7 4 0-16,-2 3-10 16,-7-5-7-16,20 16-10 15,10 3-7 1,1 7-13 15,2 11-7-31,-6-1-6 0,-13 4-3 0,-2 0-4 0,-7-2-4 16,-1 3-22-16,-1 5-12 0,-11-7-52 15,-11-11-41-15,-7-5 86 16</inkml:trace>
  <inkml:trace contextRef="#ctx0" brushRef="#br0" timeOffset="13469.69">15060 15051 577 0,'12'84'234'0,"-28"-49"-140"15,3 1-20-15,3 4-26 0,-2 2 2 16,4 8-10-16,1 7-4 0,3 12-4 15,3 20-4-15,2 14-6 32,5 3-5-32,3 19-10 0,0 1-3 15,-5-1-4-15,-1-2-5 16,-1-20-46 0,0-8-42-1,5-22-198-15,-2-13 187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36:25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 4060 141 0,'0'0'108'0,"-13"-1"31"0,-27 2-8 16,27 3-13-16,-5 2-7 15,10 6-20-15,-4 0-12 16,4 3-21-1,-1 4-10-15,1 6-15 0,-13 8-4 16,-6 9-1-16,11 9-1 0,-2 12-2 16,11 4-1-1,9 3-7 17,-2 1-5-17,-3 1-4-15,-4 1-3 16,1 10 2-16,3 6-1 15,6 8 1 1,3 2-1-16,1 8-5 16,2 8 0-16,2 4-1 0,4 7 1 15,6 3 0-15,-11 2 0 0,-1-1 0 0,1-4-1 16,-10-9 0-16,15-3 0 0,0-9 0 16,-2-3 0-16,10-8 1 0,-16-5 0 15,4 3 1-15,3 2 0 0,-9-5 0 16,6-2 1-16,-2 2 0 15,-4 0 1-15,1 16 0 0,-6-1 1 16,-2-5 0-16,-2 1 0 16,0-15 3-16,1 3 0 15,-4-6 3-15,1-3 3 16,1-5 5-16,4-1 4 16,1 2 5-16,-1 5 2 15,0 4-1-15,-1 0 0 0,-6-9-1 16,6-8-1-1,-1-7-7-15,0 0-4 32,3 3-7-32,-7-4-3 15,-3 1-2-15,-1-5-1 16,-1 0 0-16,10 4-1 16,-7-5 1-1,6 9-1-15,5 6 0 0,-5 0 1 16,-1 4 2-16,-2-4 2 0,-12-10 2 15,3-3 1-15,0-7 0 0,-3 0-1 0,15 5-3 16,-16-5-1-16,10 10-2 16,2-1-1-16,-9-6 1 0,11 6-1 15,-4-8 0-15,-3-4 1 16,7-4-1-16,5 3 0 16,1-9-2-16,2-6 0 15,1-8-3-15,-7-11-3 16,9-3-19-16,-1 8-8 15,1-3-14-15,3-2-3 0,-4 2-1 16,4-4-6-16,5-1-42 16,-3 5-36-16,4-7-134 15,8 5 166 1</inkml:trace>
  <inkml:trace contextRef="#ctx0" brushRef="#br0" timeOffset="1534.24">1058 10195 254 0,'70'-56'110'0,"-70"71"-22"0,-3-3 3 0,3 0 15 16,-5-4 0-16,0 9-24 16,-5 6-9-16,2 0-15 31,-3 9-7-31,5-7-16 0,4-2-7 0,-5 7-9 15,12-2-3-15,1 8-7 16,-5 4-1-16,21 6-2 16,-4 3 2 31,5 11 2-47,9 6 1 0,-7 5 2 15,2-6-1-15,-4-11 1 0,-1-1 0 0,-6-14-2 0,1-1-2 16,-4-7-3-16,-2-5 0 0,0-3-2 0,-5-7 0 15,0-5-2 1,-4-6 0-16,-2-7-2 0,1 2-1 16,-2-1 1-16,1 0 0 15,0 0 5-15,0 0 4 16,0 0 7 0,2-5 1-16,4-5 0 0,28-31-4 15,-18 25-6-15,7-4-3 0,-9-16-2 16,10-6 0-1,8-18 0-15,-5-12 0 0,11-10-1 16,-6-5-1 0,6-4-2-16,0-1-13 15,5 2-84 1,1-6-121-16,-7 1 139 0</inkml:trace>
  <inkml:trace contextRef="#ctx0" brushRef="#br0" timeOffset="11799.29">19300 15192 603 0,'22'107'224'0,"-21"-85"-160"15,4 2-4-15,-1 1-9 0,3 0-6 16,-2 3-17-16,-1-2-7 16,7 10-4-16,0 1-1 15,8 7-2-15,2-6-3 16,13 9-2 0,1 1-1-16,29 8-6 31,3 13-1-31,13 14-1 0,6 6-4 15,-14 13-1-15,15 7-2 0,-3-5 0 0,5 7 2 16,-1-3 3 0,-15-4 0 15,4-2 2-31,-8-5 0 16,0-8 1-16,-3-10 1 15,-8 0-2-15,-8-15 0 0,-12-12-7 16,0 0-10-16,-7-22-36 0,-4 4-40 15,-2-17 57-15</inkml:trace>
  <inkml:trace contextRef="#ctx0" brushRef="#br0" timeOffset="12696.49">20413 14726 309 0,'7'5'161'0,"-2"-2"-27"0,4 4-21 16,-3 0-27-1,0-4-5-15,1 7-17 0,3 1-8 16,3 5-17-16,5 3-7 15,19 13-16-15,-6-3-4 16,18 12-8-16,5 6-2 16,-2 20 0-1,17 10 0-15,3 18 1 16,7 9 0-16,-1-8-1 0,0 16-1 16,-13-4 1-16,-9-3 2 0,-8-3 14 15,-4-12 4 1,-5-10 14-16,0-3 8 15,-2-11-11-15,5-2-4 0,-10-10-14 16,5-6-9-16,-7-8-4 16,-9-5 0-1,2-4-12-15,-7-4-21 0,2 2-79 16,-4-4-67-16,-3-2 106 16</inkml:trace>
  <inkml:trace contextRef="#ctx0" brushRef="#br0" timeOffset="14055.22">18921 16700 344 0,'-14'12'151'0,"1"-3"-58"16,2-3 0-16,3-2-2 15,3 0-3-15,1 1-21 16,0-2-13-16,4-3-26 16,0 0-8-16,0-1-16 15,0 0-4-15,4-2-2 16,16-12 0-16,44-46 2 16,-18 24 2-16,17-12 3 15,9-6 3-15,13-1 9 16,5-11 4-16,14-8 11 15,15-9 4-15,7-22-8 16,5 4-5-16,16-8-16 0,-3-1-5 16,8 5-2-16,7 0 0 15,-13 9 0-15,-6 7 0 16,-2 9 2-16,-8 5 0 16,-11 4 1-16,-11 2 2 15,-17 8 7-15,-10 4 4 16,-11 13 4-16,-13 7-1 0,-14 14-9 15,13 9-5-15,-42 5-25 16,1 3-30-16,-15 12-124 16,-23 2 114-16</inkml:trace>
  <inkml:trace contextRef="#ctx0" brushRef="#br0" timeOffset="15343.12">19346 17367 351 0,'-17'46'142'0,"11"-43"-71"15,3 1-11-15,2 0 14 16,-1-1 10-16,1-3 3 16,1 0-7-16,0 0-21 15,0-1-10-15,0 0-17 16,3-3-1-16,16-19 3 0,39-31 5 15,-15 18 5 1,12-6 1-16,21-13-7 16,5-8-5-16,12-10-14 0,11-1-7 15,16-5-10-15,13 5-3 16,8-8-2 0,2-3-1-16,3-6 2 15,-5-12 2-15,18 7 1 0,-9-6 5 16,-14-12 11-16,4 1 4 15,-12-1 5-15,-5-2-1 16,-3 13-5-16,-5 11-1 0,-15 4-2 16,-3 14-1-16,-7 14-7 15,-9 1-4-15,-23 11-10 16,-7 2-14-16,-16 13-66 16,-3 8-87-16,-15 6 109 15</inkml:trace>
  <inkml:trace contextRef="#ctx0" brushRef="#br0" timeOffset="16530.18">19968 14889 514 0,'-30'-28'246'0,"26"28"-97"0,-1 1-35 16,3-1-41-16,1-1-9 15,-1 0-8-15,1 0-7 16,0 1-18-16,-2 0-8 16,-8 2-13-16,-27 18-5 0,25-15-5 15,-3 5-4 1,2 6-4-16,-1 1-4 15,0 9-4-15,2 0-2 16,-4 5-3 31,4 1 1-47,2 0 6 0,4 7 4 0,4-8 7 16,6 4 2-16,0-11 0 0,5-8 0 0,7-4 0 15,2-5 2-15,13-6 3 0,3-3 1 16,13-6 4-16,4-7 0 15,10-4 1-15,8 2 1 16,1 0 1-16,-1 3 0 16,-12 2-3-16,-8 0-1 0,-16-1-3 15,-5 7-3-15,-14 9 0 16,-3 8 0-16,-13 20 0 16,-5-1 0-16,-14 11-3 0,-2-1-8 15,-7-3-16-15,3 2-7 16,-3-4-10-16,1-2 3 15,-1-4 11-15,0-6 3 16,6-10-15-16,7 2-20 16,15-12-99-16,-7-6-105 0,8-10 167 15</inkml:trace>
  <inkml:trace contextRef="#ctx0" brushRef="#br0" timeOffset="17225.75">20842 14606 731 0,'-45'-58'313'0,"42"59"-196"0,6-2-31 16,7-1-65-16,3 2-11 16,9 4 1-16,8 6-1 15,9 3-6-15,3-1-1 16,18 6-2-16,1 0-1 0,-1 1-5 15,3 2-15-15,-16-12-60 16,-3-1-51-16,-3-1-126 16,-1-1 154-16</inkml:trace>
  <inkml:trace contextRef="#ctx0" brushRef="#br0" timeOffset="17773.55">21211 14424 604 0,'-21'-5'370'16,"6"4"14"-16,1 1-260 16,8 4-38-16,-2 8-48 0,7 5-15 15,-3 11-18-15,-5 8-2 16,6 15 1-16,-22 0 0 15,9 8-1 1,5-1-2-16,3-1-1 16,3 3-4-1,-2-1-19-15,-3 10-20 0,-9-4-61 16,6 0-50-16,13 9 95 0</inkml:trace>
  <inkml:trace contextRef="#ctx0" brushRef="#br0" timeOffset="19071.07">19532 16593 293 0,'67'-43'171'0,"-70"42"-4"0,-1-3-92 15,-3 2-7-15,5 8-8 16,-17-5-6-16,2 8-18 16,4 2-9-16,-8 0-13 15,4 4-5-15,-2 1-9 16,2-6-1-16,-4 0-8 15,2 3-5-15,2 8-10 16,2 6-4-16,2-2 2 16,3 2 3-16,3-5 10 15,1-2 4-15,6-2 6 16,0-3 3-16,7-4 7 0,1-1 6 16,4-7 14-16,2-3 6 15,7-2 9-15,3-3 0 16,9 0-6-16,15 6-5 15,-7-1-7 1,7 1-3-16,-5-1-3 0,-13-2 0 0,9 4-2 16,-11 0 1-1,-3 6 3-15,-4-2 1 0,-9 1 2 16,-3-2 2-16,-7 3 6 16,-2 1 2-16,-4 5-5 15,-5 4-5-15,-7 2-13 16,-3 7-7-16,-10-2-3 15,-6 4-1-15,3 1-4 16,-3 1-5-16,3-3-18 16,4 1-14-16,-2-6-41 15,5-5-24-15,7-1-63 16,5-11-86-16,3-1 168 16</inkml:trace>
  <inkml:trace contextRef="#ctx0" brushRef="#br0" timeOffset="19881.75">19860 17529 515 0,'-37'-52'215'0,"37"46"-108"0,6 6-45 16,0 2-7-16,2-2 2 15,9 5-5-15,6 3-17 16,11 3-6-16,16 7-10 16,6 5-7-16,4-2-8 15,-1 0-2-15,-12-5-4 16,-5-8-6-16,-5 7-32 16,-3-4-40-16,-4 2-127 15,-2 1 131-15</inkml:trace>
  <inkml:trace contextRef="#ctx0" brushRef="#br0" timeOffset="20163.08">20199 17384 577 0,'-11'-2'263'15,"9"9"-108"-15,-3-4-18 16,-12 9-38-16,11 3-19 0,-11 1-39 16,5 4-14-16,8 16-17 15,-10-2-4-15,11 13-3 32,-5 8-1-32,4-7-1 0,7 9-1 0,-13-4 0 15,11 2-1 1,8-1-29-1,-8-3-52-15,17-7 54 0</inkml:trace>
  <inkml:trace contextRef="#ctx0" brushRef="#br0" timeOffset="23345.79">20292 16185 135 0,'-27'-16'115'16,"27"8"10"-16,0 6-15 0,2-2-10 0,-4 0-14 15,2 4-7 1,0-1-16-16,0 0-9 0,0-1-17 16,0 1-4-16,0 0-8 15,0 1-4-15,0 0-2 16,7 11-3-16,23 35-4 15,-21-34-2-15,4 8-4 16,2-4-1 0,4-1 5-16,6 3 3 0,-2 0 8 15,3 5 3 1,3-4 4-16,-3 1 1 0,3-3 1 16,1-5 1-16,-18-6 1 15,0-3-1-15,-7-5 0 0,-3-3 0 16,12 2-3-16,-8-8 0 15,2 0-2-15,-8-5 1 16,-4-2 3-16,-6 0 0 16,-1-7-5-16,-3-7-5 0,7-6-12 15,7-9-5 1,3-8-3-16,7-2 0 16,-2-11-2-16,7 6-2 15,2 3-12-15,15 5-18 0,-3-3-108 16,2-4-127-1,0-7 168-15</inkml:trace>
  <inkml:trace contextRef="#ctx0" brushRef="#br0" timeOffset="32501.73">20925 16695 739 0,'-1'0'288'0,"0"0"-197"16,-1 8-29-1,2-5-25-15,2 1-9 0,2 4-13 16,18-3-8-16,51 38-5 16,-33-32-2-16,9-1-1 15,-11-6-3 1,6 2-5-16,5 1-5 0,2 2-31 16,4 4-23-16,4-7-67 15,0-2-44-15,-11-9-81 16,3-2 154-1</inkml:trace>
  <inkml:trace contextRef="#ctx0" brushRef="#br0" timeOffset="32771.42">21377 16457 560 0,'-18'16'250'15,"-1"8"-118"-15,3 6-31 0,1 11-36 16,2 3-19 0,0 6-18-16,2 3-4 0,-2 0 1 15,2 3 1-15,3 4-2 16,0-5-3-16,6 4-9 16,2-4-3-1,1-6-16 48,5 0-22-63,4-12-74 0,2-2-63 15,2-13 99 1</inkml:trace>
  <inkml:trace contextRef="#ctx0" brushRef="#br0" timeOffset="33260.51">21841 16136 721 0,'31'-43'280'0,"-27"35"-165"0,6-1-77 16,13 9 3-16,8 5 4 0,-1 1-2 15,10 6-18-15,-1-2-8 16,3 4-6-16,2-4-7 15,-6 1-12 1,-3-3-13-16,-4-7-60 0,1-1-59 16,-7-10-178-16,-4-2 196 15</inkml:trace>
  <inkml:trace contextRef="#ctx0" brushRef="#br0" timeOffset="33431.82">22257 15814 645 0,'-9'4'295'0,"-1"12"-111"15,1 6-57-15,2 11-25 16,-2 4-19-16,-1 11-32 16,-3 4-16-16,-1 8-21 15,-1 6-6-15,-2-5-4 16,3 3-2-16,-4-14-8 15,6-6-20 1,8-4-67-16,3-8-57 0,1-6 89 16</inkml:trace>
  <inkml:trace contextRef="#ctx0" brushRef="#br0" timeOffset="33827.97">21521 15519 253 0,'-12'-8'151'0,"4"3"-6"0,0-7-15 15,-6 3-17-15,7 4-9 16,1-1-30-16,2 2-17 16,7 0-32-16,0 2-11 15,17 6-5 1,0 1 0-16,19 19 1 0,-3-6-3 16,6 3-5-16,3 7-2 15,-10-10-2-15,10 2-2 16,0 0-32-16,-3-8-41 15,1-8-143-15,7 14 139 16</inkml:trace>
  <inkml:trace contextRef="#ctx0" brushRef="#br0" timeOffset="34197.07">21803 15192 850 0,'-61'63'340'16,"46"-21"-216"-16,8 8-57 16,-1 2-8-16,4 6-21 15,-4-3-9-15,-3 3-14 0,2-5-3 16,-2-5-3-16,-3 1-2 15,12-8-12 32,-1-3-22-47,1-6-66 0,2-4-55 16,-3-11 88-16</inkml:trace>
  <inkml:trace contextRef="#ctx0" brushRef="#br0" timeOffset="35036.44">21648 15099 168 0,'-44'43'137'0,"33"-36"17"0,-12-5-39 16,4-1-18-16,-9-1-23 15,-7 1-12-15,19 14-11 16,0-5-6 0,-1 5-11-16,0-9-8 15,4 9-14-15,-3 1-6 0,7 4-3 16,2 17 4-16,0-8 8 15,3 10 4-15,4 7 0 16,4 4-5-16,2-5-8 16,2 2-3-16,2 1-3 15,7-3 0-15,5 4 0 16,12-4-2-16,0-12 1 16,-5-7-1-16,0-8 0 15,1-4-2-15,-1-8 0 16,10-3 0-1,-2-5 2-15,-4-8 2 0,-1-7 2 0,-2-2 1 16,-1-10 0-16,-1 6 0 16,-4-7 0-16,6-2 2 15,-6-8 2-15,-1-10-1 16,-8-2-3-16,-2-5-2 16,-4 1-5-16,-9 0 0 15,5 10 0-15,-13-3 2 16,-10-3 5-16,-3 5 4 15,-14 2 16-15,6 6 7 0,-3 17 11 16,0 7 2 0,-1 6-10-16,-2 6-8 15,-3 4-10-15,3 5-7 16,0 10-7-16,-3 2-1 0,5 7-5 16,0 4 0-16,-8 1-8 15,7 1-4-15,9 9-22 16,2-3-21-16,21 9-53 15,4 4-47-15,10 3 100 16</inkml:trace>
  <inkml:trace contextRef="#ctx0" brushRef="#br0" timeOffset="35893.33">22016 15833 401 0,'-52'-40'184'0,"40"47"-73"15,-10 4-64-15,7 1-5 16,3 3-11-16,-3-1 2 16,-1-2-2-16,1 3 1 15,-6-3 0-15,3 1-4 16,3 9-11-16,1-3-4 15,5 14-8-15,-1-3-3 16,2 12-2-16,2-1-2 16,6-5 0-16,5 6 2 0,6-6 0 15,1 3 1-15,9 1 1 16,2 1 0-16,6-4 0 16,-6-3 1-16,15 0 2 15,8-6 2-15,4 0-1 16,6-4 0-16,-14-18-4 15,-6 2-1-15,-4-10-4 16,0-9-1-16,4 3 0 16,0-7 1-16,-3-1 4 15,8 2 4-15,-9-6 7 16,-4-4 4-16,-12-6 5 16,-8-1 1-16,7 0-2 15,-11-5-5-15,2-1-5 16,-6-2-1-16,-16-6 0 0,13 3 2 15,-10 2 0 1,-6 0 0-16,-4 2-4 16,-7 3-1-16,-2 0-3 0,2 3 1 15,0 8 0-15,-2-1 3 16,2 10 7-16,3 3 3 16,2 8 5-16,-4 4 0 15,-6 1-9-15,-3 3-2 16,-3 0-12-16,-9 3-9 0,8 6-27 15,2-3-17-15,-1 5-37 16,12 5-27-16,-1 1-111 16,1 7 148-16</inkml:trace>
  <inkml:trace contextRef="#ctx0" brushRef="#br0" timeOffset="36922.58">21100 16435 176 0,'-18'6'93'0,"6"-1"-13"15,5 0-30-15,-8 1-14 16,-3 2 0-16,3 4-4 16,-3-3-2-16,3 5 3 15,0 2 3-15,1 1 5 0,-4 3-3 16,8 0-4 0,-1 3-3-16,0 3-6 15,0 1-3 1,1 1-2-16,2-1-1 0,1 0-1 15,6 5-2-15,-2-3-3 16,3 4 0-16,2 1-3 0,-1-3 0 16,6 4 1-16,0 3 4 0,2-6 5 15,3 3 2-15,0-3-4 16,5-3-6 0,4-4-7-16,6 1-3 0,4-3 0 15,0-5 2-15,6 0 4 16,2-6 2-16,-1-7-1 15,1-1 0-15,-4-1-3 16,-3-2-1-16,1-3 2 16,2 0 1-16,1-4 3 15,0-1 1-15,0-6 0 16,9 1 0-16,-13-3 0 16,-1-7 0-16,-6 5 3 0,-18-3 0 15,0 1 1 1,9-20 2-16,-6-4 6 0,0-3 1 15,-7 8 2-15,-3 1 0 16,0-4-7-16,-7 2-2 16,-4-5-4-16,1-3-4 15,-10-6-5-15,8 6 0 16,-2 0-3-16,1 7-1 16,-6 3 0-16,5 2 1 15,-14 4 0-15,-1 2 2 0,3 6 3 16,-8 0 2-16,10 6 5 15,-3 0 2-15,-2 5 1 16,1 2-3-16,1 6-7 16,-2 1-4-16,10 8-19 15,-5 3-16-15,-7 3-56 16,6 3-49-16,1 2 85 16</inkml:trace>
  <inkml:trace contextRef="#ctx0" brushRef="#br0" timeOffset="61259.03">7306 4174 106 0,'34'36'81'0,"-32"-30"16"0,-4 2 2 0,0-4-14 0,-3 3-15 0,1-5-23 16,-2-2-8-16,5 0-10 15,1-1-5-15,0 0-10 0,0 0-6 16,0 0-7-1,0 0-1-15,0 1-1 0,0 0 0 16,0 0 0 0,0 0 1-16,0 0 3 15,0 0 4-15,2 6 11 16,1 3 4-16,13 28 4 0,-11-20-1 16,4-4-6-16,5 13-3 15,-3-13-7 1,0-5 1-16,-1-7 5 15,-5-4 5-15,12-3 10 16,-3 8 4-16,5-3 2 0,-3-7 1 16,2-2-3-16,-1-9-2 0,0 2-8 15,2-4-3 1,-4 1-6-16,0-1-1 0,1-2-3 16,-3-2-1-16,3-6 3 15,5-4 2-15,4-7-1 16,5-16-1-16,-5-23-6 15,2-5-3-15,5-14-5 0,-2 4-5 16,13-8-21 0,-4-10-17-16,2-6-66 15,2 2-49-15,19 1 100 16</inkml:trace>
  <inkml:trace contextRef="#ctx0" brushRef="#br0" timeOffset="62628.02">6944 4985 292 0,'-87'-4'144'0,"88"8"-43"15,-6-4-22-15,6 2-19 0,-2-3-3 16,0 0-5 0,0 0-5-16,0 0-10 0,0 1-5 15,-1 0-11-15,0 1-6 16,-1 12-8-16,-25 26-3 16,36-20-3-1,1-1-1-15,2-2 0 0,-3-1 0 16,5-3 0-16,1 0 1 0,7 1-1 15,4 1 2-15,-5 2 4 32,1-1 4-32,-4 2 7 0,1-4 3 15,0-2-2-15,-2-2-2 0,3-8-4 16,-5-6 1-16,4-10 2 16,4-6 2-16,-3-13 0 15,8-2-1-15,5-18-4 16,6-13-2-16,4-24-6 15,1-13-3-15,6-5-56 16,-3 2-64-16,16-8 76 16</inkml:trace>
  <inkml:trace contextRef="#ctx0" brushRef="#br0" timeOffset="68555.42">9757 5627 41 0,'-35'-3'54'0,"31"8"32"15,-1-3 13-15,-1 1 5 16,4-2-6-16,2-1-15 16,-7 0-9-16,4 0-27 15,-3 0-12-15,4 4-21 16,2-4-7-16,0 0-5 0,0 0-1 15,0 1 3-15,-2 10 3 16,6 33 3-16,6-29 2 16,2-2-2-16,6 6 0 15,-9-6-2 17,5 3-1-32,-3-4 2 15,-2 0 0-15,0-8 0 0,3 6 0 0,-3 0-3 16,-1-2-1-16,-1 4-1 0,-6-17 0 15,0 3 1-15,-1 2 0 16,0-1 3-16,0 1 0 0,0-1 0 16,0 0 1-16,0 0 6 15,4-11 8-15,23-42 23 16,-6 20 9-16,7-7 7 16,13-7-4-16,17-10-19 15,8-10-9-15,10-20-17 16,-2-5-4-16,1-5-10 15,3 1-17-15,1 9-117 16,5-3 96-16</inkml:trace>
  <inkml:trace contextRef="#ctx0" brushRef="#br0" timeOffset="71232.56">20534 15664 186 0,'-31'29'95'0,"28"-32"-26"15,0 6-37-15,-6-12-25 16,7-1-3-16,0 6-2 16,-1-10 0-16,3 17 26 15,-1-6 14-15,-8-7 18 16,1 14 6 0,-9-11-12-16,-1 1-12 0,5 16-17 15,-6-10-7-15,4 8-13 16,1 16-3-16,-2-9-2 187,3 4 0-171,-5 3 0-16,1-8 0 16,0 7 1-16,-1-2 0 0,2 8 1 15,8 3-1-15,-7-4-1 0,-8 1 0 0,9 1 0 0,-23-9-1 0,20 8 1 16,10 4 0-1,-11-10 0-15,27 20 1 0,-4-4 0 0,-7-4 1 16,7 4 8-16,-19-29 3 0,11 8 6 16,-4-8-1-16,13 11-7 0,20 12-3 15,-25-17-5-15,11 11-2 16,-11-13-1-16,-14-4 0 0,24 13 1 0,-11-13 0 0,13 8 7 16,7-2 3-16,-7-3 3 0,8 3 0 0,-5-3-4 0,2 0-1 0,4-1 2 15,3 0 3-15,-2-4 5 0,4 3 2 0,3-7 0 16,3-1-1-16,7-1-4 0,5 3-1 0,-7-6 2 0,-2 1 2 15,-10-4 1-15,-7-6 0 0,10 3-4 0,-4-1-3 0,7-1-4 0,-6-6-1 16,-5-1 0-16,0-2 0 0,-6-1-1 16,1 5 0-16,-3-6 2 0,1-3 2 15,1 5 5 1,-5-7 0-16,5-2 3 0,0 0 3 16,-4-7 3-16,3 4 1 15,0 2 4-15,-1 3-2 16,-4-4-4-16,5 3-2 15,-6-5-8-15,-3 2-2 0,-2 3-2 16,-10-3 0-16,-1 8 2 16,0-1 1-16,-8 6 2 15,2-4 0-15,-14-11-2 16,-3 1-1-16,-4 4-5 31,-4-10-2-31,-2 2-2 0,0 0-1 16,-5-11-1-16,1 19 0 0,4 7-1 15,-6 0 0-15,15 16 0 16,4 0-3-16,9 11-9 16,6 1-9-16,-5 3-37 15,3 4-25-15,-3-4-71 16,1 4-53-16,6-5 132 0</inkml:trace>
  <inkml:trace contextRef="#ctx0" brushRef="#br0" timeOffset="74856.82">8864 6353 145 0,'0'-2'100'0,"0"1"5"0,0 0-18 15,0 0-26-15,0 0-11 16,0 1-6 0,0 0 1-16,0 0 2 0,5 2 0 15,5 13-6-15,32 28-6 16,-25-26-13-16,-2-4-6 0,10 2-8 16,-5-6-1-16,7 0 0 15,-12 2 0-15,-6-8 3 16,7 7 1-16,-10-9 0 15,14 2 0-15,-3-1-1 16,-11-5 1 0,1 1 11-16,-3-2 9 0,-4-14 27 15,8 0 10 1,3-19 7-16,3-14-4 0,18-14-15 16,3-9-9-16,11-5-16 15,1 2-8-15,8-10-17 16,0-6-11-16,4-8-110 15,7 3 83-15</inkml:trace>
  <inkml:trace contextRef="#ctx0" brushRef="#br0" timeOffset="83666.12">6411 6637 83 0,'-19'8'56'0,"-5"-4"2"0,-5 6-13 15,6-2-3-15,3 3-1 16,-1 2-2-16,4-1-2 15,-10 4 0-15,1-1-6 16,10 2-4-16,0 4-11 16,4-6-6-16,4-1-6 15,-3 0-2-15,7 1-1 16,4 5-1-16,7 6 0 16,-3-4 0-16,4-2 0 31,1 3 1-16,6-4 0-15,7 4 0 0,-17-5 0 16,10 4 1-16,3 2 0 0,-10 1 1 16,20 2 0-16,-7-3 2 0,-3 0 1 15,5 3 2-15,-2 3 0 0,-3 1 0 16,0-5 0-16,6 1 0 16,4-7-1-16,-1-6-1 0,4 0-1 15,5-3-1-15,2-7 0 16,5 6-2-16,1-10 0 15,-1-4 0-15,4 1-1 16,-5-3 0-16,6 4 0 16,-3-1-1-16,-8-8 0 15,3 1 0-15,-3-7 2 16,-1 0-1-16,4 0 2 16,-6-6 1-16,7 0 1 15,-7-1 2-15,-6-1 6 16,7 3 1-16,-17-3 1 15,4 3-1-15,-5 2-5 16,-11-1-1-16,2 5 2 16,-8-6 2-16,4 5 2 15,-2-1-2-15,-8-4-4 16,-2 1-3-16,-3-6-3 0,-22-14-2 16,14 4 0-16,6 2 1 15,-9-3-1-15,19 12 1 16,-22-5-1-16,-4-2 1 15,0 6-1-15,1 0 0 16,3 4 0-16,1 3 0 16,-6 2 1-16,1 6 2 0,-6 3 17 15,-2 2 9-15,-7 7 14 16,-6 0 4-16,-9 4-16 16,-1 4-9-16,-6 3-16 15,7 0-4-15,3 6-2 16,4-2-2-16,8 2-18 15,-2 2-32-15,15-1-126 16,-1 4 118-16</inkml:trace>
  <inkml:trace contextRef="#ctx0" brushRef="#br0" timeOffset="92262.07">11786 6637 67 0,'-13'-4'61'0,"-22"-15"15"16,25 14 12-16,-3-1-1 0,3 2 8 16,-3 0-5-1,3-2-5 1,-5-4-7-16,4 9-22 15,-1-1-15-15,0 2-24 0,2 3-6 0,-3-1-9 16,-6 2-1-16,1-1-1 16,1 1 0-16,-3 3-1 15,3 1 1-15,-5 1 0 16,-2 5 0 0,-4-1 0-16,3 0 0 0,-3 2 1 15,5 3 1-15,0-1 1 16,-4 0 1-16,3 8-1 15,4-3-1-15,-1-8 0 16,4 13 1-16,0-11 3 16,0 6 3-16,5 11 6 15,-1-10 5-15,0-2 6 0,-2-2 3 16,-4-6 0-16,6 1-2 16,5 8-7-16,7-2-4 15,0 0-4-15,1 1-2 16,4-1-1-16,-4 1-1 0,10 2 1 15,-4-1 1-15,0 5 4 16,3 1 0-16,-1 7 1 16,6 3 0-16,1-8-2 15,4 0 0-15,2-4-2 16,0-11 1-16,3 3-3 16,0-5 0-16,4-7-1 15,-1 1 1-15,5-9 4 16,4 5 1-16,5-3 0 15,2 4-2-15,-3-4-5 16,-4-5-1-16,2-6-4 16,-1-4-1-16,7 4 0 15,0-1-1-15,-2-6 1 16,5 1-1-16,-2-8 1 0,8-1 0 16,1 5 0-1,-5-5 0-15,0 2 0 0,-10 1 0 16,1 1 1-16,-4-3-1 15,-4-1 0-15,-4 3 1 16,-5-3 0-16,3 5 1 16,-3 2-2-16,2 0 1 15,-3-3-1-15,-1-3 0 16,-7 0 0-16,0-7-1 16,-2 10 0-16,-3-3 1 15,6 4 0-15,-5 4 0 0,-12-11 0 16,1 11 0-16,-10-4-1 15,-4-2 0-15,1 10 0 16,-3-5-1-16,-8 2-1 16,4 2 0-16,-5-5 1 15,-5 1 0-15,1 1 0 16,1 2-1-16,-1 4 1 16,-1 1-1-16,-6 4-9 15,0 2 0-15,-12 2 1 16,1 2 2-16,-8 1 9 15,-3 3 1 1,2 4-1-16,-4 3 0 0,3 4-1 16,3 3-2-16,-3 1-5 15,1 6-10-15,-3 2-48 16,1 6-37-16,6 8-139 0,8 9 149 16</inkml:trace>
  <inkml:trace contextRef="#ctx0" brushRef="#br0" timeOffset="97640.06">7015 7366 588 0,'-7'14'215'0,"6"-7"-172"0,2-1-23 0,2-4-6 15,0-2 10-15,-3 0 20 16,0 0 3-16,1 5-3 15,6 15-1-15,14 32-8 16,-8-25-2-16,4 0-7 16,2 3-10-16,11-1-9 15,-1-1-2-15,18 9-2 16,-19-10 1-16,1 0-2 16,-5-1 1-16,-26-7-1 15,16-1 2-15,-7-1 1 16,-2-2 1-16,5-6 2 15,-3 1 2-15,-7-9 0 16,2-1-1-16,-1-5 0 16,-1 4-1-16,0 0-1 15,0 0 0-15,4-9-1 0,26-40-1 16,-19 11-1-16,1-3 0 16,6-9-1-1,2-8 0-15,12-15 4 0,5-9 0 16,24-29-1-16,11 1-3 15,22-17-35-15,2-6-38 0,5 2-105 16,4-1-101-16,5-1 171 16</inkml:trace>
  <inkml:trace contextRef="#ctx0" brushRef="#br0" timeOffset="98872.05">11793 7697 69 0,'-3'-21'91'15,"0"-24"19"-15,2 31 36 16,-3 3 5-16,-1 1-22 15,1 0-18-15,-3 5-31 16,4 1-18-16,-1 3-31 16,-1 3-11-16,5 9-19 15,2-1-3-15,2 8 0 16,3 4 0-16,2 3 1 16,1 5 1-16,3 9 2 15,2 1 1-15,4 5 3 0,-3-4 0 16,4-8 0-16,-6-7 1 15,0-10 5-15,-1-4 1 16,-10-10 6-16,5-2 6 16,-4-9 6-16,3-3-1 15,13-20-3-15,0-7-5 16,-6-32-4-16,8-9 0 16,13-7-5-16,10-4-5 0,22-1-9 15,-1-6-7-15,0 2-65 16,-2-6-84-16,10 21 100 15</inkml:trace>
  <inkml:trace contextRef="#ctx0" brushRef="#br0" timeOffset="105311.39">3316 7792 153 0,'-50'0'81'0,"35"-3"-14"16,2 7-7-16,-3-9-9 16,0 7-2-16,2-2-4 15,-1-3-5-15,0 4-13 16,1-1-6-16,-2-4-12 15,-1 5-4-15,-2 3-5 16,-1-1-1-16,-3 21-1 16,0-15 1-16,0 1-1 15,5 6 1-15,-10-8 1 16,6 3 0-16,-14 0 0 0,-6-7 0 16,7-3 0-16,-6-1 1 15,9 7 1 1,-4-4-1-16,6 5 0 0,1 1 2 15,1 2 6-15,1 1 5 16,-4-6 5-16,3 5-1 16,-4-4-7-1,-4 1-4-15,-1 5-5 16,5-1-1 0,-4 2-1-16,11 2-1 0,5 2-1 0,-3-3 1 0,5-1 0 15,-3-2 1-15,4 5-1 16,1 0 0-1,3 1 0-15,7 4 1 0,-2-6 0 16,3 2 0-16,1 1 0 16,0 1 2-1,4 4 3-15,0 1 2 0,5 2 3 16,0-4 0-16,2-1-2 16,3 0-2-16,2 1-2 15,1-2-1-15,2 0-2 16,0-2 0-16,-1-6 1 15,0-2-1-15,4-2 1 16,-1 1 0-16,5-3 0 0,4 3 1 16,-3 0 1-16,-3-2 0 15,8 6 0-15,3 1 0 16,5 0 0-16,-4 2 0 16,-3-2-1-16,-2-5 1 15,-1 2-2-15,7 0-1 16,2-1 0-16,-4 1 0 15,11 0 0-15,-10-9 0 0,19 10-1 16,7 0 0-16,-7 1 0 16,14 5-1-16,-18-4 0 15,-2 1 0 1,1 1-1-16,-2-3 1 0,9-1 0 16,0 2 0-16,3-6 0 15,2 4 1-15,-4-13 0 16,-2 0 0-16,2 0 2 109,0 2-1-93,-3 2 1-16,1-6 0 0,3 5 0 0,9-2 2 0,-10-4 4 15,3-4 4-15,-4-8 8 0,-4 6 1 0,6-2 1 0,1 1-1 0,5 9-6 16,0-15-2-16,5 12-6 0,1 11-1 0,-7-7-4 0,-5-4-1 0,-7 4-1 16,-4-21 1-16,1 9-1 0,10 6 1 0,-5-10 1 15,6 9-1-15,-5-7 0 0,-8-1 0 16,-1-1-1-16,-5 1 0 16,-9-4 1-16,3 0 1 0,-5-6 0 15,3 3 2-15,0-4-2 16,1 2 1 15,3 5 0-31,-8-8 0 0,-5 9 2 0,-1-4-1 0,-12-2 2 16,3 2-1-16,-10-2-1 15,0-5-1-15,-7 1-1 16,5 2-2-16,-8-1 0 16,-4 7-1-16,-2 2 1 15,-11-6 0-15,-1 1 0 16,4 0 1-16,-8-2 0 15,-2 0-1-15,0 2 1 16,-2 2-1-16,-2 0 0 16,-6 1 1-16,-2 3 0 15,6 0 0-15,-7 3 1 0,5 1 0 16,2-5 0-16,-4 13 1 16,5-10 1-16,-4-4 1 15,-4 3 1-15,-1-11 0 16,-7 8-2-1,4 0-2 1,-12-1-2-16,-1-6-3 0,6-1-1 0,-1 3 1 0,13 8 1 16,1 3 0-16,-1 1-1 15,11 5 0 1,-13-3-2-16,3 1 0 0,-5 5 2 16,-14-3 0-1,8 1 2-15,-9-1 1 0,6 6 0 16,5 1 0-16,-5 0 0 15,1 1 0-15,-1 2 0 16,3 5 0-16,4 4 0 16,6 1-1-1,1 0 0-15,0 3-1 0,0 2 0 16,-1 0 0-16,-7 5 1 16,4 5-1-16,-4 7-1 15,-2 4-2-15,2 2-43 16,-6-6-43-16,1-4 57 15</inkml:trace>
  <inkml:trace contextRef="#ctx0" brushRef="#br0" timeOffset="114160.48">1360 4286 88 0,'-12'15'72'0,"-1"-2"21"16,-1 7-8-16,7-3-21 15,-3 1-11-15,3 2-22 16,0-8-11-16,5 16-13 16,2-1-4-16,0 6-3 15,7 11 0 1,1-5-1 15,2 4 1-31,3 5 0 0,-1 6 0 16,4 9 0-16,0 8 1 15,-3 6 1-15,-3-1 4 16,-4 1 10-16,-2 0 4 0,-3 22 13 0,3 3 3 16,0 10 5-16,4 10 4 0,0 4-1 15,4 6-1-15,-6-2-7 16,0 3-6-16,0-9-7 0,0-4-1 15,1-4 6 1,0-4 2-16,3 2 1 0,-6-5 0 16,-4-2-8-1,-1 1 0-15,6-5-1 0,-10-4 0 0,1 2-2 32,2-2-3-32,-19-17-4 0,12 6-4 0,0 3-2 15,-6 2 2-15,11 4 6 16,2-6 2-16,2-8 1 15,9-2-3-15,4 0-7 16,2 4-3-16,7-5-2 16,-10-4 0-16,-3-6 0 15,3-2 0-15,-12 1 0 16,4 5 0-16,-5-2 1 16,-7 3-2-16,9-4 1 15,-7-4-1-15,6 1-1 16,-2-2 1-16,2 8-1 15,10 2 0-15,-8-2 0 16,2-6 0-16,-4-3 0 0,-1-4 1 16,4 6 1-16,-4-1-1 15,9 3 2-15,0 1-1 16,-7-13 1 0,0-1 0-16,2-6-1 0,-7-4-1 15,1-7-1-15,7 4 1 16,-9-8-1-1,5-1-1 1,-2 3 0-16,9-4-1 0,-7-10-14 0,-5-4-17 16,2-17-59-16,-7-1-45 0,1-5 81 31</inkml:trace>
  <inkml:trace contextRef="#ctx0" brushRef="#br0" timeOffset="115346.11">889 10032 120 0,'-5'9'91'0,"-20"31"8"16,25-24-33-16,2-2-7 0,-1 6-15 15,2-4-8 1,6 11-13-16,1 0-4 0,2 7-8 15,4 10-1-15,-1-3-1 16,0 4-1-16,1 2 2 16,-5-4 1-16,4 2 0 15,-1 5 0 1,0 3 0-16,1 7 5 16,-5 1 15-16,2-5 4 0,5 1 14 15,-3-10 2-15,5-5-4 16,-3-2-1-1,-4-7-10-15,6 1-2 0,-2-4-3 16,-6-4 0 0,3 0-5-16,-9-11-3 0,2-2-7 15,4 1-1-15,-4-17-1 16,1 2 0-16,6-5 2 0,-3-3 1 16,4 2 0-1,0 1-1-15,0-9-4 0,0-4-1 16,2-4-3-16,0-5-1 15,5-5 0-15,6-3 3 0,4-4 1 16,1-7-1 0,2-7-1-16,-8-8-3 15,-6-6-1-15,5 6-1 0,-4 4 1 16,9 6-1-16,-5 8-2 16,-3 4 1-16,-4 5-2 15,-4 7 0-15,1 6-1 16,-5-2 0-1,-1 15-2-15,-4-2-2 16,-2 8-11-16,1 4-9 0,-2-3-25 16,-2 2-20-16,0 0-65 15,0 0-63-15,0 0 125 16</inkml:trace>
  <inkml:trace contextRef="#ctx0" brushRef="#br0" timeOffset="117217.2">3342 7762 138 0,'34'46'87'0,"-43"-52"-2"16,14 9-9-16,-3-3-18 16,-2-6-10-16,3 6-18 15,-4-1-7-15,1 0-11 0,0 0-5 16,0 0-4-16,0-2-1 62,7-12 3-62,23-27 4 0,-21 28 10 0,0-9 6 16,6 8 7-16,-1-5 1 78,9-3 2-78,-2 0-1 0,1-2 1 0,1-5-2 0,0 1 0 0,-2-5 0 0,1-2-6 16,1-4-2-16,2-7-5 0,0 0-2 0,5-4 2 15,-5 16 1-15,-13 17 1 16,1 2 1-16,39-44-1 0,8-1-1 0,-5 4-3 16,-17 20-2-16,-2-10-4 15,-7 0-1-15,3-3-3 0,-5-5 1 16,5 2-1-16,1 1-1 0,1 4-1 15,1 1 0-15,4 3-1 0,6 5 2 0,-5-5 0 16,8-2 0-16,-13-8 0 16,-8-3-1-16,1 4-1 15,-7 5 0-15,2 10-2 0,-2-4 0 16,0 5-1-16,1-1-1 16,1 3 0-16,1-1-1 15,1 3 1 1,2-7 0-16,3 2 0 0,4 10 0 15,-3-6 0-15,0 4 2 16,-8 5 1-16,-14-10 2 16,17 12 1-16,-19 1 0 15,12-2-1-15,5 5 0 16,-17 1-1-16,14 0-1 0,-6 2-2 16,-1-3 0-16,2 0-2 15,1 3 0-15,-3 1 0 16,1 0 0-1,-3 2 0-15,-2-2 0 0,-3 0 0 16,-1-1-1-16,-1 6-1 16,0 0-2-16,1 2-8 15,-1-5-5-15,1 5-12 16,-1 6-7-16,-3-1-15 16,1 8-11-16,-5-6-28 15,2 0-12-15,0 1-43 16,-1 0-44-16,0 0 126 15</inkml:trace>
  <inkml:trace contextRef="#ctx0" brushRef="#br0" timeOffset="118536.56">4878 5574 110 0,'-14'-27'80'0,"15"23"12"0,-6-1-8 16,0 3-20-16,-6-2-8 15,-3 1-15-15,21 3-3 0,-3 0-8 16,-8-3-5-16,9 5-11 16,-6-2-5-1,1 0-3-15,0 0 1 0,0 0 10 16,0 0 5-16,0 6 4 15,0 1 1-15,0-5-5 16,0 2 0-16,0-2 1 16,0-2 4-16,0 0 8 15,13 6 5-15,36-3 4 16,-25-13-2-16,4-8-4 31,-2-3-6-31,-6 1-6 0,3-1-3 16,-2-1-3-16,0 1-2 0,0-2-4 15,-4-5-2-15,4 15-5 0,-3-6-1 16,0 7-2-16,-3 0-1 16,-1-3-1-16,-1 4-1 15,2 3 0-15,-2 5 0 16,-6-2-1-16,7 5 1 16,-5 1 0-16,1 2 2 15,-10 1 2-15,0 0 5 0,-6-1 7 16,3-1 0-16,11 6 2 15,-18-2-2 1,11 7-2-16,-7 1-2 0,-4 1-1 16,10-1-1-16,-7 1-4 15,3 3-1-15,4 0-1 16,4 9-1-16,-1-3-1 16,5 3 0-16,-7 1-1 15,8 0 0-15,-10 4 0 16,-3 3 0-16,-5 7-1 15,-21-1 0-15,12 12-5 16,-1 1-17-16,5 0-110 16,4-2-209-16,-9-8 222 15</inkml:trace>
  <inkml:trace contextRef="#ctx0" brushRef="#br0" timeOffset="125769.5">2653 6824 116 0,'-14'-39'70'15,"11"39"-5"-15,3 3-16 16,0-2-24-16,0-1-8 16,0 0-8-1,0 0 1-15,4 3 3 0,15 12-2 16,38 39-4-1,-27-35-2-15,8 3-3 0,0 0-1 0,0-1 0 16,6 5 0-16,-14-3 0 16,-5-2 0-16,1-6 0 15,-7-2 1 1,3-1 1-16,-4-3 0 16,-9-2 4-16,-9-6 4 15,1-3 12-15,-2-6 4 0,-1-2 2 16,0-3-1-16,-3-1-10 15,1 0-4-15,-4-7-2 16,-5-1-1-16,-2-3 1 16,-4-4-1-16,6 2-4 15,6 7-2-15,6 2-4 16,5 0 0-16,0 5 0 16,4 5 0-16,-3 3 0 0,3 6 1 15,6 7 1-15,-2-6 3 16,13 14 2-16,3-1 2 15,1-3 2-15,2 8 0 16,2-12-3-16,-1 2 0 16,2-6-4-16,-2-5 0 140,-2 0 1-124,-4-8 0-16,-5 5 2 0,-1-7 0 16,-11-9 5-16,-2 8 1 0,-7-14 0 0,-6-2-1 0,3 2-4 0,-7-12 0 15,-7-2-4-15,-3 3-2 0,-15-8-1 0,2 5-1 16,-1 7 0-16,6 1-1 0,5 5 0 0,3-1 0 15,5 3 0 1,5 0-1-16,4 10-6 16,3 4-14-16,5 9-83 0,2 2-84 0,-1 0 115 0</inkml:trace>
  <inkml:trace contextRef="#ctx0" brushRef="#br0" timeOffset="126960.17">3553 6417 108 0,'-126'-97'76'0,"115"84"5"16,-19-1-12-16,20 14-25 16,-5 0-17-16,-3 6-19 15,10 0-6-15,-1 8-3 16,4 2 0-16,2 5-1 0,3 7 1 16,1-1 2-1,2 1 4-15,12 2 7 0,2-6 1 16,15 1 0-16,5-3-2 15,-7-8-5 1,-2-2-1-16,-15-9-1 16,0-3 3-16,-7-3 9 0,-3-5 2 15,8 1 0-15,-10-9-1 16,5 0-11-16,-2-5-2 16,-6-1-2-16,4 0 0 15,-2 3 0-15,-3 1 0 16,-10-5 1-16,4 7-1 15,0 3 0-15,5 1 0 0,5 12-1 16,-1-2 1-16,-2-1 3 16,2 3 8-16,0 0 12 15,0 0 7-15,2 14 4 16,9 32-4-16,-3-27-8 16,3 2-4-16,0-7-9 15,0-3-3-15,1-6-4 16,-1-3 1-16,2-2 0 15,-1-4 1-15,-3-7 0 16,1-5-1-16,2 1-1 16,-4-14-2-16,2 3 0 0,-2 2-1 15,-3-9 0-15,-3 7 0 16,1 2 0-16,-2-2 1 16,-1 8-1-16,-1 4 1 15,-2 3 0-15,-1 2-1 16,-1 4 1-16,4 1-1 15,0 5 3-15,1 4 2 16,0-5 4-16,0 0 2 0,4 17 2 16,16 32-3-1,-9-32-2-15,6 7-2 16,0-9-2-16,1-6-1 0,3 5-2 16,-3-14 1-16,7 9-3 15,4 0-4-15,-10-15-25 16,8 3-31-16,-9-14-151 15,-1-2 140-15</inkml:trace>
  <inkml:trace contextRef="#ctx0" brushRef="#br0" timeOffset="127389.56">3665 6008 212 0,'-14'-1'111'0,"0"1"-41"15,7 5-14-15,3 2-14 16,1-3 5-16,1 0 5 16,0-3-3-16,1-2-8 0,1 0-18 15,0 0-7 1,0 0-14-16,0 0-17 15,4-2 10-15</inkml:trace>
  <inkml:trace contextRef="#ctx0" brushRef="#br0" timeOffset="127755.05">3815 5651 159 0,'-2'10'86'16,"-3"6"-23"-16,12 6-3 0,-2 5-2 0,2-3 12 0,8 8 22 16,-10-6-1-1,12 5-18-15,5 4-10 0,2-4-23 16,8 8-12-16,-2-6-12 15,0 0-6-15,-2 1-3 16,-3-6-1-16,0 4-3 0,-2-2 0 16,-2-9-3 15,-3-3 0-31,-1-9-1 16,0-6-1-16,-2-6 0 0,-1-2-1 15,-1-7-16 1,-1-2-20-16,-1-5-75 15,-5-4-83-15,-2 0 124 0</inkml:trace>
  <inkml:trace contextRef="#ctx0" brushRef="#br0" timeOffset="127973.66">3797 6030 322 0,'-19'-2'170'0,"7"2"-40"0,12-6-78 0,11 2-12 15,3-6-2-15,12-2 5 16,-4-4 0-16,-4-7-6 16,10-1-16-16,-10-1-6 15,7 0-11-15,9 1-8 16,-5-5-92-16,9-1 71 15</inkml:trace>
  <inkml:trace contextRef="#ctx0" brushRef="#br0" timeOffset="137115.25">5104 4597 86 0,'28'8'65'0,"-27"-8"0"15,-1 2-20-15,1-2-30 16,-1 0-8-16,0 0-6 16,0 0 1-16,0 0 1 15,0 0 4-15,3 0 12 16,8 2 5-16,25 7 4 16,-21-7-2-16,5 2-9 15,6-3-4-15,0 3-5 16,1-1 0-16,-1 0 0 31,-12-8-1-31,16 5 2 0,-7-2-1 16,4 1 2-16,6 4 1 0,-7-3 0 15,1 5 2-15,3 0-2 16,-2 4-1-16,-2 2-3 16,0-2 0-1,-2 5-2-15,3 0-1 0,5 1 1 16,4 5 0-16,2-2-1 15,-3-3 1-15,-3 1-2 0,-6-11 0 16,1 2 0-16,1 1-1 16,0-5 0-16,5 8 0 0,-7-4 0 15,-2-2 0-15,-3 5 1 16,5-4 2-16,-1 1 1 16,3 8 0-16,2-3 0 15,11 4-1-15,-2-2-1 16,-3-5 0-16,2-6 0 15,-7 6 0-15,-2-5-2 16,4-1 1-16,-7-3-2 16,-3 0 1-16,1 0-1 15,1 4 2-15,-3 0 4 16,-2-5 1-16,3 1 1 16,3-2 1-16,5 0-4 15,8 1-1-15,-2 1-2 16,-4-7 0-16,-4 4-1 0,-7-2 0 15,6 0-1-15,-3 5 1 16,3 0-1-16,-4 0 1 16,-10-3 0-1,6-5 0-15,-5 8 2 0,-1-7 5 16,2 1 7-16,-2-2 2 16,2 0 1-16,1 1-4 15,-1 10-8-15,-3-4-2 16,-1-1-2-16,-3-1-1 15,-1-5-1-15,0 9 1 0,6 12 0 16,-2-3 0-16,-10-8 0 16,1-2 0-16,-8-13 1 15,1 2 0-15,8 11-2 16,0 6 0-16,4-2-2 16,-5 1-4-16,-3-5-22 15,3-2-22-15,-3 1-96 16,0 0 93-16</inkml:trace>
  <inkml:trace contextRef="#ctx0" brushRef="#br0" timeOffset="142274.14">21152 16373 200 0,'-76'27'132'0,"73"-26"-6"0,-9-3-62 16,9 0-21 0,-1 1-28-16,2 0-8 15,2 1-6-15,0 0-1 16,-1 0 3-16,0-1 6 15,-4 0 15-15,-13 1 7 0,-17 6 15 16,24 2 2-16,4 3-3 16,0 1-5-16,-6-2-12 15,-1-1-8-15,0 1-8 16,0 0-3-16,-2-1-4 16,4 6-1-1,1-1-1 1,1 2-2-16,3 0-1 15,-2 1 0-15,4-1 0 0,-3 0 0 0,3 5 0 16,0-3 4-16,1 2 7 16,0 5 3-16,-1-5 6 15,3 2 2-15,-2-3-2 16,-1-3-2-16,1 0-6 0,-3-1-2 16,4 0 1-16,1 2 0 15,-1-1 3-15,3-1 0 16,0 0-2-16,3 0-3 0,-1 3 0 15,2 2 1-15,3-2 2 16,-1 0 0-16,1-2 1 16,0 3 0-1,2-4-3-15,-1 3 1 0,1 0-5 16,0 1-2-16,1 1-2 16,0 3-1-16,4-3-1 15,0 0 0-15,6-2 0 16,2-4 1-16,5-2-1 15,6 1 1-15,-4-3 0 16,6 0 1-16,-9-3-1 16,-5-3 1-16,12 0-1 15,-4-3 1-15,3-1-1 16,-3 1 0-16,-3-1 0 16,1-4-1-16,0-1 1 15,2 1 0-15,1-3 0 0,2 3 0 16,1-6 0-1,1-2 0-15,-6 5 1 16,4-5 0-16,-9 1 0 0,-3-7 0 16,6-3 0-16,-7 2 2 15,5 5 1-15,-5 1 0 16,-7-4 0-16,2-2-1 16,-7-5-2-16,2 2 0 15,-6-2 0-15,-3-2 1 16,0-2 2-16,-3 5 1 0,1-3 2 15,-2 2-1-15,-3-2 1 16,2-5-2-16,-3 4-2 16,1-1-1-16,-2 1-2 15,-3-3 0-15,1 4 2 16,0-5 2-16,-3 1 7 16,-2-3 6-1,-3-2 11-15,0 2 2 0,0 5-1 16,9 2-4-16,-13 2-12 15,-10 1-4-15,6 3-6 16,-4-1-1-16,7 7 0 16,6 0-1-1,-2 6 1-15,-2-2 1 16,1 4 0-16,2 5-1 0,-3 1-3 16,2 5 0-16,-6-2-2 0,-1 1 1 15,0 3-2-15,4 0 0 16,2 4-4-16,-9-2-6 15,11 4-26-15,-16 2-23 16,13 0-86-16,-1 1-85 16,-5-4 148-16</inkml:trace>
  <inkml:trace contextRef="#ctx0" brushRef="#br0" timeOffset="150225.37">3402 7701 15 0,'69'-44'13'0,"-59"22"9"0,8 1 6 0,5-4 11 16,-7-3 2-16,4 0 2 16,-2-5-5-16,2-2-11 15,2 0-6-15,0-4-11 16,1-7-4-16,0-6-3 15,7 3-2-15,0-6 0 16,1 6 0-16,3 5 0 16,-12-2 0-1,15 8 3-15,0-3 1 0,-3-6 6 16,5 1 1-16,-13-2 0 16,-1 4 0-16,-2-1-3 0,1 5-1 15,-2-2 2-15,-2-1 1 16,3 8 5-16,0-4 2 15,4 7 3 1,-1-9-2-16,-1-5-6 0,-1 0-3 16,4-3-7-16,-9 5-1 15,15 6-1-15,-2 2-1 16,-1 0 1-16,6 3-1 0,-16 0 0 16,4-1 0-16,-6-2 0 15,4 8 1-15,-2-5-1 16,-1 0 1-16,1 0-1 15,-1-5 0 1,0 6 1-16,0-1-1 0,1 9 0 16,-4-1 1-16,-6-3 4 15,5 10 5-15,-6-2 6 16,-4 6 0-16,6 9-3 16,-7-1-6-16,-5 3-7 15,1 3-5-15,-1 0-82 16,-1 0 63-16</inkml:trace>
  <inkml:trace contextRef="#ctx0" brushRef="#br0" timeOffset="153356.15">15943 6118 118 0,'-29'29'46'16,"35"-29"-12"0,-1 0-4-16,-4-5 31 15,5 3 15-15,-6 0 12 0,-1 1-6 16,1 0-20 0,0 0-13-16,0 0-25 0,0-1-8 15,0 1-10-15,0-4-3 16,1-2-2-16,3-4-1 15,9-28 0-15,-3 27 1 16,-3-2 0-16,5 5 3 0,-1-10 11 16,-1 2 4-1,1-7 3 1,-3-5-1-16,9 6-6 16,-2-4 0-16,2 0 3 0,-1-4 3 15,2 1 1-15,7 2-1 0,-2-2-4 16,6 4-2-1,-5-6-5-15,-2 2-2 16,5 0-2-16,-4-1-1 0,11 1 0 16,-2-2-1-16,-5-3 0 15,2-4 1-15,-8-9-1 16,4 1 0-16,0 0-1 0,-2 2-2 16,1 5 0-16,2 0 0 15,-1 4-1-15,2 5 0 16,-1 1 1-16,-3 2-1 15,6 3 1-15,4 0-1 16,1 4 0-16,-3 0 0 16,1 0 0-16,-9-1 0 15,1 2 0-15,-4-5 0 16,-4 3 2-16,2 1 1 0,-7-4 5 16,2 9 3-1,-2-1 1-15,0 5-1 0,-1 0-5 16,-1-4-1-16,0 1-3 15,-1 0 0-15,-1 1-1 16,3 4 1-16,-5-1-1 16,0 0 0-16,1 4 0 15,0 0 0-15,-4-1-1 16,2 3 1-16,0 2 0 16,-3 0 1-16,1 3-1 15,-2-1-1-15,-2 1-3 16,1-1-7-16,0 1-21 15,-1 0-17-15,1 0-54 16,-3 0-45-16,-4 1 92 16</inkml:trace>
  <inkml:trace contextRef="#ctx0" brushRef="#br0" timeOffset="154686.29">16679 4543 39 0,'-29'-30'49'0,"23"30"37"15,5-3 11-15,12 8-7 0,-10-2-13 16,3-2-35-16,-4 1-16 16,-1-3-18-16,1 1-4 0,0 0-1 15,0 0 0-15,11 1 1 16,25 2-2-1,-19-2 1-15,-2-2-1 16,-4-3 2-16,6 2 4 0,5-2 12 16,-2-3 6-16,9 0 5 31,0 0-1-31,-2-5-8 0,-1 0-3 16,-4 2-1-16,2 1 0 0,-2-6 0 15,1 8 1-15,3-3 1 16,-3-1 1-16,1 5 1 15,1 4-1-15,0-1-2 16,-4-1-1-16,2 1-5 16,-1-6-3-16,-5 3-4 15,-5 0-3-15,-8 6-1 0,6 4 0 16,-3 2-1 0,2-1 0-16,-2 1 1 0,-14-3-1 15,2-1 1-15,3 8 0 16,-5-10 1-16,12 1 0 15,-3 10 0-15,3 2 0 0,-5 2 0 16,-1-5 0 0,-12-5 1-16,1-1 0 15,7 7 5-15,-6-3 3 0,13 8 5 16,-9-6 3-16,-3 1 0 16,0 2-1-16,-8 0-1 15,11 2-2-15,-9-3-3 16,2 8-2-16,0-3-3 15,-5 6-1-15,0 8-2 16,0 0-1-16,6 10-3 16,-1-2 1-16,3 8-1 15,1-3 1-15,0-4 0 16,0 3 0-16,3-13-1 16,0-1-1-16,4-6-24 15,3-7-35-15,0 1-201 16,1-2 176-16</inkml:trace>
  <inkml:trace contextRef="#ctx0" brushRef="#br0" timeOffset="193946.92">6487 12694 903 0,'70'13'300'0,"-70"6"-331"0,-1-8 63 15,1 10-11-15,-4-2-9 16,1 1-12-16,1-5-184 16,1-3 137-16</inkml:trace>
  <inkml:trace contextRef="#ctx0" brushRef="#br0" timeOffset="205182.68">20819 15937 109 0,'-8'-75'53'15,"0"68"-16"-15,1 3-52 0,0-4-35 16,2-2 31-16</inkml:trace>
  <inkml:trace contextRef="#ctx0" brushRef="#br0" timeOffset="206082.05">20774 15805 69 0,'-36'-30'64'16,"28"29"35"-16,0 0 6 31,-5-1 17-15,6 2-4-1,1 3-18-15,-12-6-9 0,9 10-35 16,-12-3-9 0,-3 0-7-16,19 11-4 15,-23-9-6-15,11 5-1 0,-10 2-12 0,-8-2-5 16,8 5-8-16,-7 0-2 0,2 6-2 16,2-2 0-16,4 8 0 15,1 0 0-15,3 4 0 0,2 0 0 16,2 5 0-16,5 1-1 15,-2-9 0-15,1 3-1 0,11-6 1 16,1-2-1 0,5 0-1-16,9 2 1 0,-1-4 1 15,0-1 1-15,9-1 2 0,-7-12 2 16,7 2 0-16,3-2 1 16,2-8 2-1,7 10 0-15,8-5 2 0,7-1 1 16,8 7 1-16,-8-9-1 15,-7-2-2 1,-14-4-1-16,7-2-1 16,-2-1-1-16,-3-7 2 15,8 3 0-15,-13-5 0 0,-1-1 0 0,0 1 0 16,-1-4 0-16,-3-2 1 16,5 10 0-16,-9-10-1 15,-3-2-1-15,-2-3 0 16,-5-6 4-16,-4 2 8 15,-1-4 3-15,-9 5 3 16,-4-5-1 0,-1 2-9-16,-3 4-3 15,0 0-7 1,0 0-1-16,3 7-2 0,-3 2 0 16,1-1-1-16,2 5 1 0,-4 4 1 0,4 4 0 15,-11-2 2 1,-2-2 1-16,-2 2 2 15,0 2 2-15,6 8 0 16,-8-6 0-16,3 6-3 0,-11-8-3 16,5 2-2-16,3 4-1 15,-1 0 0-15,9 6-2 16,2 6 1-16,5 7-1 16,-1 0 0-16,1 2 0 15,1 4-1-15,0 0 0 0,2 4-1 16,2 2-1-16,5 4-8 15,2 6-10-15,1-2-45 16,3-1-41-16,4 5-174 16,-1-10 181-1</inkml:trace>
  <inkml:trace contextRef="#ctx0" brushRef="#br0" timeOffset="-193405.03">8406 5168 48 0,'-12'3'40'16,"-1"2"5"-16,-3-2-7 16,3 1-5-16,-7-4-7 15,0 1-4-15,-3 3-7 16,0 2-3-16,-6 2-6 16,-10 1-3-1,3 3-2-15,-7-5-1 0,4 8 0 16,7 0 0-16,-6-2 0 15,7 11 0-15,-2-3 0 32,-1 3-1-32,3 2 0 0,-5-7 1 0,-1-1-1 15,1-5 1-15,1-1 0 16,3-4-1-16,-3 1 1 16,2 2 0-16,-2 0 0 15,0 0 0-15,7 3 0 16,0-2 0-16,7 2 0 0,1 3 0 15,2 3 0-15,6-1 0 16,0-2 0-16,3-1 0 16,6-4-2-16,1-3-1 15,4 4 0-15,4-1 1 16,1 3 1 0,6 0 1-16,5 1 0 15,2 2 2-15,6-7 2 0,-3-2-1 16,5-1 0-16,-4-8-1 0,8 1-1 15,1 2 0-15,3-1-1 16,12 7 1 0,-7-5-1-16,1-4 1 0,1 10 2 15,-3-2 5-15,4 8 5 32,5 8 0-32,2-7 0 0,-3-1-4 15,2 1-6-15,-4-2-1 16,-3 4-1-16,5-3-1 0,-6 4 0 15,2-6 0-15,-3 3 0 16,1-2 0-16,15-2 0 16,-13 0 0-16,13-7 0 0,-4 4 0 15,-10-9 1-15,16 1-1 16,-13-3 1 0,3 3-1-16,-5-2 1 0,2 0-1 15,3-2 0-15,-2-5 0 16,9 3 0-16,6-3 0 0,-1-1 0 15,0-1 0 1,-9-8 0-16,-6 5 1 0,3 1 0 16,-2-8 0-1,-1 0 11-15,-1-2 6 16,-4-8 5-16,-3 3 3 0,-4-3-8 16,-7-8-7-16,-6 2-5 31,0 0-2-31,-8-5 0 15,-1 10-2-15,-3 0 0 0,-4 3-1 0,-1 8-2 47,-2-3-3-47,-2 4-14 0,-2 3-9 0,-6-1-8 0,-1 2-1 16,-2 3 13-16,-8-8 9 0,-10 5 14 16,-6-7 2-16,1 5 8 15,-8 1 4-15,-7-10 9 16,1 10 2-16,-12-9-4 15,14 2-1-15,-6 12-6 0,0-4 1 16,-7 8 2-16,-9 3 3 16,-4 5 4-16,-3 2-1 15,5 4 4-15,10 6-4 16,3-7-10-16,2 2-2 16,-19-12-11-16,18 5-1 15,-13 4-2-15,7 3-1 16,23 13 2-16,-12-8 0 0,14 5 0 15,-5-10-5-15,5 3-23 16,6 5-29-16,0-4 37 16</inkml:trace>
  <inkml:trace contextRef="#ctx0" brushRef="#br0" timeOffset="-181985.62">15926 7987 117 0,'53'14'75'0,"-50"-15"6"15,0-1 0-15,-2-1 15 16,-1 2 11-16,0 0-7 0,0 0-11 16,0 0-10-16,0-1-31 15,0 1-14-15,0 0-21 16,0 0-7-1,0 0-4-15,0 0-2 16,0 1-3 0,0 0-1-16,0 0 2 0,0 0 1 0,4 9 0 15,0 4 0 1,34 25 1-16,-26-26 0 0,4 6-1 16,2-1 1-1,7 4 0 1,0 5 1-16,10 3 1 15,3 3 0-15,1 8 0 0,4-3-1 16,-4 8-1-16,-7-12 1 0,5 4-1 16,1 6 0-16,-4-12 0 15,8 7 0-15,-5-10 0 16,-1-2 1-16,4 0-1 16,4 1 0-16,0-2 1 15,4 2-1-15,-2 7 1 16,-4 0 0-16,-6 1-1 15,-4 0 1-15,-7-10 0 0,-5 1 0 16,2-1 0-16,-5 0-1 16,4 0 1-16,4-1-1 0,1-4 0 15,-1 2 1 1,-2 1 0-16,-6-6 0 0,-2-3-1 16,-2-3 1-16,-8-6 0 15,3 1 0-15,3-1 0 16,-8-4-2-16,19 3-35 15,-8-3-39-15,-14-4 47 16</inkml:trace>
  <inkml:trace contextRef="#ctx0" brushRef="#br0" timeOffset="-180361.88">16654 9081 164 0,'31'-27'63'0,"-30"27"-8"0,-1 0 15 0,3 2 39 15,-3-2 13-15,0 0-20 16,0 0-15-16,0 0-37 15,0 0-18-15,0 0-24 16,0 0-4-16,0 0-3 16,0 0 0-16,1 1 0 15,11 4 0-15,34 21-1 16,-33-18 1-16,5 1 0 16,-4 2 2-16,3 1 8 15,4 0 3-15,7 0 7 16,5 9 0-16,-8-9-4 15,-1 1-2-15,-3 3-5 16,-1-11-1 0,-2 4-2-16,-2-8-1 0,1 4 0 15,-3 3 1-15,4-8 0 0,-2 14 1 16,-3-14-1-16,0-1-2 16,1 10-2-16,-3-7-1 15,-2 5-1-15,-3-1 0 16,-1 1 0-16,1 2 0 15,0-4 0-15,4 5 1 16,-10-9 0-16,-2 0 0 16,22 15-1-16,-23-7 0 15,12 0-1-15,-2-4 1 16,-20-9 1-16,19-1 1 16,-6 4 0-16,13 5 1 0,-4-7 0 15,-7 2-1-15,-3-8 1 16,-12-7 0-16,13 3 1 15,-4 3 2-15,15-3 2 16,3 1 0-16,-9 0-2 16,8-9-1-16,-21 1-3 15,7 0 0-15,-2-4-2 16,3 4 1-16,10 4-1 16,-5-4 0-16,4 5 1 15,-9-4-2-15,9 2 1 0,-6-3 1 16,-6-4 0-16,5-3 1 15,-13-1 0-15,-4-4 0 16,4 4 1-16,-1-8-1 16,0 1-2-1,11 8 0-15,-14-3-1 0,5 10 0 16,10 5 0-16,-11-7-2 16,9 9-5-16,-3 1-12 15,-10-1-54-15,7 8-50 16,2 0 74-16</inkml:trace>
  <inkml:trace contextRef="#ctx0" brushRef="#br0" timeOffset="-160774.33">6332 3699 14 0,'-20'-8'14'0,"0"0"8"0,3-1 0 0,-1 1-4 0,0-1-5 15,7-1-10 1,-10 0-3-16,12 3-3 0,0-1-3 16,-12 1-2-16,5 2 2 15,-2 0 2 1,2 2 2-16,8 2 3 15,-5-3 3-15,3 0 6 0,-6-1 5 16,1 4 9-16,4 2 2 0,-3 2-2 16,-1 4-6-16,-2-2-10 15,-2 1-3 1,1 3-4-16,-4-1 1 16,-1 1 0-16,-5 1 2 0,3 1 7 15,-4 2 4 1,7 0 12-16,-1 0 5 0,-12 3 3 15,2 0-2-15,-6 3-4 16,-2-1-2 0,7 6-5-16,3 5-3 0,-1 4-8 15,0 2-3-15,-2-1-5 16,0-6-1-16,0 6-2 16,4 0 1-16,-13-4 0 15,-4-1 0-15,-2-2 0 16,-3 1 0-1,10 6-1-15,5 4 1 0,0 5 0 16,1 6 0-16,-1-3 0 16,0 0-1-16,5 3 1 0,2-8 0 15,5-3 0-15,-3-7 0 16,1-7-1-16,0 1 0 16,2 1 0-16,6 4 0 15,-5-1 0 1,8 3 0-16,4 12 0 0,0-3 0 0,3 7 0 47,2 1 1-47,0-11 3 0,3 9 3 0,4-4 5 0,-2-2 2 15,-1 1 1-15,3 2 0 0,-2 6-3 16,2 2-1-16,0 6 1 16,0 4 0-16,1-4 4 15,0 3 1-15,-1-4-1 16,0-3 0-16,0 3-6 15,2 0-1-15,0 9-1 16,3-2 1-16,8 8 1 16,-3-10 1-16,4-11-2 0,0 1-1 15,-5-9-3-15,8 11-2 16,6 13-1-16,1-1 0 16,7 2 0-16,-6-8-1 15,-8-11-1-15,-6 2 1 16,8-3-1-16,4 7 0 15,0 3 0-15,9 5 0 16,-12 1 0-16,2-3 0 16,4-1 0-16,-2-3 0 15,7-3 0-15,3 2 0 0,6-2 0 16,-3-6-1-16,15 15 1 16,-1-3 0-16,3-5 0 15,4 5 0 1,-12-17 2-16,0-8 0 0,-1 2 6 15,4-3 4-15,13 2 8 16,4 6 1-16,5-5 3 16,-3 4-3-16,-12-10-4 15,-2-5-2 1,-1 2-3 0,8-3-4-16,8 9-2 0,-2-3-2 0,4-8-2 15,-5-5 1-15,-5-8-1 16,3 0 0-16,1 3 0 0,2-2-1 15,5 3 1 1,2-2-1-16,-8-5 0 16</inkml:trace>
  <inkml:trace contextRef="#ctx0" brushRef="#br0" timeOffset="-159143.58">6904 8061 966 0,'60'5'0'0,"-4"4"1"0,12 0 0 0,-6-3 0 16,13-3 0-16,2 1-1 0,-15-8 0 0,9 4 0 0,-7 2 0 15,12 1 0-15,-4 4 1 0,-10-4 0 0,2 3-1 0,-16-1 1 16,11 6-1-16,7 3 2 0,-6-3-1 15,14 6 0-15,-9-8 0 16,-4-4 0-16,-1 12 0 16,-5-8-1-16,-1 5 1 15,8 3 0-15,1-6 1 16,-7-4 0-16,16 13-1 0,7 0 1 16,-11-4-1-16,5 2 0 0,-9-4-1 15,4-2 1-15,4 0 0 0,7 6-1 16,4-6 1-16,-11-2-1 15,6 3 0-15,2-3 0 16,1 0 1-16,1-5-1 0,5 0 0 16,-14-5 1-16,0 1-1 0,12 2 1 0,-5 1 0 15,12 0 1-15,-6-1-1 0,-9 3 0 16,-2-3 1-16,-4-3 1 0,8 3 3 16,-1-4 0-16,-3 1 3 0,0 1 1 0,-12-4 2 15,6 3 2-15,-2-3-1 0,4-2-1 16,2 0-5-16,0-4-3 15,-6-3-2-15,-6-4 0 16,3 1-2-16,-2-3 1 0,2 1-1 16,1 4 1-16,-6-11-1 15,-1 3 1-15,-5-4 0 16,-4-10 0-16,3 4-1 0,1 2 1 16,6-2-1-16,-6 5 2 0,-9-4-1 15,1 0 1-15,-3 0-1 16,4-1 0-1,0-2 0-15,-2-1 0 0,-11-11-1 16,2 1 1-16,16 12 0 16,-15-19 0-16,8 8 0 15,-6-2 0-15,-18-13 1 16,15 18-2-16,-8-2 2 16,-2 4-1-16,0 3 0 0,-4-8 0 15,-9-4 0-15,4 4 0 16,-9-12-1-16,2 3 0 15,-6 4-1-15,-1-5-1 16,0 10-2 0,-1 3 0-16,-1-5-1 15,2 2 1-15,-4-11 1 16,-1-2 1-16,0-5 0 0,-6-5 0 16,0 9 1-16,6 2 0 15,-5 2 0-15,3 3 0 0,0-9 1 16,-9-2-1-1,2-7 0-15,0-1 1 16,-3 7 0 0,2-2 0-16,-7 10 2 0,-5-3-1 15,5 0 2-15,-13-2-1 0,8-2 0 16,13 3 1-16,-19-2-1 16,11 6 1-16,-6-1-1 15,-7 5 0-15,5 1 0 16,5 5 0-16,-5-14-1 15,-6-5 0-15,-1 4-1 16,0-5 0-16,-3 14 0 0,9 3 0 16,-5-1 0-16,-9-1 0 15,-2-4 0-15,-6-5 0 16,5-5 0-16,-2 3 0 16,0-1 0-16,4 11 0 15,-3 6 0-15,-3 1 0 16,12 3 0-16,-23-10-1 0,2 7 0 15,2-2 0 1,-14-2 1-16,13 3 0 0,-3-6 2 16,-5 2-1-16,1 5 0 15,-4 5 0 1,-3 5 0-16,4 2-1 0,1-3 0 16,2 1 0-16,-4-11-1 15,-5-5 1-15,1 7 0 16,-4-9 0-16,6 11 0 15,6 0-1-15,-6-1-1 16,5 4 0-16,-5 4-4 16,-2 2 1-16,6 1 0 15,-1 4 1-15,0-13 3 16,7 6-3-16,-10-8-4 16,-4-6-3-16,7 13-1 0,-3-10 1 15,6 11-3-15,0 5-1 16,-3-3-1-16,-7 9 2 15,7-1 8-15,-2 4 5 16,2 4 1-16,9 0 2 16,-8 3 0-16,-22-5-2 15,18 7 0-15,-1 0 0 16,-2 0-1-16,25 4 1 16,-14-1 0-16,-2-2 0 0,-2 1-1 15,4 0 0 1,-7-4-1 15,-4-5 1-15,11 12 0-1,-3 2 0-15,6-1-4 0,2 14-5 0,1-10-4 0,-9-3 0 16,-4 4 3-16,9-2 5 0,-10 3 4 0,13 5 0 0,-2-3 0 16,0 6-1-16,-6-2-1 15,0 1 0-15,0 6-1 16,-1-7 0-16,9-1 2 15,2 2 0-15,-5 0 1 16,4 1 1-16,5 9 0 16,-10-4 0-16,3-1 1 15,-2 4-1-15,-4 2 0 16,7 4 0-16,10 10-1 0,-7-3-1 16,4 9-1-16,-4 6-1 15,-11 0-2-15,4 6-2 16,-2-4-1-16,5-2 1 15,7 3 0-15,-3 5 1 16,-3 12-6-16,4 6-4 16,-7 9-15-16,0 0-13 0,6-4-58 15,-4 0-68-15,15 5 110 16</inkml:trace>
  <inkml:trace contextRef="#ctx0" brushRef="#br0" timeOffset="-116134.48">19123 7931 91 0,'39'43'31'0,"-39"-40"-23"0,3-2 30 16,1 2 17-16,-6-4 36 16,1-1 11-16,-7 0-14 15,1 0-10-15,6 1-32 16,0 0-15-16,0 0-19 15,0 0-6-15,0-1-4 16,-8-14-1 0,-5-25-1-16,14 22-1 0,-2-7 1 15,2-5 0-15,-12 5 7 0,13-2 6 16,-1 5 11 0,0-2 5-16,3-5 3 15,-4 0-3 1,-7-11-5-1,1 6-2-15,-1-9-1 16,4 0-1 0,-3-7 1-16,6 0 1 0,4-7-2 0,-3-2 1 0,0 1-2 0,-1-3 2 15,-3 14 3-15,2-1-3 0,-1 0-1 16,3 1-3-16,-1-12-9 16,-2-1-1-16,1 2-4 15,2-1-1-15,-2 8-1 16,3 4 1-16,7-1-1 15,-8 2 2-15,6 4 1 16,-6-1 2-16,-4 5 4 16,8 4 2-16,5 2 4 15,-8-2 2-15,1 2 1 16,-6-3-2-16,-8-4-6 16,7 6-3-16,0 0-4 15,0 1-2-15,-1-2-2 0,0-1 0 16,3 0 0-16,-1-1 0 15,1 2 0-15,2 6-1 16,-1-3 1-16,-2 3-1 16,4 4 0-16,-5-4 0 15,5 7 0-15,1 1 1 16,-1 0 0-16,0 5 0 16,-1-1 1-16,-2 1-1 0,3 4 1 15,-2 0-1-15,0 3 0 16,-2 5 0-1,4-4 0-15,2 4-2 16,2-2 1-16,-3 1 0 0,-1 5 1 16,0 0 0-16,0 0 2 15,0 0 0-15,-1 0 1 16,1 0-1-16,0 0-2 16,-2 0-2-1,2 0-10-15,0 0-8 0,0 0-33 16,0 0-30-16,0 0-104 15,0 0 117-15</inkml:trace>
  <inkml:trace contextRef="#ctx0" brushRef="#br0" timeOffset="-115211.27">18878 5726 27 0,'27'6'9'0,"-30"11"29"0,-2 0 28 0,-2-6 45 16,0 9 15-1,-5-1-19-15,0 10-24 0,0 4-38 16,-2 0-15-16,4 5-16 16,-6-13-4-16,3 8-7 15,0-6-1-15,1-2-2 16,11 6 0-16,-13-9 0 15,2-4 1-15,6-5 1 16,1-9 0 0,2-3 6-16,0 1 5 0,3-2 13 15,0 0 4-15,0-1 3 16,6-2-3-16,3-1-9 16,28-42-4-16,-27 24-6 15,6-2-3-15,-4-3 0 16,1-6 0-16,1 5 5 15,-1-1 2-15,-2-7 4 16,2-3 0-16,0-4-5 0,-1-2-2 16,4 8-7-16,1 6-1 15,4 3 3-15,-1 4 5 16,-1 4 12-16,-1 5 6 16,-6 3 6-16,3 3-1 15,-9 2-6-15,0 2-4 0,-2 5-7 16,-4 0-3-16,5 1-2 15,-5-1-1-15,0 0-1 16,0 0 1-16,0 0 2 16,0 0 4-16,0 0 4 15,1 3 1-15,12 20-1 16,2 31-3-16,-11-18-6 16,0 8-4-16,15 10-4 15,-1 7-3-15,3 5-4 16,4 1-18-16,-8-9-134 15,4-2 110-15</inkml:trace>
  <inkml:trace contextRef="#ctx0" brushRef="#br0" timeOffset="-110128.92">2345 15344 424 0,'-13'4'181'0,"7"2"-95"0,4-1-25 0,2-2-34 16,0 2-9-16,0-6-14 15,0 0-3-15,0 0 2 16,2-4 1-16,12-15-1 16,28-20-1-16,-27 22-1 15,4 3-1-15,3 5 0 16,3-6 0-16,-2 9 0 15,-4-3 1-15,4 4 2 16,-3-4 1-16,1 1 3 16,2 2 2-16,-7-4 4 15,4 4 1-15,-1-1 2 16,-2 3-1-16,4 4-3 0,1 6-3 16,2 1-4-16,0 4-1 15,5 3-2-15,0-3 0 16,2 4 0-16,8-1 1 15,-9-3 4-15,8-1 3 16,2-2 7-16,-16-7 2 16,16 8 0-1,-7-4-2-15,-2 1-6 16,11 6-3-16,-4-7-4 16,2 4-1-1,8-7 0-15,4-2-2 0,8 1 1 16,-16-7-1-16,5 6-1 0,-7 0 1 0,-4-2 0 15,11 3 0-15,-7-9-1 16,4 6 1 0,4-5 0-1,3 1 0-15,5 0 0 0,-4-8 0 16,-2 3 0-16,-4-4 0 0,-7-3 0 16,2 2 1-16,5 0 4 15,6 8 2-15,4-1 5 16,-4-2 0-16,6-7-3 0,-8-5-3 15,5 9-4 1,3 4-1-16,-9 2-1 0,5 3-1 16,2 1 0-16,8-2 0 15,-4 1 0-15,0 0 0 16,-4 6 0-16,-8 1 0 16,-1 4 0-16,3 1 0 15,-3-6 0-15,9 5 0 16,1 6 0-16,-5-4 0 15,6 3 0-15,-12 1 1 0,2-5 0 16,4 1 0-16,-6-1-1 16,9-6 1-16,5 5-1 15,-2-5 1-15,2 0 0 16,-10-1 1-16,-5 0 3 16,1 0-1-16,-4 0 3 15,6 4 1-15,0-3-1 16,8 6 1-16,1 3 0 31,-8-3 0-31,2 8-1 0,-11-5 1 0,-2-4-2 16,1 3-1-16,2 2-3 15,-4 0 0-15,6 7-1 16,3 2-1-16,-5-9 1 16,4 1-1-16,-1-1 0 0,5 6 1 15,-5-6-1-15,-5 1 0 16,0-2 1-16,-7-6-1 15,7 8 1-15,2-4 0 16,7 0 0-16,-5-5-1 16,6-1 1-1,-1-1 0-15,-8 0 1 0,5 0-1 0,-8-5 0 16,6 3 0-16,2-2 1 16,4-1 0-16,11 4-1 15,-4-4 0-15,3-1-1 16,-2 1 1-1,-8 0 0 1,2-2-1-16,-5 1 1 0,3-1 0 0,9 3 0 16,4 6-1-16,-2 4 1 15,-1-8-1-15,-13-1 1 16,0-4-1-16,0-6 1 16,1 7-1-16,5 3 0 15,1 3 1-15,-7-3 0 16,1 1 0-16,-3-1 1 15,-5 0 0-15,6 6 0 16,-9 0 1-16,-5 4-1 16,-5-5 1-16,-2 5-1 0,2 1 0 15,-5 0-2-15,0 2 0 16,0 2-5-16,-3-1-14 16,9 4-230-16,-4 7 182 15</inkml:trace>
  <inkml:trace contextRef="#ctx0" brushRef="#br0" timeOffset="-99486.92">4993 10838 86 0,'-6'21'69'15,"1"-6"4"-15,-1 1-17 16,1-1-10-16,4-1-19 16,0 2-10-16,3-3-12 0,2 0-2 15,-1-3-3 1,2-3 0-16,3 4 0 0,1 3 1 0,5 3-1 16,1 6 1-16,1-2 0 15,2-3 1 1,3 8-1-16,-1-7 0 15,8 4 0-15,2-3 0 16,11 4 0-16,9 2 1 16,-3-7 3-16,6 5 2 0,-9-15 9 15,0-5 7-15,3 8 13 16,-2-1 5-16,4 6 3 16,8 0-4-16,7 0-8 15,2-3-2-15,-4-5 1 16,-8-1-1-16,-5 2 1 15,-7-2-3-15,8 2-10 16,-4 1-4-16,17-1-4 16,0 5-1-16,-1-1 0 0,9 0-1 15,-15 2-1-15,0 0-2 16,-1-1 0-16,-6 0-1 16,-1-2-2-16,9-2 2 15,-3-1-1-15,-2-8 0 16,-6-7 1-16,-8-3-1 0,-3-4 0 15,-1 2 0 1,-4-1 0-16,-2 2-1 0,-5-11 1 16,-1 6-1-1,6-1 2-15,-4-4 0 0,-1-2-1 16,0-5 1-16,-6-12 0 16,1-5-1-16,-7-1 0 15,-2-6-1-15,-12-6 0 16,-7 2 1-16,1 0-1 15,-11 2-1-15,-1 8 1 16,1 6-1-16,-8-4-1 16,3-1 1-16,-2 16 0 15,0-2-1-15,-1 7 1 16,1 7-1-16,-3-7 0 16,-6-6 0-16,-5 4 0 0,-8-1 0 15,-10-4 0 1,1 3 0-16,-7 1 0 0,2 1 0 15,4 4 0 1,3 6-1-16,-1 6 1 0,-3 3-1 16,0 1 0-16,-1 1 1 15,6 3 0-15,7 0-1 16,5 5 1-16,5-2-1 16,-4-1 0-16,-2-2 0 15,2 7 0-15,-10-3-1 0,2 4 1 16,-2 2 1-16,-1-3-1 15,5 4 1 1,8 5 0-16,6 3-1 0,-3-1 0 16,9-3 0-16,4 9-2 15,-2 0 0-15,17 6-38 16,-9 0-34-16,7-3-147 16,7 0 140-16</inkml:trace>
  <inkml:trace contextRef="#ctx0" brushRef="#br0" timeOffset="-95861.68">11694 6637 41 0,'-106'-25'27'0,"94"21"0"0,-7 1-8 15,13 0-11-15,-3 1-1 16,-9-2-5-16,15 3-2 0,-13 1 0 16,-2-2 0-16,11 7 0 15,-13-2 0-15,7 1 0 16,-2 6 0-16,-7-1 9 15,6 4 3-15,0 1 6 16,-2 2 1-16,1-1-1 16,2 0 0-16,0 3 0 15,2 1 0 1,1 4 2-16,0-2 1 16,-3-4 4-16,0 5 2 0,1-1 2 0,0-2 1 15,1 12 2-15,3-7 0 16,-2-1-2-16,2 2-4 15,-8-5-10-15,7 0-3 16,-3-3-7-16,1-3-1 16,13 3-3-16,-9-1 0 0,6 0-1 15,-3-2 0-15,-6-1-1 16,7-1 0-16,17 7 1 16,-10-2-1-16,15 2 2 15,-1-2-1-15,-5-3 4 16,12 1 1-16,-6 3 3 15,1-2 0-15,3-1 0 16,2 2-1-16,5-4-2 16,4 5-2-16,4 1-2 15,1-10-1-15,3 1 0 16,8-1 0-16,-5-2 1 16,3 7-1-16,0-4 0 15,-7-4 0-15,0 0 1 16,-1-7 1-16,-5-5 0 15,-1-9 0-15,3-6 0 16,3 7-1-16,4-16 1 0,-8 1-1 16,-2-7 1-16,-5-6 0 15,-5 8 0-15,11 5 0 16,-4-1-1-16,-1 3 1 16,-3-2-1-1,-7-1-1-15,0 2 1 0,-4-5-1 0,-4-1 0 16,0-1 1-16,-3 0 0 15,-2 10 1-15,-2-3 1 16,-2 1 0-16,-5 4-1 16,-4-7 2-16,-4 10-2 15,-5-1-1-15,-5 4 0 16,5 3 0-16,-6-1-1 16,-4 8 1-16,-1 0-2 15,-5 3 0-15,-7 4-2 16,2 2 1-16,-1 4-1 15,-4 8-1-15,3 2-3 16,-1 9-6-16,-5 0-26 16,1 6-22-16,-3 12-72 15,-1-4 82-15</inkml:trace>
  <inkml:trace contextRef="#ctx0" brushRef="#br0" timeOffset="-91344.02">19593 4962 81 0,'-10'-2'77'0,"4"4"28"0,3 9 14 15,-8-13-1 1,-2 4-12-16,11-2-14 0,-6-7-10 16,7 7-27-16,2-1-16 0,-1-7-25 15,4 6-8-15,12 4-6 16,0-10 1-1,9 11 1-15,8-4-1 0,-5-11 1 16,4 3-1-16,7-9 1 31,1 12 1-31,5-6 0 16,1 4-1 0,2 2-1-16,5-5 1 0,3 11-1 0,0 3 0 15,6-5-1-15,2 3 1 0,-5-2 2 16,7-1-1-16,-6 4 2 15,0-1 0-15,9 0-1 16,0-8-1-16,-2 3 0 16,-3-8 0-16,-3 11 2 15,-5 7-1-15,1 0 1 16,5 4 0-16,0-2-2 16,1 10 0-16,-7-11 1 0,-6 7-1 15,-9-13 0-15,-9-1 1 16,3 8-1-16,-3-8-1 15,-1 6 0-15,-1-8 0 16,-5 1-1-16,-5 0 0 16,2 3 0-1,-9-1-4-15,-3-6-11 0,1 5-15 16,-8-3-41-16,12 3-35 0,-12 3-119 16,-1-3 142-1</inkml:trace>
  <inkml:trace contextRef="#ctx0" brushRef="#br0" timeOffset="-89987.72">21139 4695 124 0,'-1'-2'49'0,"-4"-5"-23"16,-6-27 5-16,17 30 20 15,4-3 12-15,-3 4 17 16,7-3-6-16,1-1-15 16,-14 2-8-16,3-2-21 15,3 2-8-15,-8 3-12 16,4-1-4-16,4 2-5 0,-1 1-1 16,5 1 1-16,-3-1-1 15,-4-1 1 1,-2-1 1-16,4 2 3 0,-6 0 1 15,0 0 5-15,10 2 2 16,5 3 2-16,27 15-2 16,-26-8-4-16,-2-1-3 15,5 4-4-15,-4 3-1 0,8 5 0 16,-6-5 1 0,3 1 1-1,3 3 0-15,-14-7 2 0,13 6-1 0,-11-2-1 16,3-7-1-16,5 2-1 15,-8-6 0-15,8 8 1 16,0 2 0-16,0 2 0 16,-2 3 1-16,-8-16-1 15,0 2 0-15,-6-5-1 16,8 5-1-16,-9 3 1 16,0-7-1-16,2 0 1 15,-4-9 0-15,0 4 0 16,0 0 1-16,0 0 1 15,0 0 0-15,0 0 1 16,0 0 0-16,0 0 1 0,0 0 11 16,0 0 14-16,0 0 5 15,0 0 3-15,-1 0-6 16,-1 0-6-16,1 0 0 16,-3 2 3-16,-3 1 1 15,-17 3-1-15,-22 6-2 16,47 7-7-16,-15-8-1 15,0 4-1-15,-15-5-2 16,-4 7-1-16,-7-1-2 16,2 8-4-16,8 8-3 0,-16-5-4 15,0 8-2 1,-5 3-5-16,-2 2-7 0,-7 5-38 16,0-10-46-16,-2 7 61 15</inkml:trace>
  <inkml:trace contextRef="#ctx0" brushRef="#br0" timeOffset="-43102.79">8154 9250 78 0,'-11'-8'64'0,"-2"8"13"0,1-3-10 16,1 11-23-16,-9-5-12 15,4-6-16-15,1 5-7 16,-4 1-8-1,7 4-1-15,-1 12-2 0,-3-2-1 16,0-2-1-16,0 3 0 16,-3 1 2-16,-3-4 1 15,5 7 1-15,-5-5 0 0,-2-3 1 32,5 6-1-32,-2-5 0 15,1 6 0-15,7-1 1 0,-9 0-1 16,-1 1 1-16,3-1 1 15,-8 4 2-15,3-2 1 16,4 0 6-16,-1 0 3 0,9-2 3 16,8 6 0-1,-2-7-3 1,1-1 0-16,3 2 6 0,-4-14 5 0,7 6 7 16,0 0 1-16,5-4-4 15,3 6-5-15,1-1-5 16,15 9-3-1,-2-5-4-15,2-4-2 0,-3-1-4 16,-3-7-1-16,1 3-2 16,-4 1 0-16,11-1 0 0,-4 1-1 15,1-6 2-15,8 4 2 16,-3-2 1-16,0 3 0 16,2 0 0-16,4 7-1 15,-2-3 1-15,8 0 0 16,-8 5 1-16,5-10-1 15,6 3-2-15,1-1 0 16,3 1-2-16,-7 4 0 0,-5-2 0 16,-6 0 0-16,4-1 0 15,1-1 1 1,-2-2 6-16,-3-3 2 16,6-3 2-16,-5-1 1 0,10-1-2 15,-2-2 3-15,-10-4 7 16,7-2 2-1,-7 0 3-15,3-1-3 16,4 2-5-16,-1 1-3 0,-3-2-4 16,1 1-3-16,-1-3-6 15,4 0-1-15,7 5-3 16,0-3-1-16,-2 2 0 16,1 0 1-16,-2 1 0 15,-4 0 0-15,3 3-1 16,-1 0 1-16,-8-4 0 15,6 4-1-15,-5-4 0 0,0 1 1 16,2 2 0-16,0-1 0 16,-3 1 0-16,-7-4 0 15,10 6 1-15,-1-6-1 16,5 3 0-16,2 0 0 0,-7-3 0 16,-6-1-2-16,0-2-1 15,-3 0 0 1,-6-8 1-16,2 0 1 0,-4 0 1 15,3 1 0-15,-4-11 1 16,-3 0 0-16,-1-1 0 16,-5-11 1-16,2 16 0 15,0-3 0 1,-3-2 0-16,-1 6-1 0,-5 0 0 16,-1-1 0-16,-6 2-1 15,-3-3-2-15,-3 0-2 16,-1 2 1-16,-12-3 0 15,6 7 1-15,-8 5 2 16,0 1 0-16,9 12-1 16,-15-7 0-16,-4-2-4 15,-5-3-4-15,-13-4-5 0,10 6-4 16,-2 6-4-16,-3 2-2 16,-6 0-3-1,1 2 2-15,-9-6 9 0,4 0 3 16,1 2 11-16,2-4 1 15,10 5 1-15,2 4 0 16,5-5 0-16,-8 4 1 16,-3-2 6-16,-2 1 5 0,-5-1 11 15,2-3 1-15,7 3-5 16,-2-4-4-16,2 11-11 16,-2-2-3-16,3 5-2 15,-7 3-2 1,0-1-7-16,4 6-4 15,5 5-9-15,5 4-15 0,5 8-44 16,2 1-49-16,1 3 80 16</inkml:trace>
  <inkml:trace contextRef="#ctx0" brushRef="#br0" timeOffset="-37739.06">7523 9545 134 0,'-1'-1'74'0,"0"0"-11"15,0 0-6-15,-9-5-7 16,-28-19 3-16,23 14 4 16,-4 0-1-16,3-1-4 15,-3-1-4-15,2 6-10 16,-9-4-1-16,-7-3-5 15,4 1-3-15,-12-9-3 16,5 4-4-16,-10-12-8 16,-2 6-2-16,4 6-5 15,4-3-2-15,9 14-2 0,-2-3 1 16,-2-5 1-16,-3-6 3 16,2 7 7-16,-6-10 0 15,2 13 1-15,-10 2-2 16,2-4-5-16,3 5-2 15,-3-4-2-15,11 5-1 16,-5-4-2-16,5 4-1 16,1-3 0-16,2 3-1 31,-1 1 0-15,3-4 0-16,-6 3 1 0,-5-2-1 0,7-1 1 0,-7 3-1 15,6-2 0-15,4-2 1 16,-2 2-1-16,1-3 0 0,4 2 2 15,4 2 0-15,0-2 2 16,0 0 1-16,-1 1-1 16,-5-4 0-16,2 2-2 15,6 2-1-15,-1-1 0 16,-3 2 0-16,-2-6-1 16,-2-3 0-16,4 1 0 15,3 0 1-15,6 5-1 16,-7-10 1-16,6 5-1 15,-1-4 0-15,-1 4 0 0,7 7 0 16,-5-9 0-16,0 6 0 16,4-2 0-1,3 2 0-15,-3 1 0 0,2 1 0 16,2 0-1-16,1 2 0 16,8 5 0-16,-6-1-1 15,9 4-1-15,-4-1-1 0,-4 0-4 16,9 3-1-16,-6-2 0 15,7 8 3-15,-1-5 3 16,8 6 1-16,-2 2 1 16,-5-3-1-16,5 12-1 15,0-6 0-15,-4 2-1 16,9-2 1-16,3-4-5 16,-5 5-6-16,11 15-24 15,-5-12-18-15,0 2-55 16,-1-6-47-16,-4-10 101 15</inkml:trace>
  <inkml:trace contextRef="#ctx0" brushRef="#br0" timeOffset="-33724.42">5361 8698 44 0,'60'15'48'16,"-58"-14"10"-16,3-2-3 16,-2 0 1-16,-3 0-14 31,0 0-7-31,0 1-9 16,0 0-5-16,0 0-8 0,0 0-2 0,0 0-5 0,4 3-1 15,6 6-1 1,30 41-3-16,-21-20 0 15,6-4 0 1,1 3-1-16,0-6 1 31,11 7 0-15,-2 3 0-16,8-2 1 16,0-2 0-16,-17-9 1 0,8-1 0 15,-11-4 1-15,1-3 0 16,-4 2-1-16,-9-4 0 15,-10-2 0-15,-1-3 2 0,0-5 1 16,-7 0 0-16,0-4-1 0,-8-2-1 16,-3 3-2-16,11-4-1 0,-7 0 0 0,-1-3-1 15,5 0-1 1,-17-3-2-16,7-1-6 0,-7 0-1 16,-4-6-1-16,7 2 1 0,-3-1 4 0,10 0 3 15,-4-3 2-15,1 0 1 16,4 13 0-16</inkml:trace>
  <inkml:trace contextRef="#ctx0" brushRef="#br0" timeOffset="-33523.15">5535 8870 433 0,'-15'-15'0'0,"-1"-2"0"0,-1-15 0 15,2 9 0-15,-2-4 0 0,3 3 0 16,5 5 0-16,3 5 0 0,2-4 0 0,0 3 1 0,4 5 1 0,0-4 0 16,3 8 1-16,3 1-1 0,0-7-1 0,7 9 1 0,-1-3 7 15,4 2 4-15,3 4 8 0,2 2 4 0,8 2 5 0,6 2 1 0,1-6-1 0,-5-9-3 16,20 3-10-16,-14-8-5 0,11 5-4 0,0-5-2 15,-9 1-2-15,14 3-1 0,-13-3-1 0,5 5 1 0,-12-3-1 0,0 3-1 0,-3 4 0 16,-7 1-1-16,2 2-37 16,-7 1-57-16,7 4 61 15</inkml:trace>
  <inkml:trace contextRef="#ctx0" brushRef="#br0" timeOffset="-29164.89">2737 8621 56 0,'43'23'33'0,"14"-2"-2"16,-1 3-4-16,5-6-10 16,0-2-1-16,-3 4-5 15,-1-12-1-15,0 8-3 0,-1-6-2 16,11 2 0 0,-1 2 1-16,-6-14-1 15,0 1 1-15,-9-3-2 0,5 2 1 16,2-2-3-16,6 1 0 15,14 1 0-15,-12-9-1 16,2 5 0-16,-6-2-1 16,-16-2 0-16,6 2 0 15,-4-6-1-15,-4 6 1 16,-3-16 0-16,-2 5 1 16,-4-4 0-16,-1-2 1 15,-1 4 1-15,-9 0 1 0,1 1 8 16,-3-4 9-16,-5 4 14 15,-1-2 6-15,-4 1-2 16,-4 1-7-16,2-3-15 16,3 4-6-16,-3-1-7 15,-5-7-3-15,3 4-2 16,-2-2-5 0,-6-11-9-1,6 11-9-15,-8-4-16 16,-4-3-2-16,-5 6 4 0,-2-2 7 0,-10-8 16 15,-7 0 4-15,-2 6 4 16,-10-1 4 0,-16 5 3-16,0 0 3 0,-4-3 2 15,2 3-2-15,9 0 0 16,1-2 0-16,-16-9 1 0,8 9 3 47,-15-2 6-32,0 4 1-15,12 19 0 16,-6-3-1-16,11 9-6 0,2 8-1 0,-4 0-6 16,-9-8-1-16,-1 1-17 0,0-4-30 15,10 2 31-15</inkml:trace>
  <inkml:trace contextRef="#ctx0" brushRef="#br0" timeOffset="-18885.68">17297 9874 436 0,'0'8'184'0,"-8"-3"-74"0,-4-5-77 0,14 2 8 0,-4 0-14 16,-1-2 4-16,2-1-11 0,-1 1-4 0,-2-1 8 15,-18-6-9-15,-17-6-11 16,23 2-3-16,-2 4-2 16,13 7-1-16,-7-1 2 15,-3 3 0 1,-1 3 10-16,-6-1 8 0,1-1 21 15,-2 1 1-15,2 4 20 16,-3 1 10 93,3-1 2-109,-2 0 9 0,-5 0-17 16,2-5-16-16,-7 1-21 0,-7 0-10 0,7-2-11 0,-8-1-3 0,8 3-2 0,2 2 0 0,-15-4-1 16,6-2 0-16,-6-4-1 0,-3-4-2 0,7 0-5 15,-1 4-4-15,1-2-9 0,0-2-5 0,-7-8-4 0,-9-7 0 0,0-3 7 16,-6-10 6-16,5 10 10 16,2-7 6-16,-4-4 3 0,6 10 4 15,-6-12 4-15,4 7 2 0,-1-3 0 16,-5-8-2-16,9 1-5 15,-1 1-2 1,11 1-1-16,-1-2 1 0,-2-2 2 16,8-1 2-16,-6-3-2 15,5 6-1-15,11 0-4 16,-5-2 0-16,17 4 0 16,-1 2-1-16,7 2 0 15,3-1 0 1,7 2-1-16,3-1 0 0,3-7-1 15,2 5 0-15,10-2 1 16,-3-1 1-16,14 7 0 16,6-1 0-16,-3-1 0 15,3 7 1-15,-5 0 1 0,-7-2 2 16,-1 5 7-16,4-2 3 16,-4 5 6-1,1 3 1-15,-5-7-1 0,-4 12-2 16,-2 2-5-16,-3-4-2 15,2 12-5-15,-5-7 0 16,-3 4-2-16,-2 7-1 16,4-2 0-16,-3-1-2 15,-2 2 0-15,0 1-2 16,0 0 0-16,-1 0-1 0,2 0-2 16,-4-4 1-16,3 3-1 15,0 1-1-15,-9-3 3 16,-27 3 0-16,24 10 1 15,0-1 1-15,0 3 1 16,3 5 0-16,-4-1 1 16,6 4 0-16,-11-4 0 15,7 1 0-15,1 0 0 16,-13 0 1-16,11 1-1 16,-6-4 0-16,-1 4 0 15,17 0 0-15,-13-1-1 16,2 0 0-16,1-1-1 0,-12-3 0 15,7 0-2 1,3 0-2-16,1-6-9 0,8 3-7 16,1-8-10-16,-2 1-3 15,6-2-1-15,-6-7 4 16,6-2 9-16,2-2 4 16,4-3 11-16,2 0 4 15,4-4 2-15,1-3 1 16,4 0 1-16,7 3 2 31,0-6 4-31,7-1 1 0,-10-8 3 0,0-7 0 0,5 8-1 16,-1-1-2-16,10-3-4 15,-3 4 0-15,-4-5-2 16,-5 2 0-16,1 9 0 16,-4 1-1-16,-3 4 0 15,0 3 0-15,-2 3-1 16,-7 2 0-1,2 8 0-15,-7-1 0 16,-2 4 0-16,0 2 0 0,-1 0 0 16,0 0 0-16,1 0 2 15,-8 16 2-15,-17 32 7 16,12-23 4-16,-2 7 5 16,3 8 4-16,-3 13 5 15,2 6 3-15,-9 7-1 0,2 1-4 16,-6 2-14-16,0-1-12 15,11 11-87-15,-9 0-128 16,-3 13 139 0</inkml:trace>
  <inkml:trace contextRef="#ctx0" brushRef="#br0" timeOffset="-9298.67">15585 8301 478 0</inkml:trace>
  <inkml:trace contextRef="#ctx0" brushRef="#br0" timeOffset="352.74">15425 8957 41 0,'-13'12'20'0,"-2"-2"-2"0,-1 1-16 0,-1-1 0 15,-8-6 1 1,-5 0 0-16,4-5 0 0,0-3 0 16,14 2-1-16,2 1-2 15,-1 0 0-15,2 1-1 0,-3 2-2 16,0 5-1-16,-3 7-1 15,-4 3 1-15,1 12 2 16,-5 2 1-16,0 8 1 16,1 5 0-1,-4 0 1 1,4 0-1 0,1-6 1-16,3-7 0 15,6-11 2-15,6-8 32 0,10-9 77 16,5-7 28-16,13-15 42 15,1-9-13-15,8-15-47 16,1-3-16-16,8 3-30 0,0-3-11 16,-3 10-24-16,10 6-10 0,-13 9-10 15,4 9-9 1,-18 7-7-16,-12 2-3 0,-8 4-3 0,-4 7-2 16,4 11-5-16,-7 4-4 15,-4 11-8-15,-13 1 0 16,-6-4 2-16,7 2 4 0,6-5 2 15,4-12-3-15,13 6-2 16,2-11 2 0,10-6 6-16,7 7 4 15,6-15 6-15,11-1 1 0,6-3 2 16,-5-7 2 0,1 6 0-16,-9 5 0 15,-9 8-1-15,2 4-1 0,-6 4 0 16,-1 7 0-16,-5-2 1 15,-1 7-1-15,-3 0 0 16,-2-5 0-16,3-3 0 16,-5-4-1-16,4-3 0 15,0-2 0-15,3-5 1 16,3-2 1-16,2-5 0 16,5 2 1-16,2-6-2 0,-2-1-1 15,10 4-2-15,-4 0-1 16,-1 6 0-16,4 7 0 15,-9 6 0-15,-11 4 1 16,-5 7 2-16,-1 4 0 16,-3 2 0-16,16 5-1 15,-21-9 0-15,6 3-2 0,1-10 1 16,-7-9-1-16,21 1 0 16,-3-12 0-16,-3-3 1 15,6-8 1-15,9-4 2 16,5-5-1-16,6-4 0 15,4 8 0-15,-9 0 0 16,-3 6 0-16,-7 10-2 16,-6 3 2-16,-9 16 0 15,-5 2 1-15,-9 20 2 16,-6 9-1-16,-8 3-2 16,0 3-1-16,3-13-2 15,1-10-2-15,6-9-11 16,7-4-13-16,5-7-43 15,1-3-28-15,6-9-45 16,0-1-51-16,2-8 129 0</inkml:trace>
  <inkml:trace contextRef="#ctx0" brushRef="#br0" timeOffset="52133.03">22530 5950 52 0,'-13'7'50'16,"2"2"19"-16,-7-7-2 0,12 4-14 15,-4-1-8-15,-5-3-18 16,5 1-7-16,-1 0-10 16,0-1-3-16,4 2-1 15,0 5 2-15,-12-3 15 16,9 1 9-16,2 0 20 16,-3 1 7-16,4 3 1 15,-3 4-4-15,-3 1-10 16,-3-4-7-16,-2 9-9 15,0-1-1 1,-2 9-6-16,1 5-1 0,-3 2-4 0,-5-2-3 16,1 6-4-1,-4 6-2-15,-2-5-3 0,0 6-2 16,-7-11 0 0,-8-3-1-1,-2 4 0-15,1 2 0 0,1 6-1 0,2 2 0 0,2 7 0 16,0 4-1-16,6-20 0 31,19-18-1-15,-1-1 0-16,-52 57 0 0,-11-6 0 0,2-3 0 15,28-20 0-15,3 13 0 16,3 0 0-16,0-2 1 0,0 3-1 16,-10-17 0-16,5 1 0 15,-4-1 1-15,-1-3-1 16,6 0 1-16,4 5 0 15,3 1 0-15,1 5-1 16,4 1 0-16,-2 0 1 16,-5 0 0-16,4-11 2 15,-5 0 0-15,-1-8 3 16,6-2 2-16,-3 1 0 16,4-1 1-16,5 11 4 15,-3-5 3-15,7 7 3 0,-3 3 0 16,-4-7-6-16,6 3-3 15,-7-7-5-15,0-4-2 16,0-4-1-16,-6-2 0 16,8-1-1-16,2 1 1 15,4-2-1-15,6 1 0 16,5-1 1-16,-1-1-1 0,7 3 3 16,-1-2 0-16,3-8 1 15,-1-5 1-15,2-1-3 16,3-5 1-16,2 2-2 15,4 2 0 1,0-10 1-16,2 4 0 0,0-5 0 16,-1 0 0-16,0 0 0 15,1 0-1-15,0 0-1 16,0 0-1-16,0 0-3 16,8-11-11-16,20-25-51 15,-23 18-40-15,5 1-159 16,-1 3 166-16</inkml:trace>
  <inkml:trace contextRef="#ctx0" brushRef="#br0" timeOffset="53238.78">20171 7891 202 0,'0'-1'115'16,"0"0"-21"-16,0 0-20 15,0-1-38-15,0 1-15 16,-1 0-17-16,0 1-3 16,-4 1-1-16,-8 2 0 15,-23 40 1-15,10-25 8 16,9 5 17-16,-9-2 11 16,-12 5 19-16,5 2 4 15,-2 9-3-15,1-2-6 16,1 17-16-16,0 6-8 15,0-4-14 1,5 10-4-16,-5-18-5 16,2-4-1-16,5 1 2 0,-4-12 1 15,13 7 0-15,-4 4-1 0,4-2-1 16,0 0-1 0,3-1-2-16,-1-8 1 15,8 0-1-15,6-4 0 0,3-2-1 16,8-6 1-16,-1-11 0 15,3-5 1-15,8-3 0 16,-1-3 1-16,4-3-1 16,2 6-1-16,2-14 1 0,4 4-1 15,15 11 0 1,-3-6 1-16,4 10 4 0,-6-5 1 16,0-13 2-16,2 9 0 15,6-10-2-15,-1 2-2 16,4 0-2-16,2-6-1 15,-2 4-12-15,0-4-31 16,-1 0-109-16,-4-5 100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52:48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15062 7557 302 0,'-14'0'143'0,"3"0"-41"15,10 3-70-15,1 2 13 16,-1-3 33-16,-1-2 15 0,2 0 9 15,0 0-10-15,0-1-28 16,0 0-9-16,14-8-12 16,43-24-3-16,-16 12-1 15,17-2 1-15,10-4-3 16,3-13-2-16,4-4-5 16,-6 1-1-16,-6-10 0 15,-4 7 0-15,-1 7-4 16,-8-6-3-16,0 15-7 15,-3 7-3-15,-15 4-6 16,-3 3-3-16,-13 7-6 16,-4 2-18-16,-6 3-56 15,-7 4-49-15,-6 4-150 16,-7 4 172-16</inkml:trace>
  <inkml:trace contextRef="#ctx0" brushRef="#br0" timeOffset="437.99">15539 7482 400 0,'-46'75'175'0,"46"-79"-70"15,0-1-31-15,5 5-18 16,-2-4-2-16,1 2-14 16,3 1-5-16,-3-3 1 15,2 4 3-15,-2 0-4 16,2 4-6-16,1 4-12 15,1 2-4-15,3 11-6 16,-1 5-2-16,2 22-2 16,1 8-1-16,2 15 0 15,0 6-1-15,-1 2 0 16,0-5 1-16,-3-5 0 16,2-1 0-16,-3-12-1 0,-2-2 0 15,4-17-1-15,-1-8-7 16,5-6-72-16,-4-16-93 15,0-5 109-15</inkml:trace>
  <inkml:trace contextRef="#ctx0" brushRef="#br0" timeOffset="898.49">15944 7541 590 0,'55'30'281'15,"-63"-19"-66"-15,5-2-184 16,3 13-33-16,0 2 1 15,2 3 7-15,1 8 4 0,-2 2 3 16,2 11 0-16,1-2-5 16,3-5-1-16,-2-18-4 15,6 1-1-15,5 0-24 16,-1-3-40-16,6 8-184 16,-4-11 163-16</inkml:trace>
  <inkml:trace contextRef="#ctx0" brushRef="#br0" timeOffset="1900.44">15359 6947 366 0,'-49'9'140'0,"-2"8"-106"16,0-6-4-16,3 6 7 15,-2 4 17-15,-2-4 26 0,1-1 7 16,1-1-17-16,5 1-16 16,7 4-28-16,3 4-13 15,10 11-13-15,6 11-3 16,11 7-1-16,-1 11 2 15,9 7 1-15,3-4 1 16,9 5 0-16,7-1 1 16,3 15 0-16,22 14 0 15,-2-1-1-15,8-1 0 0,9-6 0 16,-9-6-2 0,23 2 0-16,2-3 1 0,11-13 1 15,1-13 0-15,-5-8 2 16,-2-8 1-16,-2-14 2 15,-2-2 6-15,-3-18 25 16,-1-9 9-16,-4-12 9 16,-4-11-3-16,-1-11-19 15,-3-2-10-15,3-8-10 16,-9-8-1-16,1-16-5 16,-4-4 0-16,-14-14-3 15,8 1-1-15,-11 2-2 16,-3-8-2-16,-3-2-3 15,-7-2 0-15,-7 4 2 16,-4 1 2-16,-9 4 2 0,-2 5 3 16,-11-5 0-16,-4-1 1 15,-9 11 7 1,-6 1 8-16,-8 18 10 0,-14 6 3 16,-9 6-6-16,-5 0-6 15,-9 10-12-15,2 5-4 16,-5 6-4-16,-4 10-1 15,-18 2-2-15,-3 3 0 0,-3 15-3 16,-7-2 0-16,15 20-1 16,3 8-1-16,2 4-1 15,20 10-1-15,11 0-24 16,10 0-22-16,19 6-74 16,1 1-70-16,6 9 125 15</inkml:trace>
  <inkml:trace contextRef="#ctx0" brushRef="#br0" timeOffset="3463.18">20339 6841 364 0,'20'-2'160'0,"5"-13"-77"16,9 1-10-16,12 2-1 15,3-4 18-15,7-5 5 16,6-1 0-16,0-3-3 0,2-8-20 16,-1 0-14-16,-3 9-24 15,4 0-12 1,-4 8-11-16,-11 1-5 0,-1 1-17 15,-18 0-30-15,-14 6-113 16,2 2-133-16,-18 2 177 16</inkml:trace>
  <inkml:trace contextRef="#ctx0" brushRef="#br0" timeOffset="3737.7">20742 6771 623 0,'-11'32'231'0,"11"-4"-187"0,8 7-14 15,8 13-15-15,0-1 9 16,5 3 11-16,-6 1 6 16,-1-3-4-16,0 0-6 15,2 7-7-15,1-2-4 16,1-3-3-16,-2-5-3 15,0-7-6-15,0-2-2 16,-2-1-25-16,3-2-26 0,-8-9-88 16,2-5-63-16,-6-8 118 15</inkml:trace>
  <inkml:trace contextRef="#ctx0" brushRef="#br0" timeOffset="4415.05">21257 7189 333 0,'15'-7'183'16,"3"-3"-30"-16,5-4-52 15,2 0-13-15,3-6-4 16,0 3-5-16,5-3-16 16,-1-2-9-16,-1 6-17 15,-6-4-8-15,3-1-16 16,-2 7-6-16,-1-4-6 16,8 4-1-16,-7 10-3 15,-8-4-2-15,-1 17-2 16,-7-6-2-16,-5 9 2 15,3 5 2-15,-11 1 3 16,0 11 0-16,-6 1 2 16,-6 0 0-16,2 7 0 15,-2-4 2-15,0 6 3 16,7 2 1-16,0-9 3 0,1-4 1 16,7-4 7-16,-6-7 2 15,3-15 4-15,6 6 7 16,8-10 2-16,5-5 1 15,11 3-5-15,-1-5-8 16,5-11-11-16,2 2-5 16,5-3-3-16,-1-7 0 15,6 3 0-15,1 1-1 16,-1 2-3-16,-4 2-8 0,-5 7-36 16,1-2-29-16,-10 2-119 15,-1 4 123-15</inkml:trace>
  <inkml:trace contextRef="#ctx0" brushRef="#br0" timeOffset="5705.87">20728 6244 336 0,'-33'-1'128'0,"7"5"-94"16,-7 0-18-16,4 4 1 16,-3 1 10-16,-5 0 18 15,-2 4 4-15,-1 1-9 16,-2-5-10-16,2 14-19 15,2-3-6-15,3 3-5 0,-1 10 0 16,0-8 0-16,1 4-1 16,-5 1-1-16,7 2 0 15,2 2 0-15,8 0 0 16,9 12 1-16,0 5 0 16,5 8-2-16,2 6 1 15,7 4-1-15,11-2 0 0,10 0 2 16,3-1-1-16,16 7 1 15,3 6-1-15,11 2 1 16,1-3 1-16,-1-12 0 16,-8-7 1-16,5-2 2 15,-5 0 0-15,2-2 11 16,0-6 11-16,2-5 21 16,12 5 5-16,-9-11-3 15,3-6-8-15,5-1-18 16,-2-11-4-16,9 0-3 15,8 3 2-15,-1-10 10 16,-1-2 7-16,-2-10 5 16,0 1-3-16,5-5-13 15,-2-3-7-15,9-2-6 16,-3-4 3-16,-4-2 1 16,2-4-1-16,4 2-1 0,-9-6-1 15,-3-11-1-15,-1 3 0 16,-20-18 1-16,7-3 1 47,-2 2 6-47,-11-11 5 15,11 10 4-15,-8 5-1 0,-1 1-7 0,3 1-6 0,-13 3 1 0,0-5 3 16,-16 0 4-16,-4-2 1 0,-13-10-8 16,-3 7-2-16,-10-4-8 15,-3 5-1-15,-9 6-6 16,-14-3-4-16,-12-3-4 15,-6-11-1-15,-7-4 3 16,5 1 1-16,-4 0 3 16,2 16-1-16,0 5 0 15,0 1 0-15,0 7 0 16,1 2 1-16,-5 6 1 16,0 1 1-16,-7-6 1 15,2 5 1-15,-3-10 0 16,-9 2-1-16,5 9-1 15,-9-11-1-15,-3 17-2 16,-6 2-4-16,2 18-7 16,1 11-5-16,-4 3-5 0,10 9 1 15,-3-1 5-15,-3 0 3 16,-10 0-5-16,-6-5-1 16,-1 9-3-16,6 4 2 15,-8 1-4-15,0 1-12 16,-8-6-74-16,-11-2-104 15,-3 5 140-15</inkml:trace>
  <inkml:trace contextRef="#ctx0" brushRef="#br0" timeOffset="61247.3">8737 9522 153 0,'38'89'74'0,"-44"-81"-23"15,1-4 5-15,5 1-17 16,-4-1-1-16,-2-2-5 15,1-2-5-15,-2-1-2 16,2 0 0-16,-7-3-6 16,5 1-5-16,-7-4-8 0,14 1-1 15,0-4-4-15,-1-3-1 16,5 1 2-16,-7-4 4 16,-2 1 20-16,3 2 11 15,1 0 23-15,-4 1 9 16,-2-1 7-16,0-2-1 15,1-3-14-15,3 1-10 0,-7-6-20 16,8 4-5-16,-14-5-7 16,-7-7-3-16,8 6-5 15,-15-9-3-15,3-6-4 16,4 2-2-16,-11-7-1 16,7 3 0-1,-1 7 0-15,6 3 0 0,-2-5 0 16,0-1 1-16,2-1 0 15,-9-7 0-15,3 2 1 16,4-4 0-16,-12-10-2 16,12 4 0-16,-14-4-1 15,0 5-1-15,7-2 0 16,-7-1 0-16,17-4 0 16,-5 0 0-16,9 2 0 15,-1 0 0-15,1 8 0 16,0 0 1-16,-1 5-1 15,0 0 0-15,-2-5 0 0,1 1 0 16,-1-14 0-16,-6-6 0 16,5-1 0-16,-1-2 0 15,2 14 0-15,6 4 1 16,-3 7 1-16,4 6 2 16,-7-2 4-16,8 3 1 15,-7-1 1-15,-1 0 0 16,2 5-2-16,-4-1-1 0,0 1-2 15,-1-4-1-15,1 2 0 16,0 1 0-16,3 2 1 16,-1-1 0-16,4-2-2 15,1 1 0-15,2 1-2 16,1-3 1-16,3 3 0 16,-1-1-1-16,-1-1 0 15,2 3 1-15,-6-2-1 16,3 3 1-16,4 9 0 15,-12-2 0-15,12 8-2 16,0-4 0-16,-8 1 0 16,5-2-1-16,-4 10 1 15,3 0 0-15,0 0 0 16,4 6 1-16,-6-7-1 0,-2-1 0 16,6 4 0-16,-4 1 1 15,1 5-1-15,-3-3 0 16,7 3 0-16,-2 0 0 15,2 1 0-15,1-2 0 16,0 3 0-16,-2-7 0 16,0-4 0-16,3 11 0 15,-2-5 0-15,4 8 0 16,0 4 0-16,-1-5 1 16,1-1 0-16,2 3 0 0,2-1 0 15,0 0-1 1,-1 0 0-16,1 0 1 0,0 0 0 15,0 0 0-15,0 0 1 16,0 0 1-16,1 0 0 16,-2-1 0-16,1 1-1 15,0 0-1-15,-1 0 0 16,1 0 0-16,0-1 0 16,-2-4-1-16,1 5 1 15,2-1-1-15,-5-4 1 16,3 1-1-16,1 4 0 15,0 0 0-15,0 0 0 16,1 0 0-16,-2 0 0 16,1 0-1-16,0 0 0 0,-1-1 0 15,1 1 1-15,0 0 0 16,0 0 0-16,0 0 0 16,0 0-1-16,1 0 1 15,0 0 0-15,0 0 0 16,0 0 0-16,0-1 1 15,0 1-1-15,0 0 1 16,0 0-1-16,0 0 0 0,0 0 0 16,0 0 0-1,0 0 1-15,0 0-1 0,0 0 0 16,0 0 0-16,-2-1-1 16,2 1 1-16,0 0-1 15,0 0 1-15,0 0 0 16,0 0 1-16,0 0-1 15,0 0 1-15,0 0-1 16,0 0 1-16,-1-1-1 16,0 1 0-16,0 0 0 15,-1 0 0-15,2 0 0 16,0 0 0 0,0 0 0-16,0 0 0 0,0 0 0 15,0 0-1-15,-1 0-1 16,1 1 1-16,-1 0 0 0,1 0 1 15,0 0 0-15,-1 9 0 16,0 11 0-16,-3 28 0 16,3-23 0-16,-1 2 0 15,1-3 0-15,1 4 0 16,-2-6 0 0,1 4 0-16,1 6 0 0,0-2 0 15,3 5 0-15,1-1 0 16,-1 1 0-16,0-2 1 0,-3-6-1 15,1 0 1-15,0-7 0 16,-1-5 0-16,3-7-1 16,-3-7 1-16,2-4 2 15,3-5 0-15,-1-4 0 16,1-3-1-16,-3-6 0 16,-1-4-1-16,0 0-1 15,2 0 0-15,-3-4 0 16,1-2 0-16,0-1-1 15,1-5 0-15,-1 2 1 16,1-1-1-16,-2-8 1 16,-1 1-1-16,-1 4 0 15,-1 1 1-15,2 11 0 16,-5 0 0-16,4 7 0 0,0 4 0 16,1 9-1-16,4 3 0 15,0 4-2-15,4 1 0 16,6 7 2-16,-1 1 1 15,8 7 2-15,0 4 1 16,6 3-2-16,8 3-1 16,8 0-13-16,10 3-29 15,11 5-165-15,3 6 143 16</inkml:trace>
  <inkml:trace contextRef="#ctx0" brushRef="#br0" timeOffset="64648.1">20430 8142 733 0,'5'8'262'16,"-5"-2"-190"-16,4 6-76 15,-3 1 9-15,-7-6 23 16,-3 1 6-16,-5-1 3 16,0-6-6-16,3 13-14 15,-1-6-8-15,-3-4-6 16,2 15-2-16,-7-15 1 15,-1 12-1-15,-5 14-1 16,-2-2 0-16,-14 9-1 16,-4 3 0-16,-2-2-1 15,-11-1 0-15,1 9 1 16,2 1 1-16,-10 4 0 16,-1 6 2-16,-4-2 0 15,-5 1 0-15,-9-6-1 16,1 0 1-16,-6-7 7 15,0 1 11-15,1-4 17 0,-9-3 6 16,4-1-4-16,-1-2-10 16,-9-7-15-16,5 5-4 15,-6-10 4-15,-1-4 3 16,2-2 7-16,-6-11 2 16,6 4-5-16,1-9-4 15,3-5-9-15,-2-6-3 0,-2-19-4 16,-9 2 0-1,4-7 1-15,2-1 0 0,-5-3 1 16,7-3 9-16,-2-9 5 16,4 4 1-16,17-2 0 15,-5-3-9-15,2 12-5 16,1-13 0-16,3 5-3 16,4 3-1-16,15 2 0 15,1 7-1-15,5 2 0 16,16 7 1-16,5 4-1 15,6 1 0-15,10 9 0 16,-4 1 0-16,9 1 1 16,5 2 0-16,7 8 0 15,-3 1 0-15,9 7-2 16,0 2-1-16,-3-3 0 16,3 2 0-16,2-5 2 0,1 1-1 15,2 2 2-15,4 3-1 16,-4 5 0-16,0-3 0 15,1 2 1-15,-1-4-1 16,2 3 0-16,0 2 0 16,-2 4 1-16,-1 5-1 15,0 3 1-15,0 3 0 16,-4 5 0-16,0 0 0 0,-3 6-1 16,0-5 1-16,7 3-2 15,2 2 0-15,2 0-3 16,-1 0-3-16,-4-8-6 15,3-3-1-15,-6-10 2 16,3 0 3-16,-5-10 8 16,2-3 3-16,0-8 3 15,7-1-1-15,7-7 1 16,-12-4 0-16,1-8-1 16,-3-5 0-16,-4-9-1 15,-1-5 0-15,13-5-1 16,-7-5 1-16,1-1-2 15,3-1 0-15,-13-3 0 16,0-2 0-16,-5-2 0 16,2-1 0-16,4 1 0 0,0 0 0 15,12 17 1 1,3 4 1-16,7 12 2 0,5 3 2 16,3 12 4-16,0 1 2 15,7 11 5-15,0 8 0 16,2 0 3-16,11 10-3 15,1 11-3-15,-8-3-4 16,-19-14-5 0,3 1-3-16,59 43-2 0,-6-5-2 0,10-14-4 15,-32-24-9-15,-4-13-47 16,1-1-50-16,-13-7-216 16,1-3 212-1</inkml:trace>
  <inkml:trace contextRef="#ctx0" brushRef="#br0" timeOffset="68377.32">7451 10589 73 0,'24'-31'58'15,"-26"29"23"1,-2 1-6-16,-2-1-4 0,5 0 1 16,0 1-10-16,0 0-8 15,1 0-16-15,-2 0-7 0,0 0-12 16,-1 0-5-16,1-2-9 15,-3-7-2-15,-12-32-1 16,19 28 1-16,7-6 10 16,0 3 11-16,2-4 20 15,1-4 8-15,6-8 5 16,0-7-6-16,13-4-16 16,5-12-9-16,9-3-13 15,-1-2-5-15,-2-4-2 16,10 8 1-16,-1-5 1 15,2 0 1-15,4 0-1 16,-10-8-1-16,6 3-3 16,1-2-1-16,10 12-2 15,-2 6 0-15,-5-3 0 16,-1 7 0-16,-11-12 0 0,4-3-1 16,2 7 1-16,4 4 0 15,4 7 1-15,-2 7 1 16,1 5 6-16,-6 2 4 15,-11 4 9-15,1 2 2 16,-14 5-1-16,0 1-3 16,-5 2-6-16,-2 1-5 15,3 7-4-15,0-1-3 0,2 5-1 16,-1 4-1-16,-1 0 0 16,3 6 1-16,-16-5-1 15,-2 1 0 1,2 3 0-16,-6-1 0 0,16 14 0 15,-14-7 0-15,0-3-2 16,3 4 0-16,-18-12-16 16,17 5-17-16,-4 1-50 15,-11-6-33-15,13 3-103 16,-22-9 136-16</inkml:trace>
  <inkml:trace contextRef="#ctx0" brushRef="#br0" timeOffset="68832.58">8965 8751 186 0,'-75'-33'120'0,"72"22"19"16,3 0-71-16,3 10-7 16,2-4-8-16,6 5-3 15,2 0-1-15,6-4-6 16,1-3-6-16,6-3-15 16,8 0-9-16,0 1-8 15,13 5-1-15,2 2-3 16,-6 1 0-16,5 5-1 15,-7 3 0-15,-10 5 0 16,-1-5 1-16,-6 7 0 16,-7-13 0-16,-5 3 2 15,-4 6 2-15,-8-8 24 16,-3 19 6-16,-8 4 10 16,-2-9 4-16,-12 21-15 15,1 3-7-15,-8 3-11 0,-1 11-6 16,11-9-11-1,-7-10-10-15,14-7-101 16,8 0 81-16</inkml:trace>
  <inkml:trace contextRef="#ctx0" brushRef="#br0" timeOffset="69975.45">16309 6896 514 0,'-8'-27'234'0,"2"7"-46"16,4 3-183-16,7 9 4 15,1-5 7-15,8 6 24 16,-11-10 12-16,1 0 6 15,-7-1-6-15,-2-7-22 0,10 2-14 16,1 0-13-16,16-2-1 16,8 0-2-1,0-3-3-15,16-1-1 16,0-5 0-16,5-2 2 0,6-4-1 16,13-2 3-16,4-3 0 15,4-9-1-15,8 6 0 16,5 0-2-16,5 4-1 15,17 11-1-15,0 5-1 16,10 1-4-16,-8 4-1 0,16 6-2 16,-2-3-1-16,-3 9-8 15,12 2-6-15,-12 1-4 16,5 0 3-16,1 6 6 16,3 2 9-16,-14 1 8 15,2 6 3-15,-6-4 6 16,-6-2 2-16,2 1-1 15,-6 0 0-15,-11 0-1 16,-1 2-2-16,-12 0 1 16,0-1-2-16,-12 3 3 15,-7 0 2-15,-13 0 8 16,-5-3 2-16,-8-1 4 16,-3-1 2-16,-8 4-7 15,-2 0-2-15,-17 4-7 0,-3 2-4 16,-8 3-6-1,-3 4-5-15,5 6-25 0,-13-5-21 16,-1 4-82-16,-3-3-97 16,-3-4 150-16</inkml:trace>
  <inkml:trace contextRef="#ctx0" brushRef="#br0" timeOffset="70509.17">19866 5720 806 0,'5'0'266'0,"-1"1"-247"16,8 4-40-16,27 18 30 0,-27-10 14 16,8 5 17-16,6 6 8 15,-3-5-6-15,6 0-11 16,-7-10-18-16,-2-5-8 15,8 9-6-15,-2-3-4 16,4 7-12-16,-2 4-9 16,-2 3-15-16,0 4-11 0,-9 6-30 15,-4-3 9 1,-12-6 19-16,1 6 17 0,-4-1 50 16,-6 0 12-16,0 12 29 15,-9-6 2-15,-12 0 6 16,3 1-7-16,-6-3-20 15,-2 1-2-15,-7-7-6 16,-9 1-3-16,-8-5-5 16,1 0-3-16,-2 2-12 15,-6-2-18-15,-10 5-75 16,-12-4-101-16,-15 7 119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1:54:18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16458 5112 428 0,'-21'2'197'16,"6"2"-87"-16,3-2-52 0,8 1-18 15,1-3-4 1,12 7 11-16,-7-9 8 0,3-2 8 16,3 0 2-16,0-14-5 15,12 6-10-15,6-12-25 16,5 0-8-16,9-12-12 15,5-8-2-15,17 5-2 16,3-5-1-16,6 6 1 16,-3 2 2-16,-10-3 4 15,-2-1 1-15,-11 5-1 16,1 3 0-16,0 11-5 16,-8 5-4-16,-3 7-34 15,-10 0-35-15,-14 4-102 16,6 0-78-16,-12 2 155 15</inkml:trace>
  <inkml:trace contextRef="#ctx0" brushRef="#br0" timeOffset="212.56">17201 4622 179 0,'-68'60'129'0,"51"-39"15"15,1 4-40-15,2 2-4 16,1 9 3-16,0 6-5 15,2 6-17-15,4 6-10 0,0-2-31 16,10-3-10-16,-1 2-16 16,3-3-2-16,10 12-5 15,-7 3-2-15,12 9-2 16,-3-3-1-16,-2-4-2 16,1-10-6-16,-5-17-49 15,1-2-49-15,-4-15 64 16</inkml:trace>
  <inkml:trace contextRef="#ctx0" brushRef="#br0" timeOffset="521.29">17300 5137 820 0,'13'20'278'16,"18"8"-264"-16,6 6 16 16,-10 6 17-16,2 7 10 0,-8-7 8 15,-1 5-15-15,-1-2-22 16,-3-10-11-16,2 5-14 15,-5-4-5-15,-3-8-51 16,-1-4-41-16,-3-9-151 16,2-2 150-16</inkml:trace>
  <inkml:trace contextRef="#ctx0" brushRef="#br0" timeOffset="1402.99">16941 4426 151 0,'-30'20'80'15,"-9"4"-23"-15,0 2 36 16,-3 2 10-16,-14-1 15 16,3 4-3-16,-5 3-22 15,6 1-12-15,6 8-33 16,7 14-16-16,0 4-20 15,-8 7-5-15,13 9-6 16,0-10-1-16,13 13 0 16,8 4 0-16,-1 8 0 15,11 5 0-15,6-5 0 0,20-1-2 16,17-6-2-16,1 0 1 16,7 2 0-16,2-4 1 15,10-14 2-15,8-4 0 16,11-20 3-16,10-9 0 15,-6-10 2-15,8-14 3 16,6-12 11-16,15 1 6 0,-5-21 13 16,-9-6 10-16,-3-14 9 15,-18-12 1-15,4-17-6 16,8-6-11-16,-15-11-18 16,-5 0-5-16,-11 0-7 15,-13 1-2-15,-13-7 0 16,-10-5-2-16,-14-2 1 15,-8 2-1-15,-17-2 4 16,-5 1 7-16,-18-3-1 16,-6 0-1-16,-5 17-1 15,-1 7-7-15,-9 21-3 16,-4 1-1-16,-12 6-5 16,-5 7-3-16,-5 12-2 15,1 15-2-15,-9 26-1 16,-4 1-1-16,1 26-1 0,7 7 2 15,-7 5-4-15,5 12-7 16,11-1-34-16,-2 0-30 16,28 14-100-16,8 6-83 15,18-7 168-15</inkml:trace>
  <inkml:trace contextRef="#ctx0" brushRef="#br0" timeOffset="2283.63">21430 4770 618 0,'2'8'217'15,"-2"-7"-187"-15,25 10-24 16,-7-9 14-16,10-8 43 16,0-2 21-16,-2-16 16 15,10-1-3-15,6 1-30 16,11-7-20-16,1 5-16 16,5 1-15-16,4 2-14 15,-1 4-1-15,1-1-4 16,-3 2-8-16,-12-1-22 15,-11-15-18-15,-9 20-42 0,-7-7-27 16,-11 7-57-16,0 11-43 16,-16-14 141-16</inkml:trace>
  <inkml:trace contextRef="#ctx0" brushRef="#br0" timeOffset="2497.23">21939 4593 282 0,'-36'22'191'15,"14"3"12"-15,2-3-43 0,10 7-58 16,7 0-12-16,3 5-25 16,2 8-14-16,7-2-19 15,1 8-7-15,4-1-12 16,6-1-3-16,-1 0-6 16,1-2-2-16,2 3-5 15,-4 1-14-15,-2 6-44 16,3 3-32-16,-14-7-86 15,3 3-86-15,-5-13 173 16</inkml:trace>
  <inkml:trace contextRef="#ctx0" brushRef="#br0" timeOffset="2982.72">22176 4877 687 0,'27'-9'238'0,"2"-13"-215"0,10 0 27 16,4 3 9-16,-1-6 24 15,2 8 9-15,0 7-24 31,-3-2-14-31,-8 7-25 0,1 7-13 0,-11 3-14 16,-4 3-3-16,-1 6-2 16,-8 5-3-16,-2 6-7 15,-8 3-1-15,-7 7 0 16,-4-2 2-16,-5 5 7 16,-4-3 2-16,-4-3 2 15,-1-1 0-15,11-7 1 16,5 6 0-16,4-1 0 15,0 1 0-15,1-2 3 16,-3 1 1-16,14-1 3 16,-7-1 2-16,5-8 9 15,10-6 6-15,4-16 3 0,23-5-1 16,2-9-10-16,3-3-6 16,-1-6-8-16,-4-7-2 15,2 2-9-15,5 1-15 16,-6-2-51-16,2 2-53 15,-6 0 79-15</inkml:trace>
  <inkml:trace contextRef="#ctx0" brushRef="#br0" timeOffset="3791.95">21751 4334 539 0,'-44'11'181'0,"3"13"-177"0,3 8-2 16,2-7 18-16,-2 3 17 15,2-5 31-15,6-1 11 16,-9 0-1-16,5-2-10 16,0 1-25-16,-1 3-13 15,6 4-18-15,5 4-8 0,4 20-4 16,4 9 0-16,8 16-1 15,6 4-1-15,9-2 1 16,8-6-1-16,6 1-1 16,6 2 2-16,17 9 1 15,4-4 1-15,16-7-1 16,5-8 0-16,2-14-1 16,0 2 1-16,-2-5 1 15,-1 4 1-15,4-7 0 16,1-10 1-16,8-4 13 15,2-8 15-15,-2-13 22 16,2-1 10-16,-3-7 2 16,-6-10-5-16,7-4-11 15,-3-5-4-15,-9-22-8 16,-1-1-3-16,-8-15-8 16,0-3-4-16,3-1-8 0,-14-4-4 15,-11-6-5-15,-11-8-2 16,-21-12 1-16,4 2-1 15,-25 4 0-15,0 1-1 16,-8 4-2-16,-5-1-1 16,6-5 0-16,-8 6 1 15,-5 13-1-15,-5 2 0 16,-14 15-1-16,-2 0 1 0,-14 8 1 16,0 0 3-16,-6 2 1 15,-12 1-1-15,-4 5-3 16,-6 7-2-16,-13 13-4 15,0 19-3-15,-3 16-5 16,-2 11-12-16,-3 20-41 16,-4-2-29-16,2 9-108 15,2 3-129-15,-4 21 217 16</inkml:trace>
  <inkml:trace contextRef="#ctx0" brushRef="#br0" timeOffset="4779.38">21638 9727 597 0,'-13'3'252'15,"22"-3"-118"-15,0 0-107 16,11-1 0-16,2 2 15 16,2-6 27-16,5 2 12 0,8-11-11 15,8-5-8-15,6-6-20 16,13-8-10-16,-2-2-15 15,4 2-4-15,-5 0-7 16,-9-1-3 0,-5 1-19-16,-9 2-39 0,-5 4-189 15,-6 3 165-15</inkml:trace>
  <inkml:trace contextRef="#ctx0" brushRef="#br0" timeOffset="5093.13">22160 9613 953 0,'-6'48'343'0,"2"8"-282"16,7 10-47-16,1 2-10 15,-1-4-2-15,2-1 6 16,-3 1 10-16,5 13 1 15,3 6 3-15,-1-4-5 16,2-10-10-16,-4-14-1 0,2-15-6 16,2-8-17-16,1-10-58 15,0-8-48-15,-1-14 72 16</inkml:trace>
  <inkml:trace contextRef="#ctx0" brushRef="#br0" timeOffset="5622.51">22461 9830 930 0,'21'-32'346'0,"4"-1"-280"15,7-1-9-15,23 20-36 16,-14-19 6-16,-6 8 13 15,4 0 6-15,-7-5 0 0,3 12-9 16,-5 6-18 0,-4 0-8-16,-5 11-11 0,1 1-4 15,-13 8-14-15,-1 9-9 16,-14 9-15-16,-16 9-2 16,-1 4 10-16,-7 0 8 15,2 9 16-15,6-3 4 16,2-5 2-16,3 3-1 0,5-18 2 15,1-1 0-15,9-2 1 16,0-4 2-16,9-2 1 16,4 0 2-1,5-4 5-15,4 0 3 0,6-5 4 16,2 0 1-16,9-2-2 16,13 2-2-16,-16-3-5 15,6 1-3-15,-7 2-2 16,-17-6-1-16,3 5 0 15,-7 2 0-15,-7-2 0 16,-5 7 2-16,-9 1 2 16,-8 0-1-16,-13 1-1 15,11 9-2-15,-6 2-1 16,-11 2-1-16,1 6 0 0,-17-6 0 16,4 3-3-16,2-1-9 15,1-4-43-15,0-6-39 16,4-5-138-16,-1-2 146 15</inkml:trace>
  <inkml:trace contextRef="#ctx0" brushRef="#br0" timeOffset="6369.17">22280 9073 463 0,'-49'22'155'0,"-2"10"-152"16,-5 9-2-16,-7 10 10 0,-4 5 13 15,-7 2 29-15,4-3 12 16,6-3 7-16,0-4-7 16,-3-2-25-16,7 5-12 15,3 9-18-15,7 11-5 16,11 4-5-16,1-1 0 15,13-6-1-15,5 1-1 16,20 12-1-16,11 6 2 0,19 8-1 16,10-6 1-16,15-7 1 15,2-4-1-15,6-6 1 16,0 6 0-16,9-6 0 16,10-4 1-16,11-15 3 15,8-15 14-15,0-15 42 16,0-4 18-16,10-11 25 15,-2-8 1-15,-1-16-16 16,-3-7-6-16,-15-18-10 16,3-3-9-16,-7-19-16 15,-9-10-11-15,-9-4-14 16,-11-5-7-16,-19-11-10 16,1 9-2-16,-15-5-5 15,-4-2-4-15,-11 15-6 16,-9-11-3-16,-15 0-2 0,-7-3 1 15,-15-5 3 1,-8 3 3-16,-17 4 6 0,-11 8 0 16,-8 11 2-16,-4-8-1 15,-5 12 0-15,-6 2-1 16,-1 21-2-16,-11 18-2 16,-4 25-3-16,0 11-1 15,-13 23-1-15,1 14 0 16,-2 13-15-16,-3 6-18 15,2 6-70-15,-1-1-72 0,-4 15 117 16</inkml:trace>
  <inkml:trace contextRef="#ctx0" brushRef="#br0" timeOffset="7075.39">16674 10591 599 0,'-74'-3'233'0,"66"0"-157"16,5-2-47-16,6 1-5 15,4-7 23 1,7-3 9-16,13-4 20 0,7-8 5 15,21-3-10-15,12-5-9 16,8-6-20-16,-5-4-12 16,6-5-18-16,2 2-4 0,12 1-7 15,-9 0-4 1,-4 6-41-16,-12 1-41 0,-14 6-136 16,1 8 137-16</inkml:trace>
  <inkml:trace contextRef="#ctx0" brushRef="#br0" timeOffset="7354.53">17236 10467 586 0,'-12'31'215'0,"11"5"-155"0,3 4-15 16,7 15 14-16,-5 1 11 15,-3 9 3-15,3-2-11 16,-4-6-25-16,7 0-11 16,-3-3-18-16,4-2-4 15,9 2-55-15,4-2-35 16,3-11-102-16,0-5 106 15</inkml:trace>
  <inkml:trace contextRef="#ctx0" brushRef="#br0" timeOffset="7878.97">17632 10491 617 0,'12'14'236'16,"-1"8"-143"-16,5 15-90 16,-4 10-2-16,-2 15 0 0,-3 4 0 15,-12-1 6 1,-11-9 4-16,15-8 2 0,1-4 1 15,-1-9-7-15,2-2-4 16,-1-12-14-16,-8-6-14 16,19-10-19-16,3-7-7 15,2-7 8-15,12-6 12 16,-19-3 20-16,9-5 7 16,2-2 5-16,-10-2 5 0,9-1 15 15,-11-2 12-15,-4 6 22 16,1 1 6-16,8 13 6 15,-1-1-3-15,6 11-6 16,-2 4-3-16,-4-2-11 16,5 3-8-16,-5-2-13 15,6 4-7-15,5 6-9 16,-2 10-3-16,6 5-2 16,-2 1 1-16,-1 0-2 15,2 0 0-15,-5 7-1 16,0 3-11-16,2 10-56 15,-4-1-47-15,-3 3 68 16</inkml:trace>
  <inkml:trace contextRef="#ctx0" brushRef="#br0" timeOffset="9527.79">17322 9821 164 0,'-16'-1'85'0,"2"2"-19"15,1 4-11-15,1 0-8 16,-4 0 1 0,-2-5 6-16,0 0 3 0,-2 2-6 15,4 1-5-15,-7 1-20 16,-5 1-6-16,2-1-11 16,1-1-3-16,0 8-4 15,-5 1-2-15,0 7 0 16,2 6 0-16,-5 5 0 15,0-2 0-15,-7 5 1 16,-12 3 4-16,-2 7 10 16,1 14 6-16,5 3 8 0,7 1 2 15,6 1-2-15,3-11 2 16,2-3 8-16,3 4 5 16,4 5 5-16,-5 2 2 15,8 10 0 1,-4-1-6-16,11-4-10 0,4 0-7 15,6-11-19-15,0-6-3 16,7 3-4-16,14 3-1 16,12 14 0-16,9 6 0 0,8 1 0 15,1-3 0-15,11-11 0 16,7-1 1-16,5-8-1 16,3 0 0-16,4 1 1 15,7 9-1-15,7-13 1 16,10-1 0-16,-3-22 1 15,-9-17 1-15,-5-1 1 16,-4-15-1-16,13 0 1 16,5-4 1-16,-2-13 0 15,-6 0 2-15,-8-9 0 16,-3-7 1-16,-3 1-1 16,7-5-1-16,-15-6 0 15,-4 1 0-15,-7-7-1 16,-12-2 0-16,-3-4-2 15,2-5 0-15,-6-5-1 0,-6 0 0 16,-3 2-1 0,-11 1 0-16,-6 1-2 0,-11-9 0 15,-10 6 0-15,8-2 0 16,-7 5 0-16,-9 3-2 16,-17-5 1-16,-13 4 0 15,-2-5 1-15,1 2 0 0,9 5 1 16,-2 7-1-16,-5 10 2 15,6 7 1-15,-8 7 2 16,-4 0 2-16,-4 8 3 16,-13-6 1-16,1 8 0 15,-1-2-2-15,-5 3-1 16,-2 3-1-16,-5 10-2 16,-6 4-2-16,2 14-3 15,1 15 0-15,-7 0-2 16,-5 7 0-16,-17 1-2 15,5 3-1-15,-4 7-17 16,9 9-14-16,-3 16-53 16,-9-10-54-16,11 33 91 15</inkml:trace>
  <inkml:trace contextRef="#ctx0" brushRef="#br0" timeOffset="93320.87">4192 7261 583 0,'1'-11'198'0,"2"2"-188"16,4 4 2-16,-3 2 6 15,-1 6 10-15,1 0 2 16,-2 5-8-16,0-4-9 16,-6-5-137-16,0 0 93 15</inkml:trace>
  <inkml:trace contextRef="#ctx0" brushRef="#br0" timeOffset="95340.21">4009 6348 34 0,'-16'-3'20'16,"-1"6"1"-16,-2 3-2 15,-3-6-7-15,-3 3-2 16,-3-3-10-16,2 1-5 15,1 7-5-15,-2-1-3 16,7 4 0-16,-4-5 3 16,0 0 7-16,6 2 3 0,-4 1 0 15,4 1 2-15,2 2-1 16,-2-1 1-16,2-5 0 16,-1 5 0-16,1 0-1 15,3-1 3-15,0 0 10 16,2 4 8-1,-1-4 10-15,2 1-1 16,9 3-4-16,1-4-5 0,8 5-2 16,2 4 1-16,-1-5-3 15,2 3-4-15,1 2-5 16,2-2-2-16,5 8-3 16,-2 2-1-16,3 2-2 15,-2 0 0-15,0-10 0 16,2-1-1-16,5 4 1 0,-2-5 0 15,9 11-1-15,6-5 1 16,-4-4 1-16,7 5-2 16,-1-5 1-16,-4 0 0 15,3-1-1-15,1-1 0 16,-5 3 0-16,6 1 1 16,0-3-1-16,3 0 1 0,12 4-1 15,-8-1 1-15,12 2 0 16,-4-4 1-16,-3-2 1 15,4-4 2-15,-3-5 9 16,10-1 10-16,2-6 6 16,4 2 1-16,2-3-6 15,-3-3-4-15,-4-2 3 16,-3-3 2-16,3 2-1 16,5-2-4-16,4-1-10 15,3 0-4-15,-9-6-2 16,-7-2-1-16,-9-2 0 15,3-3-1-15,11 0-1 16,-3-3-1-16,1-3-1 16,-9-4 0-16,-17-5 0 15,0-2 0-15,-6 0 1 0,-1 0 1 16,-4 1 0 0,-2-1 0-16,-4-1 0 15,-4-2-1-15,2 12 1 0,-3 4 0 16,-10 1 1-1,5 9 1-15,-14-6 1 0,-9 2 0 16,-4 0-2-16,-4-2-1 16,-7 4 0-16,2-2-1 0,-8-3 1 15,-7-4 0-15,1 3 8 16,-1 0 7-16,-8 0 7 16,2 3 5-16,-10-12 7 15,0 5-4-15,5 5 0 16,-3-1-4-16,-3 8-15 15,3-3-5-15,-13-3-6 16,-5 2-2-16,-1 3-1 16,-4-1-1-16,9 7-3 15,-3-1-1-15,8 7-1 16,-13-1 0-16,0 6 2 16,0 0 1-16,-2 4 3 15,7 1 1-15,0-2-1 16,5 5 1-16,3 2 0 15,-4-4 1-15,3 6 0 16,2 3 0-16,-5 1-1 16,9 6 0-16,1 5-2 0,3-1-4 15,-7 1-78-15,-3-1-114 16,0 8 128-16</inkml:trace>
  <inkml:trace contextRef="#ctx0" brushRef="#br0" timeOffset="128008.08">16956 17329 433 0,'-6'0'195'0,"3"-1"-82"0,1-3-46 15,2 3-22-15,0 0-1 16,0 0 1-16,0 0-6 0,0 0-12 16,0 0-4-1,0 0-11-15,1-4-4 16,8-2 4-16,27-33 8 47,-21 32 16-47,4-6 5 0,5-5 10 0,4-2-1 15,11-5-1 17,3-6-1-32,11-4-13 0,5-8-9 0,8-9-15 0,1-1-5 0,7-5-6 15,12 1-1-15,14 4-1 0,5-9 1 16,1-4 1-16,2-6 1 0,4-7 0 16,4 7 0-16,4 3-1 15,8 3 1-15,-6-2-1 16,-3-6 1-16,6-5 4 15,-9-6 3-15,2-2 12 16,6 3 4-16,-2-7 8 16,-1 1-2-16,5-5-8 15,1-1-6-15,-3 0-10 0,1 2-4 16,-3 2-2 0,-8-4 0-16,-1 11-2 0,-7 7-3 15,-12 3-8-15,-36 36-7 16,1 2-23-1,38-33-23-15,-2-6-65 0,-25 20-54 16,-24 17 115-16</inkml:trace>
  <inkml:trace contextRef="#ctx0" brushRef="#br0" timeOffset="129254.24">17677 18041 453 0,'4'-10'185'0,"3"3"-80"16,2-10-15-16,12-6 6 15,-12 5 7-15,14-6-14 16,4 2-10-16,-19-3-22 16,16 1-12-16,3-9-26 15,0 0-8-15,20-12-7 16,-3-6-2-16,14-9-1 15,13-16-2-15,17 9-2 16,9-4-3-16,12-3-1 16,3 5 0-16,19-16 2 15,1 1 3-15,18-1 0 0,0-6 2 16,0-1 4-16,19-4 1 16,-6-13 6-16,1-2 1 15,9 1-4-15,2-1 1 16,-8 2-2-16,6 3-1 15,-9-4 2-15,-15 2 1 16,-6 4 2-16,-4-4 0 16,-13 10-1-16,-3-1-1 0,-1 22-3 15,-9 6-2-15,-23-4-11 16,-11 9-28-16,-32 5-132 16,-16 4 115-16</inkml:trace>
  <inkml:trace contextRef="#ctx0" brushRef="#br0" timeOffset="130972.12">17938 15851 286 0,'0'-1'182'0,"0"0"-15"16,0-1-33-16,0 1-19 15,0 0-4-15,0 0-12 16,-1 0-39-16,0 0-8 15,0 0-17-15,-1 0-5 16,2 0-3-16,-1 0 0 16,0-1-20-16,1 1-4 15,0 0 0-15,0 1 0 16,27 10 0-16,35 24-1 0,-3-1 0 16,3 11 1-1,7 3-2-15,6 21 0 16,-5 7-1-16,7 4-1 15,16 12 0-15,3-12-2 0,4 8-1 16,-2 2 1-16,-3 1 3 16,4 1 2-16,-2-15 0 15,-3-2-1-15,-16-5-1 16,-13-7 0-16,-2 4 0 16,-2-7 0-16,-3-17-6 15,3 0-18-15,-9-25-66 16,-6-1-74-16,-9-12 100 15</inkml:trace>
  <inkml:trace contextRef="#ctx0" brushRef="#br0" timeOffset="132101.67">18847 15122 365 0,'2'3'148'0,"0"0"-70"16,5-1-17-16,4 5 19 15,31 13 1-15,-24-15-10 16,6 7-10-16,13 5-27 15,15 2-9-15,3 6-15 16,15 1-3-16,2 5-4 0,-5 4-1 16,28 14 0-1,4 10 0-15,10 13-1 16,5 7 0-16,6 7 1 0,-11-9-1 16,12 6 1-16,-1 5 0 15,-22 1 4-15,-3-2 5 16,-27-6 10-16,6-8 1 15,-23-20-2-15,-3 2-5 16,-6-14-11-16,-12-2-4 0,2-7-61 16,0 8-73-16,-7-12 86 15</inkml:trace>
  <inkml:trace contextRef="#ctx0" brushRef="#br0" timeOffset="133372.06">18456 15356 393 0,'25'-36'207'0,"-29"30"-38"0,-3 0-37 0,5-1-41 0,-2 4-14 0,-1 1-35 15,1 4-14-15,-7-1-16 16,0-1-3-16,2 0-2 16,-2-1 0-16,-2 3-1 15,-2 6-1-15,-1 4-3 16,-3 4-1-16,-3 4-1 15,0 3-1-15,-3 3 0 16,-2 4-1-16,4 3 0 16,-6-5 0-1,20 8 0-15,9 4-1 16,4-10 0-16,23 4-2 0,-11-16 1 16,2-10 1-16,13-10 1 15,-9-8 2-15,13-5 1 16,2-4 2-16,4 1 4 15,9-2 4-15,16 1 8 0,0-2 3 16,-12 2-2-16,3 4-1 16,-26-2-7-16,1 10-3 15,-4 7-5-15,-10 0 0 16,-9 14 0-16,-6 1 0 16,-13 4 2-16,-3 11-1 15,-15-1-5-15,4 10-2 16,-4 8-8-16,-3-5-6 15,-3 1-20-15,-9-9-20 0,-1-2-53 16,7-2-37-16,7-4 90 16</inkml:trace>
  <inkml:trace contextRef="#ctx0" brushRef="#br0" timeOffset="134015.42">19454 14702 552 0,'7'66'231'0,"6"-54"-143"0,6 7-28 15,17-5-23-15,8 3-10 16,9 0-3-16,0 0-3 15,-4-3-12-15,-3 0-4 16,-2-2-13 0,-2-11-29-16,-5 4-115 15,5-3 103-15</inkml:trace>
  <inkml:trace contextRef="#ctx0" brushRef="#br0" timeOffset="134752.67">19919 14636 864 0,'-11'2'348'0,"-24"47"-220"16,27-14-35-16,-2-2-37 15,-2 3-10-15,-3 4-19 406,-2 0-7-390,-2 7-8-16,-2 5-4 0,6 12-4 0,-3 4-3 0,-8-2-3 0,8-1-13 16,3-9-63-16,-8-3-65 0,19 0 87 0</inkml:trace>
  <inkml:trace contextRef="#ctx0" brushRef="#br0" timeOffset="135275.35">18351 16729 560 0,'-1'-1'242'0,"-13"5"-146"0,-40 18-24 16,32-10-50-16,0 4-12 0,-8 2-5 15,8 4-2-15,-17-1-1 16,3 2 0 0,1 4 2-16,5 2 0 0,8-4 2 15,-4-3 2-15,13-2 0 16,0-5 0-16,8 0-2 15,4-3-4-15,1-10-2 16,4 3 1-16,4-9 17 16,7 5 10-1,8-1 17-15,2-3 3 0,22 1-12 16,-1-5-7-16,6-6-13 16,6 1-5-16,-13-5-2 15,3 0-3-15,-9 6-1 16,-3 1 3-16,-4 5 1 15,-2 4 1 1,-10 3 2-16,-5 5 4 0,-14-1 12 0,-4 2 2 16,-7 13-4-16,-6-1-5 15,-8 18-16-15,-1-2-4 16,-8 7-5-16,1 0-8 16,-4-4-18-16,-1 6-12 15,-1-15-37-15,2 4-22 16,7-2-65-16,9-6-63 15,3-1 147-15</inkml:trace>
  <inkml:trace contextRef="#ctx0" brushRef="#br0" timeOffset="136278.17">18651 17690 436 0,'0'-1'205'16,"0"0"-53"-16,0 0-99 16,0 0-1-16,11-7 11 15,35-8 1-15,-9 23-17 16,2-7-11-16,5 11-14 16,9-6-6-16,3-3-6 15,13 10-4-15,-2-6-5 16,6 4-1-16,-8 3-3 15,-13-4-6-15,4 0-36 16,-14-1-23-16,-7-4-73 16,-5-5-59-16,-6-6 128 0</inkml:trace>
  <inkml:trace contextRef="#ctx0" brushRef="#br0" timeOffset="136956.45">19005 17447 823 0,'-22'18'315'0,"9"5"-225"15,2 2-31-15,6 8-28 16,1-1-6-16,-5 7-12 15,2 2-5 1,0 5-3-16,1 4-1 0,8 2-2 16,2 2-2-16,3 3-17 15,-4 7-50-15,3-3 46 16</inkml:trace>
  <inkml:trace contextRef="#ctx0" brushRef="#br0" timeOffset="143684.91">20461 15304 95 0,'-55'-4'53'0,"41"5"-7"0,-2 0-5 15,2 2 2-15,3 3 7 16,-1-2 12-16,-1 1 1 16,1 0-8-16,0 3-11 31,-1 2-16-31,2 1-4 0,1 1 0 0,-2 4 5 16,2-1 3-16,-4 4-1 15,11 6-2 1,-2 2-4-16,1 1-1 0,8 7 1 15,-5 0-1-15,7 0-2 0,0-9-4 16,-1-6-5 0,6-1-3-16,0-5 0 0,6-10 9 15,5 4 3-15,2-14 3 16,1 2-1-16,7-4-3 16,1-9 0-16,-7-17 4 15,19 10 3-15,7 6 1 16,-2-5 0-16,0 9 3 15,-17-19 2-15,-12-5-1 16,-6 3-3-16,2 1-13 16,-1 0-6-16,-2 5-7 15,-1 0 0-15,-9 1 1 0,-2 7 1 16,-8-1 0-16,0-2 1 16,-10 7-2-16,-5-3 1 15,-4 4-3-15,-3 4 0 16,7 8-3-16,-6 2 0 15,0-1-2-15,-3 8-1 16,-9-1-1-16,10 6-1 0,1 10 1 16,0-3 0-16,11 13-2 15,-7-5-2-15,1-1-7 16,5 0-3-16,0 0-1 16,4 0 3-16,5 3 8 15,3 4 2-15,2-7 4 16,0 6 1-16,6-5 0 15,2-3 0-15,4 1 0 16,3-6 0-16,5 0 1 16,4-2 0-16,8-6 1 15,0-7 0-15,7-3 1 16,-2 0 0-16,-1-11 2 16,1-2 1-16,1-8 4 15,-2-4 3-15,0-1 4 16,-8 3 0-16,-9 0-2 0,-3-3-3 15,-1 2-5-15,1 5 0 16,-12-5-2-16,0 4-2 16,-8 5 1-16,-9-2-1 15,-1 13-1 1,-12-6-1-16,4 8 0 0,-2-1 0 16,-11-7 0-16,5 9-2 15,-7 2-1-15,5 9 0 16,9 10-1-16,5 4 1 0,-1 3-1 15,1-7 1-15,10 12 0 16,2 1 0-16,6 6 0 16,1-1 1-16,4-3-1 15,5 6 1-15,6-21 1 16,1 5 0-16,7-10 0 16,1-12 1-16,3 9 1 15,0-8 1-15,3-6 2 16,4-6 1-16,-13-16 8 15,5 5 4-15,-2-1 4 16,-20-7 3-16,14 5-2 16,-8-6-1-16,-9 1-4 15,3 6-3-15,-7 1-4 16,-5 8-2-16,-5 1-5 16,1 4-2-16,-12 6-1 15,-3-1-3-15,2 7-1 0,-2 4-1 16,7 8-1-1,1 4-2-15,1 6-1 0,7 9 0 16,1 3 2 15,3-5 1-31,9 8 4 0,1-11 1 0,3-9-2 16,7-2 2-16,4-12 0 0,1-7 1 16,5-6 0-16,-1-9 1 0,5-7 1 15,3 4 1-15,-6-13 1 16,15 8 0-1,-9-15 0-15,-16-2 0 0,9 8 0 16,-15 1 2-16,-5 10 0 16,5 3 0-16,-12 7 0 15,0 3-1-15,-9 6-3 16,0 7-1-16,1 6-1 16,-11 4-1-16,3 5 0 15,0 5-1-15,1 2-2 16,1-5-1-16,11 0-4 15,-2-4-1-15,6-3 2 16,2-5 2-16,2-4 3 16,2-4 3-16,6-5 2 15,-1-5 3-15,8 0 6 16,0 0 2-16,-2-1 1 0,-1 4 0 16,0 2-6-16,-5-5-2 15,0-1-4-15,-2 5-2 16,-2-3-14-16,0 3-32 15,-6-6-196-15,-1-1 167 16</inkml:trace>
  <inkml:trace contextRef="#ctx0" brushRef="#br0" timeOffset="147695.48">18028 5114 196 0,'39'22'113'0,"-29"-24"-14"15,-6 1-13-15,-3-1-19 16,3-3-1-16,-4 4-4 16,0 0-5-16,0 0-10 15,0 0-9-15,0 0-9 16,0 0-5-16,0 0-5 15,4 0-1-15,8-1-4 16,31-2 0-16,-24 4 4 0,-3 0 4 16,-2 0 7-16,6 0 2 15,13 0 0 1,-3 0-3-16,10 2-7 0,0 4-4 16,-5-3-6-16,6 1-3 15,3 0-3 1,9-2-2-16,1-1 0 0,8 0-1 15,2-3 1-15,-7 1 0 0,7 1 0 16,-5 0 0-16,3 2-2 16,3-1 0-16,-4-1 0 15,9 2 1-15,-1-1 0 16,-9 3 0-16,7-7 0 16,-8 1 1-16,1-5-2 15,13-4 1-15,-1 4-1 16,4-3 0-16,-2 5-1 15,-11-3 1-15,3 4-1 16,-6 0 0-16,10 3 0 16,-1 2 0-16,-1-5 0 15,2 2 1-15,-15-5 0 16,2 1 0-16,-1-1-1 16,-9 2 0-16,10 2 0 0,-11-2 1 15,0 4-1 1,5-2 0-16,-16-3 0 0,9 4 1 15,-11-1-1-15,-6 3 1 16,0 0 0-16,-5 1 0 16,-2 1-1-16,-1 0 0 15,-4 1 0-15,2 1 0 16,-4-1-1-16,-1-1-2 16,0 4-4-16,-3-6-2 0,-6 1-5 15,3 0-4-15,-2-1-3 16,-4 0-4-1,0 0-30-15,0 0-24 16,5 1-69-16,3 0-66 0,3 1 136 16</inkml:trace>
  <inkml:trace contextRef="#ctx0" brushRef="#br0" timeOffset="149156.01">20851 4745 249 0,'-30'-33'118'0,"28"27"-9"16,2 6-109-1,3 0 5-15,-3-1 39 0,0 0 21 16,0 1 31-1,0 0 0-15,0 0-36 0,0 0-20 16,0 0-33-16,0 0-6 16,0 0-1-16,0 0 0 15,9 17 0-15,29 21 0 16,-22-27 0-16,0 4 0 0,7 0 0 16,-4 4 0-1,12-2 0-15,4 0 0 16,-6-3 0-16,6-3 1 0,-3 3-1 15,-9-2 1-15,5 1 0 16,0 5 0-16,-14-5-1 16,8 8 0-1,-8-2 1-15,-6-4-1 0,-1 2 1 16,1-8-1-16,-8-5 2 16,3 8-1-16,-2-4 3 15,-2 5 1-15,-2-2 3 16,0-1 1-16,-5 2 0 15,-4-7 0-15,5 6 0 16,-4-1 1-16,3 2 5 0,-3 2 4 16,-2 0 6-16,-12-3 0 15,11 1-3-15,-1 0-4 16,-21-5 0-16,23 6-1 16,-25-5 1-16,4 5-2 15,9 5-7-15,-12 0-2 16,5 6-4-16,-1-4-1 0,3 10 0 15,-2-9-1-15,1-3-1 16,3 13-1-16,-4-10-5 16,5 3-19-16,-2-5-105 15,0-4 91-15</inkml:trace>
  <inkml:trace contextRef="#ctx0" brushRef="#br0" timeOffset="158391.67">11676 7661 202 0,'-27'72'108'0,"27"-70"-24"0,-8-7-19 0,10 5-27 0,-7 0-9 0,3-3-13 0,2 2-5 15,0-1 2 1,-2 1 1-16,1 0 1 0,-2-4-1 0,2-1-6 15,0 0-4 1,2-3-2-16,15-28 0 0,-11 25 13 16,7-3 8-16,-2 2 15 15,0 0 5-15,3-2-1 16,3-2-6-16,1-2-11 0,-1-4-5 16,1-1-10-1,1 1 0-15,1 2 2 16,1 1 4-16,2 4 3 15,-4-4 0-15,5-2-6 0,-1 1-3 16,-3-3-6-16,-11-3-2 16,6 10-1-16,-13 1-1 0,3 7 1 15,10 10-1-15,-10-2 0 16,4 0 0-16,-11 8-1 16,-2-5-1-1,-6 6-1-15,1 8 0 0,-3-5 0 16,-4 6 1-16,2 3 1 15,-6-9 0-15,4 10 1 16,-1 1 0-16,-4-6 0 16,6 5 0-16,-3-5 0 15,4 1 0-15,-1 2-1 16,0-1 1-16,3-3 0 16,0 0 0-16,3-1 0 15,2-5 0-15,5-3 0 16,1-2 1-16,1-6-1 15,1 1 1-15,0 1 0 16,0-1 0-16,0 0 0 0,0 0-1 16,4-7 0-16,7-7 0 15,33-32 1-15,-26 27-1 16,3-2 0-16,-3-1 1 16,0 4-1-16,1-3 1 15,0-1 0-15,0 1 1 16,0 4-1-16,-2 1-1 15,-6 7 0-15,-2 1 0 0,-9-3 0 16,-5 6 0-16,-3 5 0 16,0 8 0-16,2 17 0 15,-6-3 0-15,-8 6-1 16,-2-5 0-16,-3 0 0 16,0 6 0-16,2-1 1 15,-1 1 0-15,1-2 0 16,0-2 0-16,1-3 0 15,-2-2 0-15,5 0 0 16,6-1 0-16,-1-1 0 16,5-5 1-16,6-1-1 15,-10-8 1-15,15-2 0 16,1-1 0-16,2-13-1 16,10 1 1-16,0-7 0 15,5 0 0-15,1-1 0 16,-1-4 0-16,4 0 0 0,-3-2 2 15,2 0 2-15,1 5 1 16,-5 0 3-16,1 3-1 31,-8-3-2-31,-2 6-1 0,-6 5-3 0,-4 7-1 0,-3 11 0 16,-4 6-1 0,-5 4-3-16,-2 3-8 0,-2 2-54 15,-3-5-55-15,-4 0 74 16</inkml:trace>
  <inkml:trace contextRef="#ctx0" brushRef="#br0" timeOffset="168028.96">11706 8560 239 0,'-9'2'121'0,"6"-1"-39"0,1 0-39 16,2-2-5-16,0 1 22 31,0 0 41-31,0 0 8 0,0-1-31 0,0 0-20 0,0 0-41 16,0 0-9-16,5-13-6 16,22-35-1-16,-10 24-1 15,-3 1 1-15,6 0-1 16,-4-2 0-1,4 6 1-15,-2-7-1 16,-3 5 1 0,1-3 0-16,-4-6 0 15,4 6 2-15,0 2 6 16,-3 4 5-16,3 10 7 0,-8 2 3 0,12 14-1 16,-20-8-5-16,0 3-7 15,6 5-3-15,-25-10-4 16,17 18 0-16,-18-2-2 15,8 19 0-15,-10-4 0 16,-3-2-1-16,3 4 1 16,-14-11-1-16,7 8 0 0,2 3 0 15,-2-1-1 1,1-1 1-16,-1-1-1 0,5-3 0 16,4-1 0-16,3-5 0 15,6-5 0-15,4-2 0 16,-1-10 0-16,11-1 0 15,12-3 2-15,0-5 1 16,6-3 2-16,-9-5 1 16,4-9 0-16,1 2 1 15,3-1 2-15,5 4 0 32,0 1 2-32,-4-3 1 0,-1-5 0 15,0-3-1-15,3 4-3 0,-1 8-3 0,-2-5-2 16,-7 0-1-16,-2 3-1 15,3-2 1-15,-6 16 0 16,-4 4-1-16,-6 0 1 16,-3 6-1-16,-8 8-1 15,-1-2 0-15,-3 14 1 16,-5-6 1-16,2 3 5 16,0 6 2-16,4-5 3 15,0-3 0-15,1-6-1 16,5 1-3-16,3-10-2 15,3 2-1-15,3-12-1 0,2-2-1 16,9 1-3-16,2-7-9 16,9-5-65-16,-1-13-84 15,-1-17 100-15</inkml:trace>
  <inkml:trace contextRef="#ctx0" brushRef="#br0" timeOffset="187752.79">8223 5490 72 0,'-20'7'45'16,"5"0"-6"-16,2 3-15 16,-1 1-5-16,3 4-1 15,-8-1 1-15,1 0 9 16,2 1 5-16,5 3 7 0,6 4 1 16,0 4-1-16,-3 1-4 15,0 4-8-15,1-1-3 16,2 4-7-16,5 7-1 15,1-6-3 1,0-1-1-16,7-1 3 0,-3-8 3 16,5 0 4-16,3 7 2 15,7-8-1 1,-3-1-2-16,1-2-3 0,1-2-1 0,-6 1-3 16,2 1-2-16,7 1-3 15,-11-3-2-15,6 2-1 16,1-2 0-16,2 2-2 15,0-9 0-15,-2-9 0 16,1-1 0-16,-4-10 0 16,4 5 0-16,-1-3-1 15,1-3 0-15,-1-4 1 16,1-3 0-16,2 1 0 16,-3-1 2-16,0-2-1 15,-3 1 1-15,3-2-1 16,5 2-2-16,-1 0 0 15,1 2 0-15,-7-5-1 16,-14-1 0-16,-2-4-1 0,-3-7 1 16,10 4-2-16,-2-5 1 15,6-2-1 1,-2 6 0-16,-13-1 0 0,10 2-1 16,-8 3 1-16,-9-3 0 15,9 1 0-15,-5 4 1 16,-7 5 0-16,5 5 0 15,-13 0 2-15,0 2 0 0,9 4 3 16,-3 3 2-16,0-2-1 16,0 1 0-16,-7 3-3 15,5-2-1-15,0 6-1 16,-2 2 0-16,-1 0-1 16,-3-1-1-16,-1 4 0 15,1 2 0-15,4-2 0 16,4 4-1-16,-2-1 0 15,8-1 0-15,-3 4-1 16,-1 0 0-16,10 4 0 16,-4 0-1-16,8 4 0 15,7 6-1-15,2 0 1 16,7 7 0-16,-2-2-51 16,4 2-80-16,8 0 87 15</inkml:trace>
  <inkml:trace contextRef="#ctx0" brushRef="#br0" timeOffset="189995.84">11303 8029 26 0,'-44'1'38'0,"45"-1"9"16,3-1 20-16,-3 0 11 16,-1 0-3-16,0 0-6 15,-1-1-13-15,0 1-7 16,-1 0-15-16,1 0-5 16,0 0-11-16,0 0-7 0,0 0-7 15,0 0-1-15,0 0-3 16,-6 0 0-16,1 1 0 15,0 2 1 17,-7 4 5-32,-28 23 2 0,16-22 7 0,5 6 2 15,10 5 4 1,-6 1 1-16,10 7 1 16,-1-4 0-16,-7 4-2 15,6-2-1-15,6 6-1 0,-3 6-1 0,-4-5-3 16,16 7-2-16,-10-12-2 15,13 3-2-15,8-6-3 16,-16-5-1-16,15 1-2 16,-1-7-1-16,0 5 0 0,4 0-1 15,-8-3 1-15,0-3-1 16,3-1 0-16,4-1 0 16,2-1 1-16,2-1-1 15,0-7 2-15,3 0 0 16,3-3 1-16,3-3 1 15,-2 0 0-15,5-3 0 16,-10-9 0 0,-10 2 0-16,4-9-1 15,-9 2 0-15,7-1-2 0,3-3 1 0,-8-2-1 16,10-3 0-16,-5-1 1 16,3 4-1-16,-14-7 1 15,-4-2 2-15,-5 0 4 16,-9-1 5-16,18 12 5 15,-12 4 1-15,-4 4-4 16,5-1-4-16,-11 4-5 16,2-1-2-16,2 6 1 15,3 4 0-15,-26-9 0 16,25 12 0-16,-13-2-2 16,-8 4-3-16,17 10-1 15,-22-3 0-15,4 3-1 16,3 2-1-16,4 4-4 15,-1 2-7-15,2 3-44 16,-1 1-36-16,0-1 55 0</inkml:trace>
  <inkml:trace contextRef="#ctx0" brushRef="#br0" timeOffset="196767.45">8410 9567 181 0,'-37'110'76'0,"31"-94"-31"0,-3-6-8 16,7 3 7-16,-4 1 9 15,-5-10 9-15,5 10-1 16,-2 3-7-16,-6-5-9 16,9 8-22-16,-5-12-9 0,5-8-11 15,3-4-2-15,4 6-1 16,-2-2-1-1,0 0 1-15,9 4 0 0,2-1 2 16,20-20 10 0,-17-2 23-16,1 2 8 0,1-10 12 15,1 9-4 1,9-11-19-16,0 2-5 0,2-3-12 31,0 1-2-31,5 4-4 0,-1-1 1 0,0 6 0 16,-8 1-2-16,-6 0-2 15,2 3-2-15,-7-1-2 32,7 4-1-32,-10 6 0 0,-4 0 0 15,-4 4 0-15,-2 0-1 0,1 6 1 16,-2-3-1-16,0 0 1 0,0 0-1 16,0 0 0-16,-4 9 0 15,-9 4 0-15,-36 26 0 16,32-24 0-16,-9-1 0 15,3 6 0-15,0 2 0 16,-4 1 0-16,5 8-1 16,-7 1 1-16,2-4-1 0,2 13-1 15,-2-7 0-15,1 4 0 16,1 5-1 0,-1-14 1-16,4 4 0 0,7-12 0 15,-5-5 1-15,4 0 0 16,-1-2 0-16,3-6 0 15,1-1 1 1,13-4 0-16,4-4 0 0,5-4 0 16,13-3 0-16,-6-8 1 15,5-6-1-15,3-5 1 16,1 0 0-16,5-3 2 16,3-5 0-16,-2-8 0 15,2-5 0-15,2 0 0 16,2 3 0-16,-2 5-1 15,-1 1-1-15,6 6 1 16,-6 1 0-16,4 4 0 0,-6-3 0 16,-11 5 0-16,-2 1 0 15,-3 4-1-15,1 5-1 16,-13-4 1-16,4 4-1 16,-7 14 0-16,0-1 0 15,1 13 0-15,-9 7 0 16,-6-7 0-16,5 13 0 15,-4 3 0-15,-6-5 0 0,5 7 0 16,-13-8 0-16,3 4 0 16,2-1-1-16,-11-1 1 15,9-1-1-15,-2-1 0 16,3-2 0-16,10 1 0 16,-2-6 0-16,8-3-1 15,0-6 1-15,6-4 0 16,1 2 0-16,6-5 0 15,-6 2 1-15,0 0 0 16,13-8 0-16,30-31 1 16,-16 19-1-16,9 0 1 15,-8-2-1-15,8 4-1 16,-12-3-3-16,0 2-25 16,-1-2-25-16,-6 2-67 15,-5-7-58-15,0 9 112 16</inkml:trace>
  <inkml:trace contextRef="#ctx0" brushRef="#br0" timeOffset="197873.26">8482 9922 42 0,'3'61'28'0,"-13"-66"7"0,1 0-1 0,4 0-2 16,0 3-4 0,2-2-12-16,2 1-8 0,1 2-8 15,0 0 0-15,0 0 0 16,0 0 6-16,0 0 33 15,0-4 15-15,4-2 23 16,2-1 4-16,37-29-15 16,-29 19-6-16,3-5-8 15,10-4-2-15,-7-8-8 16,9 7-4-16,-1-2-7 16,-6-4-3-16,13 5-5 15,-7-6-3-15,-1-1-7 16,-6 2-2-16,-2 5-4 15,-1 0-3-15,1 10-2 0,-1 0 0 16,-6 2 0-16,-2 4-1 16,-6 2-1-16,0 5 0 15,-4 5 0 1,0 1 0-16,0 0 0 16,-1 0 0-16,0 0 0 15,-1 0 0-15,-3 6 0 0,-5 9 0 16,-35 25 0-16,28-24 0 15,-3 4 0-15,-4 2-1 16,2 4 1-16,1 4-1 16,-3 1 0-16,0 1 1 0,0-1-1 15,-7-2 1-15,1-5-1 16,12 4 1-16,-6-7-1 16,3-16 1-16,11 11 0 15,-1-5 0-15,3-6 0 16,8 13 0-16,0-14 0 15,-1-7 0-15,5 3 0 16,-4-1 1-16,0 0-1 16,0-1 0-16,11-14 1 15,29-35-1-15,-15 24 1 16,-6-6 0 0,3-1 0-16,4 4 0 0,-8 4 1 15,2-1-1-15,0 4 7 0,-1-1 5 16,1 3 2-1,1 3 0-15,-7 2-7 0,-4 4-5 16,0-3-2-16,-4 2-1 16,1 4-12-16,0 3-24 15,-3 6-104-15,-4-4 94 47</inkml:trace>
  <inkml:trace contextRef="#ctx0" brushRef="#br0" timeOffset="207871.98">6009 6811 91 0,'-9'8'78'15,"2"2"22"-15,0-5-4 0,4 4-16 0,-6-14-4 0,2 3-11 0,1 11-6 16,-5-9-16-16,2 2-9 0,5 6-18 0,-2-5-6 16,6-4-8-16,-1 0-2 0,1 1 0 0,0-1 0 0,0 0 14 0,0 1 7 0,5 0 11 15,7 2 4-15,33-4-3 0,-29-5 1 0,7-1 3 0,2-10 3 0,2 3 2 0,2 0-2 0,6-6-10 0,2 2-6 16,5-1-9-16,-11-4-3 0,18 2-3 0,-4 1 1 0,0-6 1 0,13 6 2 0,-17 6-2 15,3-1-1-15,9 4-4 0,-4-3 0 32,2-2 2-32,0-1 3 0,-3-2 11 0,5-6 3 15,-6-1 5-15,-1-4-3 0,-3-4-7 16,-1 6-5 0,1 0-6-16,-1 4-1 0,8 4-4 15,7 14-1-15,-11-8-2 16,-4 2 0-16,-13 0 0 0,-8-10 1 15,4 7-1-15,0 1 1 16,0 7 0-16,-4-2 0 16,-1 1 0-1,-5-3 0 1,-5 3 1-16,-1 1-1 0,-8-1 0 16,5 7-2-16,-4 0-5 0,0 1-12 15,-2 1-37-15,0 0-31 0,-2-1-92 16,1 1-77-16,0 0 161 15</inkml:trace>
  <inkml:trace contextRef="#ctx0" brushRef="#br0" timeOffset="209068.04">7030 6193 347 0,'13'-28'150'0,"-15"25"-91"15,1 0-17-15,4 3-32 16,-3 0-2-16,0-1 29 16,0 1 14-16,0 0 12 15,0-1 3-15,5-2-25 16,3 1-14 15,-8 1-18-31,0 0-4 0,16-7-5 0,47-4-1 0,-31 12 0 16,1 1 0-16,-4 4 1 15,-27-5 0-15,19 1 0 0,0 1 4 16,4-2 7-16,8 0 4 16,-8 0 4-1,-4-3-1-15,2-2 0 16,-1 2 1-16,0-2 1 0,-4-1 1 0,3 2 0 16,-8-3 0-16,-1 3 0 15,2 1-1-15,-7-2-5 16,-2 5-3-16,-2 0-5 15,-3 2 0-15,0-2 1 16,-1 0 2-16,-2 11-2 16,-14 39 0-16,3-14-4 15,-4 1 0-15,-4 9-1 16,0 8-1-16,-6-11 0 16,-2-1-3-16,-5-4-50 15,-1-3-61-15,2 0 71 16</inkml:trace>
  <inkml:trace contextRef="#ctx0" brushRef="#br0" timeOffset="213462.72">8903 9403 38 0,'-5'52'19'0,"7"-54"28"15,0 2 5-15,3-5 22 16,3 2 5-16,-4-4-17 16,5 3-7-16,-2 2-7 15,-1-4-3-15,3 4-9 16,2-4-5-16,0-9-11 47,5 8-5-47,10-4-6 0,-6-4-3 15,13 2 1-15,1-2 2 16,5-6 10-16,11 10 4 0,-5 0 7 0,0-3 3 16,-3 3 0-16,-3-12 1 0,7-2-1 0,5 4 0 15,5-6-2-15,2 7-2 16,-3 0-1-16,0-4-3 15,-6 4-4-15,-4 0-3 16,-3 3-3-16,-7-3-2 16,4 4 0-16,-1 0-2 0,5 2-2 15,-8-2-1-15,-9 2-4 16,-1-3 0-16,-13 4 0 16,16 10-1-16,-10-8-1 15,-5 3-1-15,5 0-1 16,-17-5 0-16,2 8-1 15,4 3-2-15,-7-2-7 16,4 4-9-16,-2 5-39 16,-3-5-35-16,0 0-113 15,0-1 128-15</inkml:trace>
  <inkml:trace contextRef="#ctx0" brushRef="#br0" timeOffset="213906.03">9934 8852 116 0,'-37'33'70'0,"44"-40"17"16,-1 6-4 0,1-2 10-1,-4 2-4-15,1 0-21 16,12-11-9-16,1-6-18 0,5-4-10 0,9 7-14 16,-6-5-4-16,-4-6-4 15,13 11-2-15,-15-7-3 16,4 7-1-1,10 8-1-15,-14-6 0 0,6 3 3 16,-3-3 4-16,0 6 11 16,-4 0 4-16,-3 3 9 15,-2 5-1-15,-5-1 0 16,-2 0-1-16,-1 3-2 16,-2-1 1-16,1 15 3 15,0 3 1-15,-4 5 2 0,-4 6 0 16,-7-8-7-16,-1 11-5 15,-7 4-10-15,-1-2-3 16,-9 3-5-16,3-8-2 16,-4-4-26-16,2 1-49 15,5-4 47-15</inkml:trace>
  <inkml:trace contextRef="#ctx0" brushRef="#br0" timeOffset="-211496.47">22157 6062 393 0,'28'-8'128'0,"-23"11"-132"16,1 5 11-16,-2-2 46 15,-1 1 21-15,0 6 32 16,-2 1 1-16,1 4-32 16,2 5-18-16,-1 2-31 15,1 2-10-15,5 13-9 16,-3 1-2-16,-2 1-3 16,4 6 0-16,0 5-1 46,5-3 0-46,0 10 0 16,0 0 0-16,-3 14-1 0,-2 2 0 0,-1 11-1 16,-2-1 1-16,-2-4-1 0,-3 7 0 0,3 2 0 15,-3 3 0-15,0 4 0 0,3-4 1 16,-5-8 2-16,1-4 1 16,1 9 5-16,0-2 11 0,1-8 11 15,2-3 5 1,-3-20 1-16,0 0-7 0,0 3-9 15,0-3-2-15,0 2-4 16,-3-8-2-16,2-5-3 16,1-2-2-16,0-7-3 15,5 5-2-15,-2-11-1 16,-2 1 0-16,0-5 0 16,1-3-1-16,1 1 1 15,1-6 0-15,1 6 1 16,-4-6-1-16,0 8 0 15,2 4 1-15,-3-11 1 16,0 10 0-16,4-6 2 16,-4-1 2-16,-1-1 0 15,-3-8 2-15,-1-4-2 0,2-3 1 16,-1 2-2-16,-2-3 0 16,3-3-2-1,-4-4-2-15,0-3-14 0,1-7-27 16,0 1-89-16,0-3-97 15,-5-7 138-15</inkml:trace>
  <inkml:trace contextRef="#ctx0" brushRef="#br0" timeOffset="-210389.22">21971 8620 444 0,'39'29'151'15,"-23"-26"-121"-15,-9 1 10 0,0 5 35 0,4-1 17 0,-9 7 10 0,1-5-8 0,2 4-16 0,-3 4-7 16,11 2-18-16,-1 4-5 15,2 4-7-15,-2 6-4 0,-2-6-8 16,3 9-3-16,3 0-8 16,1-5-4-1,1 6-6-15,-1-4 0 16,-6 0-1-16,0-5 1 16,-3-4 3-1,-3-2 2-15,3-10 4 0,-4-4 1 0,-2-3 0 16,-2-5-3-16,5-3-3 15,-5 0-3-15,0 1-1 16,0 0 0-16,14-13-1 16,27-34 0-16,-25 26-2 15,4 3-1-15,-1-11-2 16,7-3 0-16,-2-1-1 16,1-11 1-16,-2-3-1 15,7 4 0-15,3-3-1 0,-6 0 0 16,-4 3 0-16,-4-2-1 15,-2 1-5-15,4 11-8 16,-2 3-44-16,-5 2-46 16,-5 6 64-16</inkml:trace>
  <inkml:trace contextRef="#ctx0" brushRef="#br0" timeOffset="-205648.03">13962 10411 101 0,'-6'3'56'16,"5"-3"-6"-16,-1 0-6 15,2 0 2-15,-1 0 3 0,0 0-2 16,-1 0-2-16,2 0-17 15,0 0-10 1,0-2-12-16,4 1-2 16,7-5-1-16,27-22 3 0,-25 15 9 15,5-5 8 1,0-1 18-16,6 4 10 0,0-14 14 16,1 3 1-1,2-6-8-15,-3-9-8 16,7 4-18-16,7 5-8 0,10-2-8 15,-4 6-2-15,-10 0-2 16,-1 2 2-16,-5 3 2 16,4 3 1-16,2 6-1 15,-10-1-2-15,-13 1-5 16,1 2-1 0,-3 3-4-16,-3 4-1 0,-2 3-1 15,-4-3-1-15,-1 5 1 0,-1-1-1 16,1 0 0-1,0 1 0-15,0 0-1 16,-1 0 1-16,-6 17-1 0,-32 24 0 16,30-27 0-16,-9-2 0 15,2 3-1-15,-5-2 1 16,1 1 0-16,6 7 0 16,-8 0 0-16,3 1 0 0,-3 3 0 15,-3-1 0-15,1 3 0 16,1 5 0-1,-6-1 0-15,2 1 0 16,5-5 0-16,1-4-1 0,5-7-12 16,4-6-14-16,4 0-40 15,3-8-23-15,5-3-56 16,1 2-36-16,0-2 117 16</inkml:trace>
  <inkml:trace contextRef="#ctx0" brushRef="#br0" timeOffset="-204631.31">14143 10497 101 0,'-27'58'71'0,"25"-63"-5"0,1 4-14 15,1 1-9-15,0 0-6 16,0 0 2-16,0-1 3 16,0 0 2-16,0 0-1 15,0 0-3-15,0 0-9 16,3-4-6-16,0-9-8 15,37-26-5-15,-23 24-1 16,6-1 1-16,-1-2 14 31,3-5 10-31,15-1 12 0,-12-6 3 16,10 0-6 0,-10-9-5-16,1-3-6 15,4-3-4-15,-3 2-10 0,5 4-5 16,-8 1-8-16,5 11-2 0,-11-6-2 15,5 6-1-15,-6 6-1 0,-3-1 1 16,1 9-2-16,-4 2 1 16,-1 5 0-16,-5-2-1 15,1 8 0-15,-5-2-1 16,-4-1 1-16,-2 7 1 0,1-3 3 16,0 0 1-16,-4 7 0 15,-2 8 0-15,-37 29-2 16,28-27 0-1,-4 2-1-15,2-1 0 0,-5 2-1 16,-1 0-1-16,-1 3-2 16,-3-1-4-1,1 5-25 1,-4 5-23-16,5-4-83 0,3 2-122 0,-8 1 168 16</inkml:trace>
  <inkml:trace contextRef="#ctx0" brushRef="#br0" timeOffset="-172140.77">12055 9911 916 0,'-1'11'309'15,"7"1"-296"-15,4 1-19 0,0-1 2 0,-3-5 1 16,-6 0-6-1,14 3-14-15,-15-5-90 0,0 1-171 0,3-1 186 16</inkml:trace>
  <inkml:trace contextRef="#ctx0" brushRef="#br0" timeOffset="-170262.68">11859 9924 586 0,'-45'-12'214'15,"34"7"-156"-15,8-2-50 16,1-1 5-16,-2-7 10 16,0 2 4-16,-4-4-2 15,1 5-4-15,-3 1-5 16,-1-1 0-16,1 0-2 16,-3-3-1-16,2-1-3 15,0-2-2-15,-2-2-3 16,0-3 0-16,-4 3 5 15,-3-1 4-15,-3-1 9 79,-3-1 5-79,3 0 4 0,-7 3-1 15,0-3-4-15,10 2-4 0,-20-4-9 0,5-5-2 0,-1 0-5 16,-8-4-1-16,11-2-2 0,-1 0-2 0,-4-10-1 0,-1 2 0 15,4 4-1-15,-4-4 0 0,-7 5 0 16,8-4 0-16,-15-2 0 16,2 2 1-16,6 2 0 0,-7 1 0 0,7-6 0 15,-4 2 1 1,0-9-1-16,4 1 0 0,-9 4 0 16,2-2 0-16,-3 5 0 15,-2-1 1-15,9 1-1 16,1-7 1-16,7-4 0 15,-5-2 2-15,1-6 2 16,-16 5 1-16,7 5 2 16,6 4 0-16,-3 3 0 15,17 3 0-15,-10 2-2 16,-4-10 0-16,4 0-1 16,-3-9 0-16,4 2-2 0,-2 6 0 15,5 0-2-15,-9 5-1 16,-6-2-1-16,0-2-1 15,-4-4-2-15,11 1 0 16,1-6 0-16,1 3 1 16,-4 5 1-16,9 1 1 15,-1 6-1-15,1-2 1 16,9 2 0-16,-13-8 0 16,5 2 0-16,1 8 0 0,1 3 0 15,5 7 0-15,3 1 0 16,0-5 0-16,2 2 0 15,-5 4-1-15,6 3 1 16,2 2-1-16,-5 4 0 16,12 0 1-16,-6 1 0 15,-8 1 0-15,10 3 0 16,-13-4 0-16,12 8-1 16,4-1 0-16,1 2 1 15,9 10-1-15,-4-12 0 16,7 9-1-1,0-2 1-15,0-4-2 0,5 14-1 16,0-2-2-16,3 0 0 16,-3 0 1-16,0 0 2 0,0 0 2 15,6 13 1-15,16 25 0 16,-11-23 1-16,-6 3 0 16,13 6 2-16,-3 1-1 15,-8-2 0-15,15 2-1 16,-11-1 0-16,2-1-1 15,3 5 1-15,-6-1-1 16,-3-1 0-16,-1 5 0 16,-1 1 0-16,-1-5 0 0,7 2 0 15,-5-5 1-15,-2-9-1 16,-4 0 2-16,5-6 1 16,3 0 2-16,-11-16 0 15,-7-4 1-15,-9-7-1 16,-2-10-1-16,12 1-1 15,9 1-1-15,-6-3 0 16,-5 0 0-16,1-1-1 16,-7 0 1-16,-1-8-2 15,7 3 0-15,-1 0 0 16,-2 1 0-16,8-4-1 16,1 7-1-16,2-6 0 15,2 0 1-15,4 15-1 0,-3-9 1 16,5 13 0-16,4-2-1 15,1 1-1-15,2 9 0 16,10 10 0-16,2 4 1 16,0 3 0-16,-1 5 0 15,6 10 1-15,5 4 0 16,7 11 1-16,7 5-2 16,3 3 0-16,-2 1-2 15,20-1-69-15,9-5-105 0,9-11 116 16</inkml:trace>
  <inkml:trace contextRef="#ctx0" brushRef="#br0" timeOffset="-164752.59">18359 9916 66 0,'-27'29'77'16,"32"-28"21"-16,-3 0 1 0,1 1-6 15,-3-2-26-15,-1-1-18 16,1 0-24-16,-1 0-7 16,0 0-8-16,1 0-3 15,0 0 1-15,0 0 0 0,0-4 1 31,1 0 1-31,2-7 7 0,14-19 4 16,-12 22 11-16,-3-4 3 0,4 1 2 16,0-2-2-16,0-7-10 47,5 4-5-47,-2 1-11 0,1-5-3 0,0-2-3 0,0-6-1 0,3 0-1 15,1-1 1-15,-1 1 0 16,4 5 0-1,-1-2 0-15,-1 0 2 0,6 2-1 16,-4-2 1-16,8-1-1 16,-2-3 0-16,4 0 0 15,3 0-1-15,-10-8 0 0,13 0 0 16,-10-10 0-16,-1 0 0 16,8 5 0-16,-9-2-1 15,4 4 0-15,-3 1 0 16,1 3 0-16,0 1 0 15,-1 0-1-15,1-6 0 16,1-10 1-16,2 9-1 16,5-2 0-16,1 6 1 15,-2 2-1-15,-6-9 1 16,2 6-1-16,-9-2 0 0,9 7 1 16,1 1-1-16,-7-6 0 15,9 10 0-15,-8-2 0 16,-1-4 1-16,1 1-1 15,-5-8 0-15,-2-2 0 16,3 8 0-16,-2 0 0 16,6 7 0-16,-3-2 0 15,3 1 0-15,2 2 0 16,-1-5 0-16,7 5 0 16,-11-7 0-16,16-3 1 15,-8 5-1-15,2-4 0 16,8 1 1-16,-15 1-1 0,2-5 1 15,-5 5 1-15,8 2 1 16,-1 2 1 0,2 4 1-16,0-2 2 0,-4 2 1 15,0 3 1-15,-2-3 0 16,8 2 0-16,-2-1-2 16,0-8-2-16,10-2 1 15,-10 1 1-15,6-2 1 0,3 2 0 16,-9 0 0-1,7 4 0-15,-9 0 1 16,2 4 1-16,-1-1 0 16,-1 5-1-16,0-2-1 0,-1-3-3 15,-3-2 0-15,4 1-2 16,3 4 0 0,-2-3 0-16,1 1-1 0,0-5 0 15,4 1 0-15,2 1-1 16,-10 1 0-16,-2-1 0 15,-9-3 0 1,9 8 0-16,5 2 1 0,4 2-1 16,-4 0 0-16,-6-3 0 15,3 2-1-15,-1-3 0 16,2 2 1-16,-1-5-1 16,-4-1 1-16,3 0 0 0,-5-9 0 15,11 16 0 1,-3-4 0-16,4 1 0 0,-4 8 0 15,-5-10-1-15,6 6 1 16,-6-1 0-16,8 0 0 16,-10 5 0-16,0-2 0 15,1 2 0-15,-10 2 0 16,8 1 0-16,0 0 0 0,-3 3-1 16,0 2 1-1,-4 1-1-15,-1 2 1 0,-3-3-1 16,2-1 1-16,-1 4 1 15,-2-6-1-15,1 7 2 16,-2-1-1-16,-1-5 1 16,4 14-1-16,-2-10-1 15,0 1 0-15,-1 1-1 16,-3-6 0-16,1 6 1 16,-2 4 0-16,0-7 1 15,2 6 0-15,0 0 1 16,-1 0-1-16,-1 3 1 15,-1-1-1-15,-1 1 5 16,2 0 2-16,0 0 5 16,0 0 1-16,0 0-3 15,0 0-2-15,-1 0-6 16,0 0-2-16,0 0 0 0,0 0-1 16,0 0-1-16,0 0 1 15,1 0 0-15,-2 0-1 16,1 0 0-16,0 0-1 15,-1 0-10-15,-2 1-11 16,-5 2-43-16,5-2-35 16,-33 17-99-16,28-21 122 15</inkml:trace>
  <inkml:trace contextRef="#ctx0" brushRef="#br0" timeOffset="-163001.34">20808 5840 179 0,'-32'69'124'0,"31"-69"0"15,-3 2-31-15,6-2-51 16,-2-1-18-16,0 0-20 15,0 0-2-15,0 0 0 16,2 0 0-16,10-5 0 0,28-23 1 16,-29 11 6-16,0 4 3 15,6 9 5 1,2-2 2-16,3-7-4 0,-1-4-4 16,-2 0-6-16,3-1-1 15,6 6-2 1,0 2 0-16,9-2 7 15,-6-1 5-15,-5 3 8 0,0-3 3 16,-10 2-3-16,4 0-4 16,-3 5-5-16,-1 1-2 15,2 2-1-15,-7 2-1 0,0-1-3 16,-2 0-1 0,-3 2-3-16,1 1-1 15,-3 0 0-15,-2 0-1 0,1 0 0 16,-3 0 1-16,0 0-1 15,0 0 1-15,0 0-1 16,0 0 1-16,0 0 0 16,0 0 0-16,0 0-1 15,0 0 1-15,0 0 0 0,0 0 0 16,1 0 0-16,1 0 0 16,3 2 1-16,-1 0-1 15,1 1 0-15,2-1 0 16,-1-1 0-16,-1-1 0 15,0 0 0-15,0-1 0 16,3 1 1-16,-1-1 0 16,29 1-1-16,-31-2 0 0,0-5 0 15,0 4 0-15,-1 1 0 16,3-1-1-16,2 3 0 16,-3-3 0-16,7 1 1 15,-5-1-1-15,10 2 0 16,-4 1 1-16,-9 0-1 15,-3 0 0-15,-10-3 1 16,9 3 0-16,4 0 0 16,6 3 1-16,0-3 0 15,-11-2 0-15,9 2 1 16,-11-1-1-16,0 1-2 16,7 0 0-16,-6 0 0 15,1 0 0-15,0 0-1 16,0-1 1-16,0 0 0 15,0 0 0-15,0 0 1 0,0 1 0 16,0 0 0-16,0-1-1 16,0 0 0-16,0 1-1 15,0 0-1-15,0 0 0 16,0 0 1-16,0 0 1 16,0 0 0-16,0 0 0 15,0 0 1-15,0 0 0 16,-2 0 0-16,1 0 0 0,0 0 0 15,-3 4 0-15,-3 8 0 16,-14 26 1-16,15-27 0 16,-1 9 0-1,4-2 4-15,-6 5 1 0,1 3 2 16,1 6 1-16,-11-4-1 16,1-3-1-16,4 8-3 15,-5-10 0-15,4 8-1 16,1 1-1-16,-1-3 3 15,1-1 1-15,-2-3 3 16,0 0 0-16,3 1-2 16,2 2-3-16,0-4-3 15,1 0 0-15,2 2-1 16,2-3 0-16,5 0 1 16,-5-7 0-16,-1-5-1 0,3 0 0 15,-1-6 0 1,4 7 0-16,1-7-1 0,-3-5-1 15,1 0-19-15,0-1-37 16,1 0 38-16</inkml:trace>
  <inkml:trace contextRef="#ctx0" brushRef="#br0" timeOffset="-156507.84">11294 11292 94 0,'-1'43'50'16,"2"-42"-13"-16,-1-4-4 16,0 2 14-16,0 0 10 0,0 0 22 15,0 0 3-15,0 0-12 16,0 0-9-1,0-2-24-15,3-7-11 0,7-22-16 16,-4 32-3-16,-1-5-2 16,3 3 1-1,2-5 9-15,0 0 8 0,3-1 25 16,-3-3 12-16,11-3 14 16,-3-7 3-16,5 3-6 15,6-3-6-15,1-8-13 16,1 1-9-1,8 4-12-15,-8-1-6 16,0 3-6-16,-1-2 1 0,-11-1 1 16,9 3 1-16,-8 0-3 15,-1 2-3 1,2-2-7-16,-4 5-3 0,0 0-4 0,-3-1-1 16,-2 9-1-16,1-1 0 15,-6-10-2-15,1 8-2 16,3 6-17-16,-4-4-16 0,6 11-50 15,2 4-34 1,-5-6-87-16,2 6-86 16,-4 2 190-16</inkml:trace>
  <inkml:trace contextRef="#ctx0" brushRef="#br0" timeOffset="-155585.14">11367 11438 138 0,'90'-1'105'16,"-70"-12"16"-16,2-2-18 0,-8-4-33 16,2-3-9-16,2-1-17 15,-2-8-3-15,11 3-1 16,-6-6-1-16,5-5 0 16,1 0-3-16,4 0-3 15,0 2 0 1,-1-2 3-16,-4 8 2 0,-5-6 3 15,5 6 0 1,1 5-5-16,5 1-5 0,-9 2-12 16,9 4-7-1,-9 3-8-15,-13-7-2 0,11 13-1 0,-15-11 0 16,8 4-1-16,1 3 0 16,-9 1-6-16,-1 12-16 15,-11-9-101-15,7 10-150 16,1-8 173-16</inkml:trace>
  <inkml:trace contextRef="#ctx0" brushRef="#br0" timeOffset="-128211.36">2952 4178 99 0,'-48'90'84'0,"36"-80"17"16,0 1-2-16,-6 0-15 15,13-6-4 1,-8-2 0-16,-1-5-4 0,6 5-11 16,0 1-10-1,5-1-23-15,0 3-12 0,3-6-18 16,3 0-3-16,-3 0 1 16,0-2 1-16,0 1 5 15,13-3 2-15,43-14 3 16,-31 9 1-16,6-1 0 31,3-2 1-31,-1-1-3 0,3-1-1 16,3 5-2-16,-5-2-1 0,-3-4-2 15,-2 2 0-15,0 0 1 16,-4-3 2-16,2-1 8 16,2 5 1-16,-7-3 2 0,-4 2-1 15,-7 7-5-15,1-1-1 16,-7 3-3-16,1 3 0 0,-1-1 6 15,-13 2 0-15,9 2-2 16,-6 4-2-16,-17-1-8 16,2 3-2-16,-14-2 0 15,0 6-1-15,7 0-3 16,-1 3-1-16,1 1-5 16,-2-4-3-16,-4 0-1 15,12 2 1-15,-8 1 5 16,5-2 3-16,20 7 4 15,-6-8 0-15,-5-4 0 16,19 8 0-16,-13-16-1 16,4 3-2-16,12 4-1 15,-7-11 0-15,7 4 2 16,0-7 1-16,9-5 2 16,-1 1 0-16,7-5-1 15,1 3 0-15,-1-2 1 0,-1-3 0 16,2 4 1-16,-4 0-1 15,0 0 0-15,-5 4 0 16,-3 0 1-16,-3 1 0 16,-4 7 0-16,0-1 0 15,-6 4 0-15,0-1-1 0,1 0-1 16,-6 3 0 0,-13 5 0-16,-30 34 1 0,26-21-1 15,1 0 0-15,-3 0 0 16,3-1 0-16,-1 0 0 15,-3-5 1-15,4-7-1 16,0 4-1-16,23-6-2 16,-2-3-3-16,12-4-3 15,-12-17 2-15,13 6 3 16,7 0 3-16,-5-3 2 16,20 9 0-16,-14-11 0 15,1-2 1-15,1 2-1 16,0-2 1-16,-5 3-1 15,2 1 1-15,-3 4-1 16,-1 2 0-16,-5-1 0 16,-5 6 0-16,-6-1-6 0,1 5-18 15,0 0-97-15,0 0 84 16</inkml:trace>
  <inkml:trace contextRef="#ctx0" brushRef="#br0" timeOffset="-118823.74">10311 10314 496 0,'0'-1'188'0,"3"-5"-118"15,-3 5-31-15,5-9 4 16,18-10 8-16,-24 13 7 16,0 7-6-1,-5-4-3-15,1-8-2 0,2 12-12 16,2-9-5-16,-1 2-14 16,-2 1-4-16,0 2-7 15,0-4-1-15,0 2-3 0,0 4 0 16,-3-5-1-16,3 7 1 15,0 0 0 1,-2-15 1-16,2 8 8 0,-2-7 3 16,-2-2 5-16,-1 4 1 0,-1-2-8 15,5 4-4 1,-8-1-4-16,6 2-1 16,-2-4-1-16,-7 0 0 15,6-2-1-15,-6 1 0 0,0-2 0 16,2 2 0-1,-4-4 0-15,7 2-1 0,-5-4 0 16,-4-1-1-16,-3 1 0 16,-2-4-2-16,4 10 1 15,4-3-1-15,-2-4 2 16,0 2 0-16,-2-8 1 16,0 1 1-16,-1 4 0 15,3-1 0-15,-4-3 0 16,2-1 0-1,0-2 0-15,-1 0 0 0,2 4 0 16,-3 1 0-16,-1 3 0 16,3-2 0-16,-3-1 0 0,-2 0 0 15,-6-2 0 1,1 3 1-16,-8-8-1 0,1-9 1 16,7 9 0-16,-4-9-1 15,2 4 1-15,9 10-1 16,-5-12 1-16,-1 0-1 15,2 5 0-15,-6-5 0 16,-1 0 0-16,-4-2 0 16,-7-12 1-16,10 0-1 0,-1-1 0 15,-1-1 1-15,6 2-1 16,-11-1 0-16,7 0 1 16,-1-1-1-16,2 2 0 15,5 2 1-15,-9-8-1 16,1 0 1-16,0 1 0 15,-8-4 0-15,0 5 0 16,-5 0-1-16,0 1 1 16,2 5-1-16,9-6 0 15,3 6 0-15,6-3 0 16,-3-7 0-16,-5 3 0 16,4-7 0-16,-16 5 0 15,1 2 1-15,9 5-1 16,-1 2 1-16,11-2 0 15,0-4 1-15,3 1 2 16,-3-2 0-16,0-5 1 0,5 14-1 16,-7-6 1-16,7 4 0 15,-1 3 2-15,-7-6 1 16,5 0 1-16,-11-4 2 16,14 8 2-16,-3-2 0 15,-4 4 0-15,5 5-2 16,-11-7-3-16,7 7-1 0,2-5-3 15,2-3 0 1,0 1-2-16,-2-13 0 16,0 5-1-16,-3 3 1 31,2 1-1-15,4 7 0-16,-9 2 0 0,-6-4 0 0,1-5-1 15,-5-1 0-15,11-4 0 0,4-2 0 0,-1 5 0 16,1-2 0-16,-1 4 0 15,3 5 0-15,-1-7 0 16,14 20 0-16,-21-20 0 16,-2-5 0-16,5 8 0 15,-19-18 0-15,20 22 0 16,-2 1 0-16,-3 1 0 16,4-3 0-16,4 6 0 15,2-4 0-15,1-3 0 16,-1 1 0-16,2 0-1 15,-1-2 0-15,3 4 0 32,4 2-1-32,1-1 1 0,1 7 0 0,-3 2 0 15,3 3 1-15,-3 0 0 0,4 1 0 16,1 3 0-16,-6-6 0 16,7 10 0-16,4-1 0 0,-2 0-1 15,3 10 1-15,-2-4 0 16,7 4-1-16,-1 5 1 31,2-4-1-31,3 5 0 0,-2 0-1 0,1-1 0 16,2 2 1-16,-2 2 0 15,2 3 0-15,0 1 0 16,-1 0 0-16,2 2 0 16,-1 1 1-16,0 1-3 15,0 0 1-15,0-1-2 16,-1 0 0-16,1 0 1 15,-1 0 0-15,0 0 1 16,1 1 0-16,0 0-1 16,0 0 0-16,0 0 0 15,0 0-1-15,0 0 2 16,0 0 0-16,0 0 1 0,-1-1-1 16,0 1 1-16,1 0-1 15,-2 0 1-15,1 0-1 16,0 0-1-16,-1 0-1 15,1 0 1-15,-1 5-1 16,-2 4 1-16,2 4 1 16,-10 31 0-16,5-27 0 15,4 9-1-15,-2 0 0 16,1 0 1-16,1 4-1 16,-1-3-1-16,-2 5 1 0,1-1-1 15,0-2 0-15,1 3 0 16,2-4 1-16,1 1 0 15,1-3 0-15,0-6 1 16,0-3-1-16,1 1 1 16,2-4 0-16,1 1 1 15,0 0 0-15,1-4 0 16,-2-2 1-16,1-1-1 16,2-2 1-16,-3-4 0 15,3 1 0-15,-5-6 0 16,3-1 2-16,-1-5 0 15,0-3 1-15,0 0-2 0,-2-2 1 16,-1-4-1-16,0-1-1 16,-3-5 1-16,-1-4-1 15,2-2 0-15,0-4 0 16,-1-1 0-16,1-2-1 16,-2-9-1-16,1 3-1 15,2-3-6-15,-5 2-5 16,3 8-4-16,-2-1 0 0,0 5 3 15,2 0 5-15,-2 5 2 16,0 3 1-16,3 2 1 16,3 8 1-1,1 0 1-15,0-3-1 0,0 11-1 16,-1-6-1-16,10 12-1 16,1 3 1-16,11 3 3 15,-1 11 1-15,3 3 2 16,9 4 1-16,-3 2 1 15,2-2 1-15,-5 2 0 16,8 9 0-16,0 2-1 16,-1 1 0-16,2 8-25 15,-8-3-108-15,5 15 93 16</inkml:trace>
  <inkml:trace contextRef="#ctx0" brushRef="#br0" timeOffset="-112870.42">21407 9321 375 0,'13'10'168'16,"-23"-10"-56"-16,7 1-38 15,-5-2 2-15,1-5 3 16,-1 2-11-16,-3-5-20 15,0 1-5-15,0 1-10 16,2-3-5-16,2 3-13 16,2 7-5-16,-1-3-6 0,-2 2-1 47,-1-3-2-47,-1-7 0 0,2 5 0 0,1 3 0 15,-2-6 0-15,2 4 0 16,-2-2 0-16,-2-8 4 0,-1 4 9 0,1 4 3 15,-1-5 3-15,-1 4-2 16,0 0-9-16,-2-7-3 16,-8 0-2-1,6 2-2-15,-3 2 0 0,4-2-1 0,3 1 2 16,-16-2 0-16,4-3 3 16,-6 2 3-16,-4-3 5 15,9 0 1-15,-7-2-2 16,-1-1-2-16,5-2-4 15,-1 5-2-15,2-3-2 16,-5 0 1-16,-3-2 0 16,-5-3 5-1,18 14 6-15,-20-18 4 0,-4 3 7 16,4-5 0-16,-28-16-5 16,22 13-1-16,3 2-5 15,-1 0-5-15,-4 0 0 16,-3-1-4-16,-1 0 0 0,-4-2-2 15,1-1 1-15,-2-2 0 16,1-3-1-16,-1-6-1 16,-3-1-3-16,4 0 0 15,8-1 0-15,-10 4 0 16,8-3 0-16,-4 3 0 16,-6-3 0-16,12-6 0 15,-1 3 0-15,-1-6 0 0,2-2 0 16,9 5 1-16,-8-1-1 15,-3 0 0-15,2 5-1 16,-4 2 1-16,5-6 0 16,9 3 0-16,0-5 0 15,-8 2 1-15,6 0 0 16,9 8 0 0,-6 2-1-16,1 0 1 0,0 8-1 15,-7-1 1-15,3-7-1 16,13 3 0-16,-4-4-1 15,4 1 1-15,-2 3-1 16,5-3 1-16,0 4 0 16,0 5-1-16,1 8 0 15,2 0 0-15,-2 3 0 0,7-4-1 16,-6 5 0-16,-7-5 0 16,6 2 1-16,-3-6 1 15,5-9 0-15,6 7-1 16,-1 1 1-16,-1 6-1 15,11 6 0-15,-5-2 0 16,5 1 0-16,-8-1 1 16,5 2-1-16,1 1 0 15,-1-4 0-15,4 4 1 16,2-2 0-16,-3 2 0 16,5 6-1-16,0-7 0 0,2 6 0 15,-2-4 0-15,4 6 0 16,-6-3 0-16,5 8 0 15,-1 2 0-15,-2-2 0 16,3 9-2-16,0-4 0 16,2 4-3-16,-1-1-1 15,0 1 0-15,0 0 0 16,0 0 1-16,0 12 2 16,1 35 0-16,1-22 1 15,-1 0 0-15,3-3 2 16,2 2 0-16,0 2 1 15,-3-2 0-15,1 3 0 16,0-1 1-16,-1 0 1 16,1 1 0-16,-1 4-1 0,-1 1 1 15,1 1 0-15,-2-8-1 16,-1-3 0-16,0 2 0 16,0-5 1-16,0 5 0 15,0-7 1-15,0-3-1 16,0-5 2-16,-1-3 3 15,-5-10 2-15,4 3 0 16,-2-5-1-16,-1-4-3 16,0-4-2-16,-1-5-1 0,2-7-1 15,-3-5 0-15,4-5-1 16,-2-2 0-16,0-3 0 16,2 4 0 140,-3 1 0-156,2-5 0 15,1-1-1-15,-2 0-1 0,4 0-2 0,1-3 0 16,4-2 0-16,-2 3-1 0,-2-8 0 0,-1 5 1 0,4 17 0 0,-5-6 0 16,7 14 1-16,1 6-1 0,-4-5-1 0,8 10 0 0,-3 6-1 0,7 4-1 15,-6 1 1-15,8 6 0 0,2 8 3 0,-7-3 0 0,13 16 1 16,0 0 0-16,6 8 1 0,2 0 0 0,-3 7-1 0,14 5 1 16,-12-9 0-16,5 3 0 0,1-6 1 0,-16-7 0 0,9 1 1 15,-4 2 0-15,0-4-1 0,0-1 5 0,-2-1-86 16,0 0-85-16,-4 4 106 15</inkml:trace>
  <inkml:trace contextRef="#ctx0" brushRef="#br0" timeOffset="-70677.22">18410 4631 200 0,'-48'-12'83'0,"53"9"-31"0,9 0-52 15,-1-1 3-15,1-1 25 0,0-2 21 16,3-5 34-1,1-3 11-15,5-2-9 0,9 3-16 16,-6-5-32 0,5 2-11-16,7 3-16 0,-10-13-4 15,12 10-5-15,4 0 0 16,-7-3-1-16,8 4 0 16,0 5 0-16,-5-6 0 0,5-6 0 15,5 12 0-15,7-4 0 16,1 4 1-1,5 7-1 1,1-3 1 0,-7-1 1-16,1 3 4 0,-4 3 17 0,4 5 8 0,12-3 10 15,-3 4 1-15,-2-3-11 16,2-7-4 0,-15 6-6-16,7-3-4 15,8 6-7-15,-7 3-3 16,14-3-5-16,-9 3 0 0,5-2 1 15,6 0 1-15,-10-1-1 16,8 0-1 0,-5-4-1-16,-3-5 0 0,8 0 1 0,0 1 0 15,-9-4 0-15,5 5 0 16,-4-3-1-16,2 0 0 16,-1 1-1-16,1 3 0 0,-3 3 0 15,-2-1 0 1,-2 1 0-16,-4 0 0 0,-1 2 0 15,3 6-1 1,7-1 1-16,1 8 0 16,2 0 0-16,-7-1 0 0,-5-1 2 15,-3-11-1-15,5 8-1 16,0 1 0-16,6 6 0 16,2 12 0-16,-1 0 0 15,2-5 0-15,-9 2 1 16,0-2 0-16,6 3-1 15,-6 3 1 1,2 1-1-16,2-1 1 16,-11 4-1-16,4 3 0 15,-5 14 2-15,0 1-1 0,-6 6 1 16,2-3 2-16,0-5 6 0,0 0 6 16,1-4 7-16,-1 2 1 15,-1-2-4 1,-4 3-4-16,-7 2-6 0,-3 5 0 15,-2 10 4-15,-5-7 1 16,4 7-1-16,-1-8-1 16,-9 0-7-16,2 6-3 15,4 10-2-15,-11 5 2 0,9 4-2 16,-3 1 1-16,-14-8 1 16,5 3-2-16,-7 1 1 15,-1 1-1 1,8 6 0-16,0-1 0 0,-8-3 0 15,-1 2 0-15,-3 5-1 16,-2-1 0-16,3 3-1 16,-4-6 1-16,0-3 0 15,2 4 0-15,2 4 0 16,0 1 0-16,3-5 0 16,-4-5 1-16,8-6 1 15,1 5 1-15,-2-1 7 16,2 0 12-16,-7-3 15 15,9-6 6-15,-6 1 5 16,4 1-9-16,-3-4-10 16,-5 2-6-16,9-4-9 0,-3-7-5 15,1-3-4-15,-3-7-2 16,-7-7-2-16,2 7-1 16,2-2 0-16,5 4 0 15,-11-6 1-15,5 4 0 16,-8-2 1-16,1-1 0 15,6 4 1-15,-8-3 0 16,1-6 9-16,-2 2 8 16,6 6 23-16,-7-10 6 0,-1 7 2 15,-9-1-9-15,3 1-18 16,-2 3-5-16,-1 1-8 16,9-3 0-1,-8-4-2-15,2 4 0 0,-3-3-1 16,5 1-1-16,-3 2-2 15,4 4-2-15,-1-1-3 16,-5-2 0-16,4-3 0 16,-5-4 0-16,0 1 0 15,-1 1 0-15,-2 0 1 16,0 1 0-16,-5-7-1 16,-2 9 0-16,-1-5 1 15,7 2-1-15,-4 5 0 16,0-10 0-16,1 2 0 15,-13-2 0-15,5-6 0 0,2 2 0 16,-5-1-1-16,0-3 1 16,-4 4-2-16,-2 2-1 15,-3-1-2-15,8-9-1 32,20-14 0-32,2 1 2 0,-68 34 1 0,-3-6 2 15,-10 0 1-15,25-20 2 16,1 0-1-16,2 2 1 15,-6-6-1-15,1-1 0 0,-10-2-1 16,-7-5 0 0,2-4-3-16,-4-2-2 0,-1-7-3 15,-11-8 2-15,-2-10 2 16,0-6 2-16,6-5 3 16,5-2 2-16,5-2 4 15,-2 4 1-15,-3-14 3 16,11 5 1-16,-9 0-1 15,6-4-3-15,0 0-4 16,-11-4-2-16,9-10-3 16,-1-2-2-16,1-13 0 15,15-4-1-15,-5-9 0 16,0-2 0-16,10 8-2 0,-7 1-1 16,12 4-4-16,5-5-2 15,-8 2 1 1,0 2 1-16,-8 3 5 0,2-2 0 15,2-4 3-15,0-1 1 16,4-2 0-16,-6 3-1 16,-3 4 0-16,6 1 0 15,3 7-1-15,1-5 1 16,7 4 1-16,-5-7 1 0,2 1 1 16,-1 6 0-16,3-7 0 15,1 4 0-15,3-6 1 16,-7-8 0-16,4 3 1 15,1-2 0-15,-7 3-2 16,11 2 0-16,-6-2-2 16,6 2 0-16,11 5 0 15,-3 0 0-15,13 8 1 16,-15-7 0-16,2-10 0 16,2-1 1 15,-8-9 0-31,10 4-1 0,1-1-2 15,6-5-2-15,4-8 1 0,8 2 1 0,0-1 1 16,1 5 1-16,-4-6 0 0,6-2 1 16,-2 3-1-16,13 3 1 15,-1 7-1 1,-3-3 0-16,-2-5-1 16,-16-1-1-16,18 4 0 0,-6-3-2 15,16 7 1-15,7-5-2 16,7 7-1-16,7 8-1 15,9 3-3-15,14 3-1 16,2-12-7-16,7 1-8 16,10 4-22-16,-1 2-14 0,16 15-36 15,8 2-22-15,16-1-40 16,7 2-27-16,3-2 121 16</inkml:trace>
  <inkml:trace contextRef="#ctx0" brushRef="#br0" timeOffset="-60615.18">18073 13319 178 0,'2'13'91'0,"9"7"-1"15,-11-8 7-15,1 8 12 16,-5 2-4-16,2 2-24 0,7 9-10 15,2 6-13-15,0 8-7 16,8 8-12-16,-6 5-9 16,3-2-17-16,-8-13-5 15,-6-7-7-15,-3-8-1 16,-4-8 0-16,8 1 0 16,-10-6 1-16,5 2 1 15,0-10 5 1,-2 3 3-16,8-7 2 15,-9-8-2-15,4-4-3 16,2-5-3-16,-2-7-3 0,4 0-1 0,-1-3 0 31,0-5 0-31,11-6 0 16,5 7 1-16,6-5 5 16,7 5 2-16,-1 2 7 0,2-1 5 0,-1 0 3 15,-4 8 2-15,6 0 2 16,-1 7-1-16,6 12-3 15,2-4-2-15,-4 8-7 16,-1 6-2-16,-1 2-6 16,0 9-1-16,6 11-2 15,-2-1-1-15,-12-5-1 16,4 3 0-16,-10-8 0 0,5-2 1 16,-1-1-1-16,5-7 0 15,-4-5 3-15,-25-12 3 16,7-3 3-16,-7-8 1 15,5-3-3-15,5-7-4 16,-2-6-2-16,-12-13-2 0,-11-13 0 16,10 2-1-16,0-8-1 15,-2 7 0 1,-7-2 0-16,-10 3 0 0,-13-6 0 16,4 1-6-16,10 4-9 15,0-1 0-15,1 20 1 16,-3-5 6-16,-4 9 9 15,-3 4-1-15,1 3-1 16,-9 7-1-16,-10 7-2 16,15 8 0-16,-29 2 0 15,10 5 1-15,2 13 2 16,-10 0 0-16,25 19 1 16,6 11 1-16,0 6-1 15,0 2 0-15,3 0-1 16,-1-3 0-16,22 2 1 15,-7-3 0-15,6-8 2 0,12-2 1 16,10-2 0 0,21 3 0-16,15-4 0 15,-6-3 0-15,1-13 0 0,-3-13 0 16,7-9 0-16,2-11-1 16,4-10-25-16,4-2-46 15,0-14 47-15</inkml:trace>
  <inkml:trace contextRef="#ctx0" brushRef="#br0" timeOffset="-58573.44">19004 13487 266 0,'16'6'176'0,"0"-2"-4"16,3-4-35-16,12 1-46 15,-10-6-15-15,-4-1-10 16,9-2-8-16,-15-6-14 0,-2-4-4 15,3-3-12 1,-13-2-8-16,-5-8-10 0,6 4-3 16,-6-9-4-16,-1-2-1 15,3 3-1-15,-10-3 2 16,3 8 2 0,-12 4 4-16,7 6 21 15,1 15 9-15,-10-2 12 0,5 7-7 16,-9 6-20-16,-1 8-9 0,7 5-13 15,0 0 4 1,3 18 0-16,3-12 0 0,4 12 0 16,4 7-3-16,4-9 0 15,3 0-1-15,6 5-1 16,2 1 0-16,10-4 0 31,1 7-1-31,7-8 0 0,11-3 0 16,19-4 0-16,-6-15 1 15,13-11-1-15,-7-16 1 16,-8-18 0-16,7-2-1 0,-14-11 1 16,6 4 0-16,-7-7 0 15,2 1 0-15,0-6-1 16,-6 9-1-16,7 3-3 16,-14-11-2-16,1 11 0 15,-14-12 0-15,-14 6 4 16,-5 13 2-16,-23 2 2 0,24 17 0 15,-9 8-2-15,2 6 0 16,2 15-3-16,-20 1-1 16,5 21 2-1,1 2 0-15,0-3 2 0,2 6 1 16,1 1 3-16,3-2 0 16,7 3-1-16,8-4 0 0,-2-19-3 15,4-4 0-15,1-6 0 16,2-6-1-16,3-5 2 15,2-3 1-15,6-9 2 16,2-5 0-16,-1-7-1 16,4-4-1-16,4 6 1 15,-6-8-1-15,4 12 0 16,-1 3 0-16,-14-8-1 16,6 17 1-16,5-2 0 15,-2 7 1-15,0 9 2 16,2 7-2-16,-4 7 1 15,-3-3-2-15,9 7 0 16,-2-5-1-16,-4-9 0 16,10 5 1-16,-4-12-1 15,9 3 0-15,-3-7 0 0,-2-5 0 16,4-8 1-16,-4-3 1 156,2-9 0-156,0 0-1 0,-1-5-1 0,-2-13 0 0,2 10 0 16,7-5-1-16,-2 1 1 0,-7 2 0 0,-5-2 1 0,-23 2 1 0,-2 8 0 15,5 5 1-15,-17 4 1 0,13 4-1 0,-14 6-2 16,0 4-2-16,3 8-1 0,-1 5-2 0,-1 6 0 0,4 8 0 16,4 10 3-16,-1 0 2 0,5 10 5 0,-2-4 2 0,6 6 4 15,2 1 0-15,-3-4-1 0,4-5-3 0,0-11-6 0,-1-7-1 16,5-11 0-16,-1-2 2 0,2-10 1 16,1-10 2-16,2-6-1 15,-1-11-2-15,5-6-2 16,-1 2-1-16,0-14 0 15,6 2-1 1,0-9 0-16,3-4 0 0,-3 2-1 16,-7-5 0-16,11 4 0 0,-3-2 0 15,-3 3 1-15,-3-3 1 16,-7 10 2-16,-6 4 1 16,-11 9 4-16,10 11 0 15,-12 6 1-15,9 11-1 16,4 9-1-16,-5 2-2 15,-4 9-2-15,-3 1 0 0,0 15-3 16,3 9 4-16,8 15 7 16,6 4 2-1,1-4 1-15,5 5-3 0,3-3-7 16,5-1-2-16,7 11-2 16,6-4 0-16,-5-2-9 15,12 9-11-15,-1-18-43 16,-2-1-28-16,7-24-54 15,-14-12-29-15,5-8-163 16,-2-27 220-16</inkml:trace>
  <inkml:trace contextRef="#ctx0" brushRef="#br0" timeOffset="-57510.07">20619 13216 469 0,'15'-23'198'0,"2"-12"-90"16,2-7-28-16,6-6-14 16,-2-11-8-16,-2-3-26 15,-2 1-17-15,-6-16-12 16,-2-5-2-16,-9-8 0 15,-2-5 1-15,-3 8 0 16,-8 2 1-16,-5 3 1 16,0 2 1-16,-6 4 13 15,3 8 7-15,1 20 17 0,-3 13 6 16,7 23-4-16,5 10-8 16,-5 11-14-16,8 8-2 15,-2 17 5-15,4 20 6 16,13 24 7-16,2 5-3 15,5 7-9-15,-9-8-6 16,7 7-11-16,5 4-3 16,6-3-3-16,5-1-2 0,-7-23-7 15,-4-15-9-15,-3-16-15 16,1-7-3 0,1-19 0-16,-3-6 9 0,4-10 13 15,0-7-2-15,6-7-9 16,-5-6-5-16,-1-8-2 15,-12-8 4-15,2 6 17 16,-3 0 6-16,-1 13 16 16,8 13 8-16,-12-5 12 15,13 13 0-15,2 5-11 16,5 3-8-16,11 15-11 16,-7-5-3-16,-1 4-1 15,1 0 0-15,-2-3 0 16,0-4 1-16,1-7-1 15,-5-5 2-15,-4-11 1 16,5 2 2-16,-5-12 1 16,-1-5-1-16,0-7-1 0,-3-5-1 15,-1-4 0-15,-2 1 2 16,-7-1 3-16,-2 5 1 16,-8 1 5-16,-7 1 10 15,-11 4 22-15,-2 1 5 16,-10 7 6-16,1 8-7 0,7 13-21 15,3 2-9-15,10 14-13 16,-1 4-5 0,-4 3-3-16,-7 6-1 0,0 2 0 15,8 6-1-15,12 3-1 16,7 6-2-16,6 6-27 16,-2-6-30-16,7 2-114 15,4-3-111-15,4-3 179 16</inkml:trace>
  <inkml:trace contextRef="#ctx0" brushRef="#br0" timeOffset="-57016.44">21870 12231 767 0,'-9'-8'289'0,"-14"-9"-224"16,0 11-23-16,-3 3-25 15,-5-2-5 1,3 25 5-16,1 3 4 0,-7-3 14 16,7 13 4-16,4 0-5 15,-3-8-12-15,-1 7-16 16,-3-3-6-16,1 6-1 16,8 5-2-16,15 12-2 15,6 6 0 1,10-5-1-16,7 4 0 0,1-13 0 15,-12-20 1-15,20 1 3 16,-5-11 2-16,9-6 3 16,16-1 2-16,-16-20 2 15,-2-14 0-15,-5-10-3 16,1-13-1-16,5 3-4 16</inkml:trace>
  <inkml:trace contextRef="#ctx0" brushRef="#br0" timeOffset="-56522.81">21814 12607 1354 0,'23'-57'-1'16,"-3"8"1"-16,-3-1 2 0,-2 0 4 0,3 9 6 0,-3 5 5 0,-2 9 7 0,-6 2-3 0,8 16-6 15,-3 3-6-15,0 5-8 0,5 12-1 0,-6 9 1 0,1-3 0 0,-3 11 8 16,-4-2 5-16,-7 0 5 0,9 5 2 0,-2 3-7 0,-10-2-5 15,20 11-6-15,-17-5-1 0,5-1-1 0,3-4 0 0,-12-14-1 16,13 0 0-16,-15-20 3 16,15 2 0-16,-1-10 1 15,-9-7 1-15,14-1-3 16,-10-12-1-16,4-8-1 16,10-3 0-16,4-2 0 15,6-3-1-15,-5-6 1 16,3 2 0-16,-1-9 1 15,-1 4 0 1,0 2-1-16,2 3 2 16,-1 18 7-1,-3 0 1-15,-1 19 0 16,-3 3-2 0,-4 6-8-1,-5 2-2 1,-1 7-2-16,-5 3 0 15,-6 3-3 1,-2 7-3-16,-13-5-5 0,1 7-2 16,-1 9 0-1,0 2 3-15,-1 6 1 16,2-3-3-16,3 3-3 16,-1-6-1-16,5-2 7 15,-2-3 4-15,0-8 9 16,6-4 1-1,4-5 5-15,4-4 4 16,13 1 20-16,3-1 6 16,13-7 6-16,10 0 2 15,8-8 0-15,12-4 1 0,9-3 7 16,11-2-3-16,7-4-17 16,-2-3-8-16,3-2-14 15,-11-6-6-15,-5-9-17 0,-2 4-45 0,-3-3 40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04:45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15137 8284 246 0,'-17'-58'111'0,"-2"41"-41"16,3-1-42-16,1 4-3 16,-4 11 8-16,-4-2 3 15,-9 5-10-15,-4 3-9 0,-11 1-11 16,-8 6-4-16,2 10-8 15,-3 5-12-15,1-2-35 16,4 7-12-16,-3 2-4 16,-2-1 13-16,-6 11 39 15,-6-7 23-15,2-3 39 16,-7-4 14-16,10 0 21 16,7 1 4-16,2 0-3 15,6 0 0-15,7 1-6 16,-3-5-4-16,15 1-17 15,-5-6-10-15,9-9-19 16,6 5-8-16,3-8-13 16,13 5-3-16,8-1-1 15,0-1 0-15,12-2 2 16,-1-4 0-16,8 3 1 0,1-7 0 16,11 10-2-16,3-8 0 15,3 4-1-15,7 4 1 16,4-2-1-16,3 8 0 15,11-1-3-15,3 0-2 16,6 1-3-16,3 1 0 16,0 4 3-16,2 0 1 15,16 2 2-15,-2 0-1 0,5-1-4 16,5 0-5-16,-2 0-11 16,13 1-1-16,-1 1 1 15,-8-9 5-15,-6-6 13 16,-2 0 3-16,2-13 2 15,4 0 2-15,-14-13 0 16,-2 1 2-16,-10 0 2 16,7 2 1-16,-8 1 7 15,-11-7 4-15,-7-6 2 16,-15-12-1-16,4-1-5 16,1-3-4-16,-6-11-4 15,6 5 1-15,-14-6 3 16,-7-2 3-16,-10 3 5 15,-8 2 6-15,2 3 8 16,-7 2 1-16,-6 6 3 16,-2-1-1-16,-11 0 6 0,-4-1 5 15,-9-3-2-15,-10 5-5 16,-16 0-13-16,2 5-3 16,-11 9-2-16,-6-2 3 15,-7 7-7-15,-16-1-8 16,-17 5-15-16,-4 9-11 15,-13 7-10-15,2 8-2 0,6 13-2 16,43 2-6 0,37-12-34-1,0 1-38-15,-89 46 69 0</inkml:trace>
  <inkml:trace contextRef="#ctx0" brushRef="#br0" timeOffset="1446.87">12187 8300 345 0,'66'-51'137'0,"-44"34"-66"16,2 0 6-16,6 3 9 16,0-4 6-16,-5 4-15 15,-3 3-17-15,5 7-21 16,-8 3-8-16,-3 4-11 16,4 7-6-16,-9 8-6 15,14 16-3-15,-6 7 0 16,-3 6-1-16,-9 5 1 0,-17-6-1 15,-12 9-1-15,-1-3 1 16,-7 3-1-16,9 7 1 16,3 10 3-16,-8 1 0 15,11 5 6-15,-6-1 2 16,4-9 5-16,7 6 3 16,2-2 5-16,7-3 2 46,1-4-1-46,9-4-4 0,12-7-6 0,-5-7-4 0,11-10-2 0,4-9-2 0,-8-16 1 16,13-3 1-16,2-6 2 16,-10-3-1-16,8-4-2 15,-3 0-2-15,-1-5-4 16,0-1 0-16,3 3-3 16,0-1 1-16,-1 6 0 15,-3 0 1-15,-10 1 0 16,-4 2 0-16,-14 0 1 15,-3 2 1-15,-4 7-1 16,-3 0 0-16,2 13-1 16,-2 5-1-16,-3 9-1 15,-2 7 2-15,2 11 6 16,1 5 4-16,5 8 7 16,0-4 4-16,-1-3 0 15,2-2 0-15,-2-2-5 0,-1 3-4 16,1-6-5-16,-1-2-3 15,-4-10-3-15,4-6-1 16,-3-4 0-16,-6-11-1 16,1-4 0-16,-3-3-1 15,-5-2-3-15,-4 1 0 16,-2 5 0-16,-6 0-1 16,-17-1 1-16,6 8-1 0,-21-3-10 15,3 6-24-15,8-5-154 16,-4-10 131-16</inkml:trace>
  <inkml:trace contextRef="#ctx0" brushRef="#br0" timeOffset="9888.25">21781 11135 146 0,'-9'-8'96'16,"0"9"-15"-16,-7-10-31 15,3 1-20-15,-1 0-17 16,-2-8-2-16,5 11 14 15,-11 3 17-15,4-1 9 16,-7 4 1-16,2 5-17 0,-1-6-17 16,-4 3-15-16,1 2-2 15,-13-5 0-15,5 5 0 16,-5 1 0-16,7 7 0 16,1-6 1-16,-2-5-1 15,-4-1 0-15,-5-5-1 16,-7 3 0-16,3 5 0 15,-7-1-1-15,-4 3 0 0,3-1 1 16,-4 0 0-16,5 4 0 16,3-3 0-16,-4-4 0 15,-7-1 0-15,0-5 0 16,1 1 0-16,7 3 0 16,6 5 0-16,-2 0 0 15,1-9 0-15,2 2 0 16,1 1 0-16,0 1 0 15,-3 4 0-15,3 1 0 16,-1-6 0-16,6 3 0 16,3 3 0-16,-1 3 0 15,3 2 1-15,2 2-1 16,1 2 2-16,9 7 0 16,-3 7-1-16,0-6 0 15,3 6 0-15,-1-6-1 16,-8-7 0-16,6 5 0 0,-2-2 0 15,4-2 0-15,9 4 0 16,9 1 1-16,-11-4-1 16,6-4 0-16,1-3 1 15,0-4 0-15,11 5 1 16,-1-4 10-16,8 3 7 16,5-4 10-16,9 5 4 0,6 0 0 15,6 1-1-15,-1-4-4 16,2-5-1-16,8 1-3 15,-5-4-3-15,9 6-4 16,1-2-3-16,7-2 0 16,4-2-2-16,5 0-1 15,5 3-1-15,2 2-3 16,-2 3-1-16,5 7-4 16,1 4 0-16,-1-2-2 15,17 9 0-15,-9 1 0 16,-7-3 0-16,8 1-1 15,-6-5 1-15,1-14-1 16,16-4 1-16,-4-4 1 16,-2 2-1-16,9 2 1 15,-1 0 0-15,2-10 1 0,0-10 1 16,-4 4 0 0,-5-1 0-16,-2-5 0 0,5 4-2 15,2-8 1-15,-10-2 0 16,3 6-1-16,1 5-1 15,-6-8 1-15,4 4 0 16,-8-2 1-16,-12-10 0 16,-8 10 1-16,-4 2 0 0,-4-1 3 15,-3 3 1-15,-5-2 14 16,3 1 4-16,-14-2 2 16,-4 2 0-16,-3-4-14 15,-11-1-4-15,-4 1-4 16,-6 1-1-16,-13 7-2 15,3 2-1-15,-5 2-1 16,-9 2-3-16,-8-4-3 16,-20-9-4-16,-8 13-71 15,-5 0-1-15,-5 3 3 16,-12 5 3-16,-11-15 73 16,-2-4 2-16,-8-3 0 15,7 0 1-15,-7 2 0 16,1 3 0-16,3 4 5 15,-2 4 3-15,9 9 3 0,-2-1 1 16,-8 3-3-16,1 4-3 16,-1-5-6-16,1 5-6 15,6-4-94-15,-1 1 73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09:27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10115 4938 571 0,'-12'2'197'0,"9"4"-171"0,3-1 3 16,0-5 39-16,0 0 26 0,0 0 32 15,0 0-5-15,0 0-32 16,0 0-25 0,0-1-39-16,0 0-12 0,3 0-12 15,12-6-1-15,42-12-1 16,-28 6-1-16,10 6 0 15,4-4 0 1,8 8-1-16,7-4 0 16,11 5 1-16,9 2 0 15,2-1 1-15,1 6 1 0,0-2 0 16,-2-5 1-16,17 12 5 16,2-9 2-16,-17 12 6 31,-41-6 4-31,1 1 8 0,127 28 1 15,-6-3-2-15,3 6-4 0,-51-18-8 0,3 1-1 16,4-8 8-16,7 0 12 16,7-8 22-16,-1-5 6 15,6-6-2-15,4-2-9 16,6-10-17-16,-1 1-4 16,23-1-1-16,-19-8-2 0,-12 3-6 15,0-1-4-15,-20 1-6 16,6 13-2-16,-10 2-3 15,-6 7 0-15,-12 2-3 16,-9 7 0-16,-5 2-1 16,-6 1 1-16,-17-3-1 15,-4-5 1-15,-4 8-1 16,-4-3 0-16,-5 3-1 16,-3-2 0-16,-7-6-10 15,-8 4-13-15,-4-4-58 16,-4 1-62-16,-14-6 90 15</inkml:trace>
  <inkml:trace contextRef="#ctx0" brushRef="#br0" timeOffset="-104039.58">8398 13858 214 0,'39'68'169'0,"-38"-74"27"0,0-6-45 15,1 4-38-15,3 0-6 0,3-4-6 0,0 4-7 0,9 5-24 16,-4-2-13-16,6 2-17 16,3-5-10-16,15-1-14 15,10-2-6-15,5 0-6 16,6 5-1-16,-6-5-2 16,0 8 0-1,16 4 0-15,5 4 1 0,11 12 1 0,7 0 1 16,-8 5 7-16,-5 3 5 15,-2 1 9-15,-6 0 2 16,11 1 0 0,-2-9-1-16,-5-3-5 0,-1-2 0 15,-7-6-3-15,6 3-4 16,2-5-4 0,4 2-3-16,-4-1 0 0,-5-6 2 15,-10 0 8-15,-3-8 5 0,9-4 12 16,5 0 3-16,0-8-5 15,2-1-5 1,-4 3-14-16,-8-4-6 16,0 0-5-16,0 2 1 0,-5-4-2 15,10 5 1-15,-1 1-1 16,-2-2 1-16,-1 4-1 16,-8-7 1-16,-5 6-1 15,5 3-1-15,1 9 0 16,10 6 1-16,-10 0 1 15,4 1 3-15,-5 0 1 16,-11-2-1-16,11 5-4 0,-5-2-4 16,7-8-68-16,5-1-108 15,5-20 117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13:50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3061 5809 606 0,'-47'59'248'16,"47"-67"-175"-16,5 3-3 16,8 5-34-16,-13-12 7 0,8 14 25 0,-1-4 8 15,-1 2-9-15,3-2-6 0,3-9-20 16,6 6-11-16,10-18-16 16,7 7-5-16,13-5-6 15,3-8-2-15,13 9-1 31,-6-7 0-31,4 7 0 16,-3 0 0-16,-11 4-4 16,0 7-11-16,-18 2-57 0,-4 0-40 0,-10 1-116 15,-5-1-103-15,-7 2 214 0</inkml:trace>
  <inkml:trace contextRef="#ctx0" brushRef="#br0" timeOffset="319.66">3449 5926 611 0,'-13'6'226'0,"13"11"-176"15,2 2-30-15,8 8 13 0,-3-2 13 0,-4 3 32 16,4 3 8-16,-18-3-7 15,11 6-8-15,0 5-24 16,1 3-11-16,15 8-19 16,-7-3-6-16,0-4-25 15,-2-10-25-15,-6-5-58 16,5-3-33-16,-2-8-118 31,-3 0 156-31</inkml:trace>
  <inkml:trace contextRef="#ctx0" brushRef="#br0" timeOffset="691.41">3654 5961 870 0,'55'31'298'0,"-50"-19"-273"0,6 6-6 47,5 8 14-47,-3 3 10 0,-6 6 9 0,-4 3-5 15,-1 7-19-15,3 6-9 0,11 14-12 0,0-2-2 16,1 1-5-1,3-3-14-15,-1-8-51 16,11 2-44-16,4-7 63 0</inkml:trace>
  <inkml:trace contextRef="#ctx0" brushRef="#br0" timeOffset="2115.3">11575 5622 506 0,'-22'4'221'0,"2"4"-103"16,12 3-14-16,-3-4-11 16,11 0-5-16,0-5-1 15,5-2-6-15,8-8-12 16,-3-3-3-16,23-2-21 15,5-2-10-15,11-3-15 16,6 2-7 0,1 0-10-16,4 4-3 0,-5 1 0 15,9 4-1 1,-9 2-11-16,-7-1-11 16,-4 0-47-16,-14-2-36 0,-10-4-118 15,0-1 139-15</inkml:trace>
  <inkml:trace contextRef="#ctx0" brushRef="#br0" timeOffset="2164.89">11853 5618 832 0,'-19'12'338'0,"4"9"-209"15,8 5-69-15,8 2-46 16,7 3-5-16,3 9-3 15,3-3 0-15,-1 1 1 16,-1 3 1-16,1-5 0 16,-5 4-2-16,1 4-3 15,1 0-1-15,-8-1-8 16,2 0-16-16,-4 0-54 16,0 0-31-16,4-4-72 15,-2-7-48-15,2-10 149 16</inkml:trace>
  <inkml:trace contextRef="#ctx0" brushRef="#br0" timeOffset="3790.22">12037 5841 287 0,'1'-21'120'0,"12"0"-47"0,2 2-61 15,6-2 22-15,-1-3 40 16,-6 3 17-16,1 2 22 15,1 0-10-15,4 7-21 16,-1-3-13-16,-4 5-30 16,0 1-13-16,-4 9-19 15,-3 4-6-15,-2 8-1 16,3 6-1-16,-5 6 1 0,-7 1-1 31,2-12 1-31,-1 0-1 16,-12 51 1-16,-8 3 0 0,-12 3 1 15,0-23 0-15,-6-9 2 0,1-1-1 16,2 1 4-16,2-2 9 16,13 2 16-16,-1-3 9 15,10-4 14-15,6-2 0 16,8-9 5-16,11-5 8 0,15-10 3 16,7-10-2-16,15-12-20 15,6-5-15-15,2-8-22 16,3-1-5-16,3-4-24 15,-10-2-39-15,5 0-212 16,5 2 183-16</inkml:trace>
  <inkml:trace contextRef="#ctx0" brushRef="#br0" timeOffset="5573.14">16337 6561 124 0,'-31'-31'124'16,"30"28"13"-16,-12-2 4 15,8 4-15-15,1 0-37 16,-5-1-19-16,4 3-35 16,-2-1-13-16,7 7-15 0,1-2-2 15,8 0 9 1,8 0 11-16,2-6 22 0,14-3 8 15,15-4 4-15,-2-2-9 16,16 0-10 0,1-3-1-16,11 2 1 15,7 2 2-15,8 2-5 16,0-1-2 0,-1 3-8-16,2 3-2 0,10 0-1 15,3 0-1-15,-2-1 1 0,-2-7 1 16,4 4-1-16,-5 1-1 15,4 0-4-15,-2 5-2 0,-22-1-7 16,1 7-2 0,-23-1-4-16,-5 1-1 0,-6 1 0 15,-19-3 0-15,-6-4-26 16,-3 0-50-16,-14-6 48 16</inkml:trace>
  <inkml:trace contextRef="#ctx0" brushRef="#br0" timeOffset="7517.24">16651 6834 149 0,'-53'-39'60'16,"55"30"-34"-16,3-5-3 0,2 0 27 15,-1-2 23 1,3 0 43-16,0-1 7 0,2 0-7 31,-1-6-12-31,3 5-26 0,0 1-13 0,3 2-20 16,5 5-11-16,-1 0-16 15,3 6-6-15,-1-1-8 16,3 4-1-16,5 1 3 16,2 0 3-1,4 7 8-15,-5 5 4 16,-2 5 5-16,0 8-1 15,-1 4-5-15,-2 4-5 16,-7 5-6-16,-4-2-1 0,-9 9-2 0,-6-6 2 16,-5 0 2-1,-9-2 3-15,-4-7 13 16,-4-1 3-16,-1 3 5 16,1 5-1-16,2 0-7 0,0-1-3 15,4 7-5-15,-2 1-3 16,5 3-6-16,3 11-1 0,2-5-3 15,4-1 0 1,-2-4-2-16,1-6 0 0,8 0-2 16,1-5 1-16,7-1-1 15,3-2 2-15,5-2 0 16,1 2 1-16,4-9 0 16,-3-7 1-16,8-9 3 15,2-3 3-15,1-6 3 63,7 2 2-48,0-4 3-15,-6-7 2 0,-2-2 4 0,-7-3 0 16,-6-2-6-16,0 5-3 0,-10 3-9 16,-4-2-2-16,7 9-2 0,-8 0-1 0,-1 4-1 15,-3 1-1-15,0-4 0 0,0 0 0 0,-5 3-1 0,-1 10 0 16,-31 35 1-16,25-27-1 15,3 3-1-15,4 2 0 16,6 0-1-16,0 2 0 16,13 5 0-16,0 0 0 15,6 10 0 1,12 6 1-16,0 5 2 0,3 9 0 16,3 3 2-16,-6-1-1 15,0-4 1-15,-5-8-1 0,-3-5 1 16,-3-4 0-16,-7-4 1 15,-9-7 2 1,-1 1 2-16,-6-6 0 0,-6 5 3 16,2 4 3-16,-16-7 1 15,-3 2 0-15,-9-11-5 16,-6 2-2-16,-8-9-3 16,-1 0-1-16,-4 0-2 15,2-2 1-15,2-3-2 16,-4 0 0-16,4-4-5 15,0-5-8-15,11 0-23 16,5-3-15-16,9-8-46 16,4-6-42-16,9-6-232 15,10-2 246-15</inkml:trace>
  <inkml:trace contextRef="#ctx0" brushRef="#br0" timeOffset="22917.91">19474 6651 425 0,'-38'-27'209'0,"21"27"-63"15,3 2-87-15,2 7-26 16,1-1-1-16,-4 6 16 15,-1 0 7-15,-4 5 6 16,0 5-2-16,1 4-14 16,-2 7-8-16,1 11-22 0,0 4-7 15,8 1-7-15,2 3-1 16,17-2-1 0,4 1-1-1,5 4 1-15,10 3-1 0,-7-4 0 16,5-4 1-16,6-8 1 0,-5-10 0 15,4-14 5-15,0-7 8 16,2-15 12-16,6-3 3 0,6-6 3 16,-5-12-6-16,-8-9-11 15,1-8-2 1,-9-7-2-16,-4 0 0 16,-2 1 1-16,-15-2 0 0,-11-1-2 15,-13-5 0-15,-9-3-3 16,-8-4-2-16,-7-5-3 15,4 6-1-15,1 12-1 16,3 8 0-16,9 21 0 16,5 10 0-16,6 9 4 15,1 4 3-15,4 14 12 16,2 4 5-16,2 8 6 16,4 3 1-16,7 14-5 15,9 2-4-15,6 4-9 0,7 4-2 16,3-6-6-16,4 3-1 15,6 6 0-15,-1-1 1 16,8-1 4-16,-7-9-1 16,-5-10 3-16,0 3-3 15,-8-14-1-15,0 5 0 16,2-7-5-16,-4-3-8 16,-5 0-39-16,2-2-31 15,-8-2-93-15,-2-2-92 0,-2-3 167 16</inkml:trace>
  <inkml:trace contextRef="#ctx0" brushRef="#br0" timeOffset="23166.37">19909 6936 1106 0,'2'-5'406'0,"9"4"-311"15,3-1-41-15,7 0-22 0,1 1 1 16,4 4-8-16,-8-7-5 15,7 3-4 1,1-1-1-16,-8-16-5 0,5 4-2 16,-3-3-10-16,-4-9-23 15,10 8-97-15,-3 0-102 16,-13-1 136 0</inkml:trace>
  <inkml:trace contextRef="#ctx0" brushRef="#br0" timeOffset="23504">19974 7103 906 0,'-5'32'367'0,"4"1"-217"15,6-5-15-15,7-9-23 16,5 1-3-16,4-19-17 16,2 0-13-16,9-13-25 15,1-12-12-15,7-2-23 16,-1-8-7-16,0-3-13 15,-2 1-25-15,-1 2-106 16,-4 1-117-16,-4 1 151 0</inkml:trace>
  <inkml:trace contextRef="#ctx0" brushRef="#br0" timeOffset="25199.13">20867 6887 546 0,'67'-34'226'0,"-70"30"-136"15,0-5-20-15,7 16-9 31,-8-16 7-31,-8 1 15 0,-4-2-9 0,-6-1-26 16,-2-6-10-16,-1-3-21 16,3 2-7-16,-1 0 3 15,1 10 3-15,0 14 2 16,5 10 1-16,-4 7-12 16,7 10-6-16,-3 3-4 15,-4-1 0-15,15 8 0 16,-4-7 0-16,10-1 4 15,3-3 2 1,-1-4 1-16,13-3 1 0,2-6-1 16,2-2-1-16,8-7 1 15,-6-6 2-15,-2-13 3 0,4-4 1 16,-3-16-1-16,0-5-1 16,3-4-3-16,-1-10-2 15,-1-9-1-15,-3-8-2 16,-3-8-8-16,-8 1-2 15,-6 3-1-15,-1 6 2 16,-8-4 7-16,1 8 2 16,-3 0 0-16,-4 3 0 0,8 26-1 15,-1 6-6-15,7 24-3 16,6 15 1-16,1 13 1 16,-2 1 7-16,0 5 6 15,-1-2 2-15,5 3 5 16,-1 2 0-16,5 6-2 15,2 1-3-15,4 3-5 16,4 5-1-16,3-2-1 16,-5 1 0-16,6-5 0 15,-2-1-2-15,4-12-2 16,6-2-1-16,-5-17-2 16,1-2 0-16,-4-7 0 15,0-4-3-15,2-4-17 16,0-7-12-16,1-4-17 15,2-4-2-15,-6-4 19 16,-3-4 12-16,4-3 21 0,-16-10 6 16,-1 0-4-16,4 0-4 15,-19-3-1 1,16 9-1-16,-7 0 9 0,-12 0 11 16,-1 3 33-16,-4 1 15 15,4 11 16-15,5 3-4 16,-2 8-26-16,-1 5-15 15,-5 3-18-15,-4 5-4 16,-3 6 3-16,-2-1 3 0,1 5 4 16,1 3-1-16,3 3-6 15,6 5-5-15,0 0-5 16,6 5-1-16,6 3-1 16,2-4 1-16,5 4 0 15,5-7 1-15,-2-6 0 16,3-1 1-16,-5-13 2 15,4-4 4 1,0-9 3-16,2-13 1 0,0-7-1 16,3-8-3-16,-4-10-4 15,-5 3 0-15,3-2 0 16,-13 7 1-16,4 9 0 16,1 6 0-16,-1 7 11 0,10 7 3 15,-8 3 9-15,12 6 3 16,-6 8-6-16,-5-1-1 15,11 11-6-15,-5-2-4 16,2 0-7-16,6 1-2 16,0 1-2-16,-5 2 0 15,6 3-1 1,-6-4 0 0,1 0 0-16,-1-3-1 0,-5-7-6 15,4-4-6-15,1-8-16 0,-1-7-4 0,4-4 1 16,-4-4 7-16,2-5 16 15,-3-2 7-15,-3-11 4 16,3 0 0-16,-11-14 0 16,3 0 0-16,-6-6 1 15,-5-9-1 17,-6-6 1-32,-5-6-1 15,-7-7-2-15,-2 5-1 0,7 12-1 0,4 10-1 0,10 18 0 16,3 9 0-16,1 22-3 15,2 5 1-15,3 12 2 16,4 4 1-16,-1 3 3 16,3 8 2-16,3 8 3 15,0 8-1-15,2 14-1 16,0 7-1-16,-1 5-4 0,2 3 1 16,6-6 0-16,-2-8 0 15,9-8 0-15,-9-10 1 16,-1-11 0-16,-1-1 0 15,-8-13 0-15</inkml:trace>
  <inkml:trace contextRef="#ctx0" brushRef="#br0" timeOffset="25371.19">22059 6645 1695 0,'14'5'-16'0,"-6"-5"-30"0,-1-11-102 0,-7-5-111 16,0-4 160-16</inkml:trace>
  <inkml:trace contextRef="#ctx0" brushRef="#br0" timeOffset="25507.71">21546 6305 1242 0,'-11'2'430'0,"13"5"-384"0,18 1-41 0,3-2-7 0,6-8 6 0,3-5 16 0,1-9 24 0,-2-5 5 16,8-3-1-16,6-2-12 0,9-2-25 0,8-4-11 0,4 2-48 16,6 5-42-16,-4 5-181 15,-3 3 172-15</inkml:trace>
  <inkml:trace contextRef="#ctx0" brushRef="#br0" timeOffset="26163.48">22505 6199 946 0,'-28'-1'322'0,"17"-25"-307"0,-9 2-7 16,4-1-7-16,-3 1 20 0,-4-1 15 15,5 5 23-15,-3 4 3 16,3 3-14-16,-1 4-15 16,1 5-24-16,-1 3-7 0,-1 8-4 15,1 2 0-15,-4 8-2 16,3 5 2-16,5 4 4 15,2 2 3-15,12 12 3 16,1 1 1-16,7 7 0 16,3 0-2-16,2-7-2 15,2-3 1-15,2-7-2 16,0-6 0-16,3-5 0 16,-1-7 1-16,0-10 2 15,-3-7 1 1,-2-8-1-16,-1-1-2 0,5-11-6 15,0-1-7-15,1-12-11 16,11 0 0-16,-12-4 3 16,-6-1 5-16,-1 8 11 0,-17-5 3 15,9 19 10-15,7 7 3 16,-7 9 7 0,6 6 9-16,-1 8 9 15,-1 4 2-15,-4 8 3 0,6 0-4 16,-14 1-2-16,12 11 6 15,8 1 12-15,-3 3 1 0,13 4-13 16,-10-13-11 0,4-3-24-1,-1-6-8 1,6-9-36-16,3-3-33 16,-2-16-106-16,6-6-80 0,-3-43 156 0</inkml:trace>
  <inkml:trace contextRef="#ctx0" brushRef="#br0" timeOffset="-135996.92">2672 6403 388 0,'-3'-9'165'0,"3"3"-73"0,3-4-38 16,-1-1 10-16,-2 5 25 16,-2 9 3-16,-8 4-22 15,-2 10-19-15,-11-6-24 16,-3-10-9-16,2 12-10 16,2 4-5-16,-5 11-8 0,0 8-6 15,2 1-8-15,-13-2-2 16,14 14-3 15,-4-5 3-31,1 14 8 16,9 3 2-16,-1-4 8 0,12 11 3 0,5-14 2 15,5 1 6 1,16-15 19-16,7-4 12 0,20-4 25 16,0-9 6-16,14 4-7 0,-2-4-6 15,-3 3-18-15,3 0-8 0,-5 8-11 16,-2 6-5-16,3 2-9 15,-6 11-2 1,-12-2-1-16,-3 3-2 0,-18 6 0 16,-8 1-1-1,-4 7-1-15,-5 5 0 0,-6 3 0 16,0-3 0-16,-6-5 1 16,-5-3 1-16,-6-1 2 15,-1 0 1-15,-1 2 3 16,-1-3 3 15,5-7 10-31,4-2 8 0,6-10 10 16,1-2 2-16,9 2-5 0,3-3-7 0,6 4-7 15,7 5 1 1,7 1 9 0,6 4 1-16,11 3 16 15,9 2 4-15,-10-4 1 0,-5 0 5 16,-12 6-6-16,-11 6-5 0,0 11-11 15,-4 1-8-15,-5-7-23 0,-2-10-31 0,8-6-156 16,9-8 128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15:20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3769 11274 353 0,'-92'76'236'0,"77"-72"5"0,4-2-91 0,2 0-15 0,2 2-12 0,3-1-8 0,3-3-31 0,1 2-20 0,0-2-33 0,0 0-10 16,0 0-13-16,0 0-2 0,10 6-2 0,43 23-1 0,-15-18-1 0,1 0-1 0,19 1-1 0,5-2 1 16,7-3-1-16,4-4 1 0,9-4-1 15,10 0 0-15,18-4 2 16,5 3 0-16,4-1 2 15,13 0 1 1,2-2 1-16,1 0 2 16,21-3 1-1,-4-3 4-15,16-4 2 0,14-1 1 16,-4-3 0-16,-1-5-3 0,9 4-5 16,-11 0-1-16,11-1-3 0,1 10 0 15,-12-2 3 1,8-5 0-16,-13 5 3 0,2-5 0 15,5 5-1-15,-7 7-1 0,2-1-2 16,-2 3-1-16,-11 3-1 16,5-2-1-16,-7 4 24 15,-8-2 10-15,3 0 10 16,-5 1 5-16,-5-3-9 16,5-2-4-16,2-2-4 15,-12-8-3-15,-10-1-7 16,-4-5 0-16,-14-4-2 15,-1 1-1-15,-6-2-9 16,-10 3-4-16,-10-1-6 0,-6 4-1 16,-15 5-1-16,-2 1 0 15,-27 8-5-15,-7 1-15 16,-15 4-52 0,-11 1-27-16,-16 7-82 0,-9 4-74 15,-19 4 169-15</inkml:trace>
  <inkml:trace contextRef="#ctx0" brushRef="#br0" timeOffset="1213.14">7017 9613 259 0,'72'-26'175'16,"-73"31"-5"-16,-4-2-56 15,5-1-49-15,0-2 4 0,0 0 25 16,0 0 10-16,0 0 0 15,0 0-8-15,0 0-25 16,0 3-20 0,1 8-32-16,-2 29-8 15,3-9-8-15,4 2-2 0,6 20 0 16,2 2-1-16,4 10 0 16,-1 2 1-16,-1 2 2 15,3 5 6 1,4 14 18-1,-3 6 10-15,2 2 8 16,-5 3 0-16,-13 7-8 0,7 7-5 0,-5 12 2 16,-5 4 3-1,4 8 11-15,-10-3 3 0,-1-3-1 16,2-5-6-16,-2-8-16 16,6-9-5-16,-2-5-5 0,2-5 2 15,2-12 5-15,8 10 0 16,-3-2-1-16,-5 2-2 15,0-1-5-15,-2-2-3 16,-9-1-3-16,3 1-2 16,-8 2 1-16,-1 1 0 0,5-5 4 15,-1 1 2-15,5-4 0 16,-3-1-3-16,3 2-8 16,2-2-1-16,7 6-3 15,3 1 1-15,1 7 0 16,-2-1-1-16,-6-7 2 15,-4-4-2 1,-8-5 3-16,19 11 1 0,0 0 7 16,-1-5 4-16,16 0 5 15,-19-12 1-15,2 0-6 16,-1-2-3-16,-2-1-5 16,4-5-2-16,-4-3-2 15,-1 1-2-15,-2-3-1 16,-6-1-1-16,1-4-1 15,-1-2-1-15,5-7-1 0,-6-4 0 16,3-12 1 0,6-2-1-16,-9-12 1 0,3-4-2 15,-1-6-6-15,-3-6-5 16,3-3-23-16,3-1-21 16,5-3-52-16,2-6-33 15,-3-18-196-15,-5-11 223 16</inkml:trace>
  <inkml:trace contextRef="#ctx0" brushRef="#br0" timeOffset="2444.89">4587 11972 541 0,'-21'-18'238'0,"13"28"-105"15,4 5-34-15,1-1-12 16,3 4-3-16,-1 6-14 15,-2 2-13-15,2 12-29 16,2 0-9-16,6 14-14 16,1 4-2-16,-4-4-1 15,0 2-1-15,-1-5 1 16,-2-4 0-16,-1-7-1 0,2-4 1 16,-4-13 4-1,-3-7 5-15,-2-10 6 0,-4-9 0 16,1-12-5-16,-4-11-3 15,-4-13-6-15,5-1-1 16,1-15-2-16,0-6 1 0,-1-10-1 16,5-2 0-1,7 5-3-15,10 9 0 0,11 15 0 16,4 8 1-16,3 4 1 16,0 4 1-1,5 3 1-15,1 0 0 0,0 6 1 16,7 6-1-16,0 12 1 15,-9 1 1-15,6 22 3 16,-9 3 0-16,-4 12 2 16,-5 5-1-16,-13-3-1 15,-2 1 0-15,-9 0 0 16,5 4 1-16,-15-8-2 16,-6 1 0-16,-19-11-3 15,-10-2-2-15,5 6 0 0,-3-3 0 16,13-6 0-1,6-4 2-15,3-16-1 0,9 3 0 16,8 2-2-16,4-3-4 16,8 11 1-16,1-16 1 15,7 4 3-15,5 3 5 16,4 2 4-16,5 9 0 16,5 5-1-16,7 2-1 15,17 3-3-15,-6 3-2 0,14 12 0 16,-1-1 0-16,-6 9 1 15,8 4 1-15,-5-9-1 16,-3 0 0-16,5-15-56 16,-16-27-71-16,6-18 80 15</inkml:trace>
  <inkml:trace contextRef="#ctx0" brushRef="#br0" timeOffset="3593.62">5339 11685 555 0,'-66'143'244'0,"47"-97"-116"16,4 4-39-16,6 0-1 0,-3-2 6 0,4 2-1 0,5 6-21 0,3-3-12 0,18 2-19 15,7-2-8-15,16-7-14 0,-3-2-5 16,7-9-9-16,0-3-4 16,-3-9-6-16,1-4-10 0,-5-7-33 0,-3-8-24 0,-2-9-60 0,1-8-41 0,-9-9 109 15</inkml:trace>
  <inkml:trace contextRef="#ctx0" brushRef="#br0" timeOffset="4062.06">5741 12193 839 0,'85'62'340'0,"-82"-25"-194"0,1 3-88 16,-4-5-5-16,4-3-4 0,4 0 0 0,3-9-21 0,-8-4-10 15,4-9-1-15,-11-9-3 16,-2-10-2-16,3-3-3 16,-9-9-9-16,7-4-4 0,2-9-12 15,-6-5-9-15,1-14-11 16,4-3 0-16,-12-7 13 15,-3-3 11-15,-3 7 18 16,-3 2 12-16,-2 9 14 16,1 4 5-16,12 12 5 15,0 9-4-15,15 15-16 16,3 7-4-16,10 10-7 16,3 3-1-16,16 13 2 15,4 5-1-15,9 2-5 16,1 7-1-16,1 8-3 15,1 5 0-15,-1 19-1 16,2 2 0-16,-6-2-1 16,0-6-2-16,-10-23-14 0,-3-7-18 15,-11-12-54-15,-2-7-50 16,-13-8-274-16,-6-5 273 16</inkml:trace>
  <inkml:trace contextRef="#ctx0" brushRef="#br0" timeOffset="4275.91">5778 12142 1051 0,'-36'22'405'0,"32"-2"-269"0,20-1-106 15,-4-8-13-15,9-8 2 16,4-5 8-16,-12-22 5 15,20-1-1-15,3-12-10 16,5-3-9-16,11 1-15 16,-7-11-29-16,0-5-114 15,-2-1-139-15,3-6 174 16</inkml:trace>
  <inkml:trace contextRef="#ctx0" brushRef="#br0" timeOffset="4600.35">6162 11575 1126 0,'7'22'429'15,"6"33"-311"-15,1-28-71 0,13-7-36 0,10 9-2 0,2-8 0 16,3-3 0-16,4-1-5 0,-2-6 0 0,4 10-1 15,-5 3-2-15,-1 11-1 0,0 5 0 0,-15 2-2 0,-8 5 0 0,-19 13 0 0,-13-1 1 16,-11 12 1-16,-3 0 3 0,-10-4 2 16,-4-7-1-16,-12-10-1 15,-14-8-3-15,2-4-52 16,-4-2-49 0,2-9-207-16,14 3 195 15</inkml:trace>
  <inkml:trace contextRef="#ctx0" brushRef="#br0" timeOffset="5943.18">4643 13283 770 0,'0'0'291'0,"2"6"-214"16,8 22-46-16,18 51-27 15,-10-35-1-15,-3 2-1 16,4 4-1-16,8 10 0 15,0-2-1-15,-2-5-1 16,-2-6 0-16,-17-16 0 16,-5-9 1-16,10-4 1 0,-6-11 3 15,2-7 13 1,3-6 4-16,-8-13 4 16,6-6-2-16,-4-14-11 0,-4-9-5 15,8-6-5 1,-3-4-1-16,2 8 0 0,8 9-1 15,0 13 3-15,8 10 3 16,0 14 5-16,1 9 3 16,2 7 1-16,-6 5 0 15,4 4-3-15,-5-3-2 16,-1 2 0 0,2 1-1-16,-2 2 6 0,-5-9 6 15,1 0 18-15,-5-1 7 0,-8-13 12 16,-1-3 0-16,-2-5-14 15,0-1-8 1,1-1-20-16,1 8-6 16,-1-15-6-16,-1-5-1 0,-9-9-1 15,1-6 0-15,-3 0 1 16,-5-3 1-16,3-2 2 16,-3 3 0-16,-1-2-1 15,2 6-1-15,3 4-4 16,7 5-1-16,3 8-4 15,4 13-3-15,0 1-9 16,0 0-12-16,0 4-43 16,0 0-36-16,4 9-145 0,14 10 161 15</inkml:trace>
  <inkml:trace contextRef="#ctx0" brushRef="#br0" timeOffset="6523.28">5485 13161 317 0,'0'0'213'16,"-4"27"-1"-16,-19 31-41 0,-7-26-7 16,12-2-9-1,-4 7-12-15,8 3-43 0,16 2-24 0,-3-2-38 16,12 7-13-16,13 5-14 15,7 1-5-15,6 1-3 16,7 0-1-16,4-7-2 16,4-2-1-1,1-8-11-15,9-10-15 16,-12-9-51-16,-4-10-38 16,-9-12-77-16,-9-7-49 0,-2-13 154 15</inkml:trace>
  <inkml:trace contextRef="#ctx0" brushRef="#br0" timeOffset="7122.6">5964 13396 1006 0,'0'0'386'16,"6"30"-274"-16,27 66-67 15,-29-33-10-15,-1 0 8 16,-4-4 13-16,-4-4 0 16,-1-13-20-16,0-2-8 15,-6-19-9-15,2-3-3 16,-11-16-5-16,2-2-3 0,6-4-8 16,-3-8-7-16,2-11-9 15,-3-8-4 1,-6-16 2-16,6-6 3 15,0-16 10-15,3-6 3 16,-8-5 2 0,5 6 2-16,17 20 1 15,-7-2 0-15,22 17 0 16,4 4-1-16,-2 4-2 16,15 16 0-16,-2 5-1 15,-5 5-1-15,2 19 0 0,-5 4 0 16,-4 15 0-16,-4 4-1 15,-14-2-1-15,-2 4 0 0,-6-2 2 16,-2 1 1-16,3-4 1 0,0-2 1 16,9-3-1-16,4-1-1 15,8-7 0-15,1-6-1 16,5-8 1 0,0-4 1-16,6-4 1 0,2 5 0 15,4 0 2-15,4 0 0 16,4 10 0-16,-3-4 0 15,-7 4-1-15,-11-3 0 0,1 10-1 16,-14-3 0-16,-6 7-1 16,2 5 1-16,-10-1-1 15,-5-1 0-15,-5-3-4 16,0 0-8-16,-15-7-25 16,3 5-16-16,6-3-49 15,-4-2-38-15,9-4-121 16,6-3 163-16</inkml:trace>
  <inkml:trace contextRef="#ctx0" brushRef="#br0" timeOffset="7659.99">6229 12896 1191 0,'28'23'466'0,"-23"1"-340"16,14 3-45-16,8-2-76 0,14 2-4 0,6 3 2 16,-9-1-1-16,4 9-1 0,-6-1-1 0,-1 5-9 0,-5-1-9 15,-5 2-8-15,-4 0 0 0,-13-2 9 0,-6 9 8 0,-6 6 11 31,-9 4 5-31,-6 4 13 0,-5 2 4 0,-9-5-1 0,-3-3-4 16,-8-7-15-16,2-10-11 16,-9-10-37-16,0-5-37 0,11-5-156 0,-3-4 154 0</inkml:trace>
  <inkml:trace contextRef="#ctx0" brushRef="#br0" timeOffset="8929.25">8090 13764 651 0,'19'-25'285'0,"-21"37"-141"15,-2-8-30 1,4 4-37-16,5 8-11 0,2 2-15 16,0 6-9-1,10 10-15-15,-4 3-8 0,2 9-11 16,7 5-3 0,-9 5-2-16,6 8 0 0,-9 1 1 15,3-1 2-15,-11-10 5 31,1-11 6-31,-3-21 7 0,-1-5 1 16,5-10-5-16,0-4-6 16,-8-3-7-16,0-5-1 0,3 4-2 15,0 0 0-15,-1-22-4 16,-39-34 0-16,25 3-1 0,-6-6-1 16,-4-11-2-16,5-7 0 15,12 7-1 1,2-1 0-16,25 8 2 0,8 4 2 15,-3-8 1-15,7 4 2 16,-7 2 4-16,4 5 3 16,11 21 2-16,3 9 0 0,-9 5 2 15,-5 7 1-15,-3 9 2 16,-6 2-2-16,1 10-3 16,-2 9-3-16,-2 11-6 15,-3 2 0-15,-12 9-4 16,-3 2-5-16,-11-4-8 15,-5 7-4-15,-1-8 0 16,-5-3 3-16,1 1 6 16,-1-9-1-16,-3 1-6 15,1 0-1-15,-4-2 1 16,-1-1 3-16,5-2 3 16,1-4 0-16,1-2 1 15,4-1-1-15,-1 1 4 16,-6-2 3-16,13-2 2 15,7-1 2-15,1-6-2 0,10 2 1 16,8-1 0-16,-4 0 1 16,15-2 6-1,7 1 4-15,12 2 11 0,12 4 1 16,11 5 3-16,6 7-2 16,4 3-4-16,5 12 1 15,-6 3-2-15,-1-1-1 16,-10-2-8-1,-12-12-6-15,-4-3-34 0,-10-14-29 16,0-4-86-16,-4-7-56 0,-9-19 125 16</inkml:trace>
  <inkml:trace contextRef="#ctx0" brushRef="#br0" timeOffset="9340.94">9075 13318 751 0,'-14'0'316'0,"1"14"-165"15,-8 7-95-15,5 4-3 16,-1 13 7-16,-14-5 5 15,7 11-3-15,0 5-9 16,1 5-17-16,3 9-7 16,6 2-17-16,2-2-6 15,14 3-6 1,8-4 0-16,12 3 0 16,10 9 0-16,13-4-6 0,7 2-7 0,15-8-42 15,-1-14-32-15,-1-17-88 16,-1-10-37-16,-9-22-27 15,-2-5 6 1,2-12 158-16</inkml:trace>
  <inkml:trace contextRef="#ctx0" brushRef="#br0" timeOffset="10072.19">9700 13810 783 0,'22'75'310'0,"-30"-25"-172"0,0 4-103 0,2 8 6 16,-3 0 17 0,-5-4 8-16,6-3-22 0,-7-12-10 15,10-14-14-15,0-6-4 16,1-12-3-16,-14-11-3 15,-5-16-10-15,5-5-4 16,-2-15-4-16,8-6-2 0,4-13 1 31,-5-5 0-31,-4-7 3 0,6 3 3 0,-3 5 5 16,-2-4 3 0,6-1 2-16,2 5 0 15,10-4 0-15,11 8-2 16,10 16 1-16,8 0 1 0,3 25 7 15,-1 5 4-15,-10 9 2 16,-2 12-3-16,2 15-7 16,-1 4-5-16,7 16-3 15,-5 10-1 1,-17-18 0-16,0 7 0 0,0-3-1 16,-4-14-2-16,10 10-4 15,-4-8-3-15,-6-13 1 16,8-1 1-16,-2-5 5 15,2-3 1-15,5 2 1 16,-1-1 1-16,1 0 2 0,1 0 1 16,3 2 0-16,-5 2 1 15,2 4-1-15,-1 6 1 16,-4 0-2-16,10 3 0 16,-10-6-3-16,1 0 1 15,-6 1-1 1,-9-3 0-16,-2 3 0 0,-6 1 2 15,4 3 2-15,-9 1 3 0,0 8 4 16,-3-6 1 0,-10 5 0-16,1 2-3 0,-4 6-8 15,-2 2-2-15,0 2-11 16,-1-2-6-16,-10-19-21 16,-1-7-14-16,-1-10-24 15,-2-5-17-15,5 7-75 16,7-12-196-16,3-20 247 15</inkml:trace>
  <inkml:trace contextRef="#ctx0" brushRef="#br0" timeOffset="10735.77">9934 13396 722 0,'41'-27'273'16,"-30"27"-170"-16,6 1-14 15,8-1 6-15,10-1-2 16,-3 3-28-16,5 3-18 15,4 7-17-15,-1 3-5 16,0 3-5-16,-1 7-3 16,-6 7-4-16,-4 6-3 0,-6 25-4 15,-2 5-2-15,-13 13-2 32,-4 4 1-32,-14-5 9 0,-6 5 10 0,-7 0 20 15,-5-9 6-15,-4-9-5 16,-4-11-11-16,-9-12-32 15,-3-5-29-15,-5-6-77 16,-8-3-70-16,-3-7 107 16</inkml:trace>
  <inkml:trace contextRef="#ctx0" brushRef="#br0" timeOffset="11811.91">8071 15428 1002 0,'66'-55'381'0,"-58"64"-276"0,4 3-68 0,16 8-35 16,0 5-1-16,3 7 2 16,0 5-1-16,-4 7 0 15,-3 8-1-15,-4-5 0 16,-2-3 0-16,2-10-2 16,-2-16-4-16,1-16 0 15,2-11 1-15,2-23 4 16,1-9 5-16,0-16 7 15,0-6 7-15,6-6 19 16,-11 6 5-16,0 10 0 16,-2 9-7-16,-10 15-15 15,15 8-7-15,8 19-4 16,0 5 0-16,12 19-4 16,-4 6-1-16,-3 2 0 15,3 5 0-15,0-3 3 0,-5-2 4 16,-4-6 7-16,2-1 5 15,-6-2 7-15,-3-3 2 0,-5-12 11 16,-4-5 2-16,-9-11-1 16,-3-10-5-1,-1-2-17-15,-2-6-8 0,2-8-11 16,-3-5-2-16,-7-7-2 16,-3-6-1-16,-9-4-5 15,-1 2-3-15,4 8-7 16,2 6-5-16,2 7-18 15,6 4-13-15,4 6-39 16,5 3-26-16,2 9-83 16,6 1-94-16,1-2 190 15</inkml:trace>
  <inkml:trace contextRef="#ctx0" brushRef="#br0" timeOffset="12870.57">9415 15044 881 0,'-4'28'361'0,"-12"37"-223"15,4-38-75-15,9 8-34 16,5-10-3-16,3 10 9 15,6-3 1-15,-3 2-7 16,7 9-5-16,9-2-3 16,1 1 0-16,18 11-6 0,-3-5-3 15,4-3-7 1,-4-1-2 0,-5-14-2-16,-2-4-2 15,-3-14-15-15,6-3-14 0,-8-23-31 16,-1 1-19-16,-2-12-46 0,-2-8-32 15,4 4-111-15,-2-8 166 16</inkml:trace>
  <inkml:trace contextRef="#ctx0" brushRef="#br0" timeOffset="13103.07">10106 15333 567 0,'7'6'374'15,"2"9"15"1,-4-8-212-1,1 1-43-15,11 37-32 0,4 13-1 0,2 12-16 16,-19-11-6-16,-7-1-33 16,-4-11-19-16,-7-13-22 15,3-9-6-15,1-19-4 16,1-3-2-16,-7-15 1 16,1-11 4-16,-14-17 2 15,1-13 3-15,3-12-3 16,-4-8-5-16,4-7-14 0,-6-3-5 15,2-1-19-15,6-1 2 16,3 6 13-16,17 14 5 16,8 13 23-16,10 14 2 15,9 14 9 1,-1 3 4 0,8 18 6-16,-2-2 2 0,21 22 3 0,6 11 1 15,-1 7-3-15,4 15-2 16,-13 9-9-16,-5-1-6 15,-2 11-5-15,-6-2-1 0,-3-4-8 16,-5-2-10-16,-4-7-36 16,-5-3-29-16,-14-18-74 15,-2-5-47-15,-14-15-179 16,1-2 240-16</inkml:trace>
  <inkml:trace contextRef="#ctx0" brushRef="#br0" timeOffset="13227.34">9959 15325 1138 0,'1'-6'434'0,"12"-2"-299"0,2 1-32 15,12-1-15-15,2 1-4 16,-2 3-29-1,16-4-15-15,0 6-24 0,4-7-10 16,-1 0-7-16,-7 1-6 16,2-10-33-16,0 6-29 15,-1 3-118-15,-3-6-131 16,-16-4 203 0</inkml:trace>
  <inkml:trace contextRef="#ctx0" brushRef="#br0" timeOffset="13716.7">10413 14732 993 0,'16'9'461'0,"4"7"-185"0,0 4-98 15,19-1-68-15,-2 3-16 0,7 0-28 0,9 0-19 0,-12 1-29 16,6 2-8-16,-5 8-7 0,-4 5-2 0,-3 12-1 0,-3 7 0 16,-4 13-2-16,-3 5-1 0,-15 13 1 62,-10 2-1-62,-16 6-1 0,-12-3-1 16,-18-1-15-16,-2-2-20 0,-18-14-80 0,-3 4 370 0,-38-37-215 0</inkml:trace>
  <inkml:trace contextRef="#ctx0" brushRef="#br0" timeOffset="16677.98">6694 12080 565 0,'-16'-3'225'0,"14"2"-134"16,-12-7-18-16,4 0-14 0,6 1-2 16,-9-2-11-16,5 0-6 15,10 8-4-15,-6-2-6 16,9 5-10 0,-5-2-3-16,9 3-2 0,19 9 4 0,50 12 18 15,-21-12 5-15,6-4 6 31,10-5 1-31,20-3-7 16,3-4-7 0,16-4-11-16,5 1-7 0,-1-3-6 15,4 3 1-15,-7 1-2 0,-4 1 0 0,-2 7-5 16,-12 5-2-16,0-2-1 16,-5 1-1-1,-18-6-3-15,-4-2-7 16,-25-7-45-16,-7-1-42 0,-15-5-176 15,-10 1 173-15</inkml:trace>
  <inkml:trace contextRef="#ctx0" brushRef="#br0" timeOffset="17151.7">8214 11874 456 0,'-34'3'264'0,"15"3"-31"15,-6-2-65-15,11-2-61 16,10 0-19-16,2-2-30 0,2 2-14 0,0-2-28 16,0 0-6-16,0 0 0 15,0 0 6 1,22 1 20-16,43 9 8 16,-18-5 5-16,1 5-3 0,7 0-18 46,-2-4-8-46,8 4-10 0,7 0-2 0,-3-1 3 0,-4 0 2 16,-3-1 8-16,-6 4 4 16,-13-4 6-16,-4 4 1 15,-19-1-5-15,-8-1-3 0,-12 3-8 16,-9 4-3-16,-27-2-4 16,-7 6-3-16,-16 1-3 15,-5-6-2-15,2 6-8 16,-1-8-14-16,9 6-62 15,3 3-49-15,11 5-275 0,5 6 265 16</inkml:trace>
  <inkml:trace contextRef="#ctx0" brushRef="#br0" timeOffset="18384.21">7865 15323 717 0,'-3'37'326'15,"-4"-42"-103"-15,0-4-165 0,2 1-11 16,-7-8-7-16,1-2-4 15,0 0-13-15,0 0-6 16,-15-9-5-16,-1 0-1 16,-3 0-3-16,-8-7 1 15,9 17 2-15,1-1 2 16,-16 7 6-16,5 5 8 16,-5 2 18-16,-1 4 9 15,-4-4 10-15,-2 3-3 16,-14-3-10-16,-3-1-9 15,-7 6-17-15,-2-1-5 0,1-1-13 16,-9-5 0-16,-3-11-4 16,-3 2 0-16,0 7-2 15,4 2 0-15,2 6-1 16,2 0 0-16,4 0-1 16,7 10 0-16,5-2 1 15,5 4 0-15,11 3 1 16,5-5-1-16,7-3 0 15,7 0-3-15,8-10-7 16,7 5-8-16,7 1-30 16,7 0-22-16,0 3-54 0,6-3-31 15,-3-3-107 1,2 1 162-16</inkml:trace>
  <inkml:trace contextRef="#ctx0" brushRef="#br0" timeOffset="19001.89">6387 14631 798 0,'-7'20'342'16,"-1"-8"-166"-16,2 10-111 15,0-6-17-15,-10-3-18 16,4 7-7-16,-8-15-17 16,-1 4-3-16,-5-1-3 15,-11-5-2-15,-7 4-4 16,-5-5-2-16,1 4-6 0,2-4-3 15,11 12 1-15,2 1 1 16,5 5 6 0,2 6 3-16,-6-2 4 0,2 6 2 15,8-1 4-15,2 1 4 16,15-1 9-16,2-2 3 16,6-4 3-16,5 2 0 15,15 2-2-15,9 3-1 16,18-1-3-1,4-1-2-15,19 0-7 0,2 6-3 0,10 4 1 16,1 3 0-16,-10-8-1 16,-7-8-1-16,-15-15-4 15,-2-9-1-15,-6-15-22 16,15-9-30-16,-15-12-284 16,10 1 235-16</inkml:trace>
  <inkml:trace contextRef="#ctx0" brushRef="#br0" timeOffset="44211.96">16149 5100 322 0,'6'-3'143'16,"-5"1"-28"-16,-1 2-28 0,-1 0 18 15,0 0 29-15,-1 0-2 0,-18 1-43 16,-30 1-12-16,21-4-21 16,-1 2-10-1,-8 8-24-15,-15-4-9 0,2 13-11 16,-3 2-1-1,0 2 0-15,11 10-1 16,-1-3-2-16,6-1 1 16,13 7 0-16,3-4 0 0,14 2 1 15,6-4 8-15,11-10 23 16,12 0 11-16,17-10 18 16,11 4 0-16,19 2-9 15,3 2-6-15,-2 5-5 16,-4 0-1-16,-17-7-3 0,-8 4-2 15,-12-4-6-15,-6 0-4 16,-13 1-3-16,-8 0-1 16,-9-4-2-16,-10-4-2 15,-10-3-5-15,-1-3-3 16,-5-2-4-16,3 1-1 16,3-3-1-16,-16 0-1 15,3-1-1-15,-3 0 0 0,-13 2 0 16,12 2 0-16,-2 0-1 15,3 5-2-15,6-1-7 16,3-1-3-16,3 7-12 16,5-3-9-16,14-1-29 15,6 1-29-15,11-2-75 16,9-1-58-16,7 1 140 16</inkml:trace>
  <inkml:trace contextRef="#ctx0" brushRef="#br0" timeOffset="44587.34">16405 5202 437 0,'16'0'205'0,"-2"2"-55"0,-4 6-2 15,-6-3 15-15,-4-2 1 0,-4 2-17 16,-3-2-13 0,-2 4-36-16,2 7-17 15,0 0-34-15,2 8-13 0,1 11-11 16,4-2 0-16,3 10 1 15,1 0-1-15,5-2-6 16,-3 3-5-16,-1-2-6 31,0 2-3-31,-5 3-2 0,0-5-1 0,-2 0-25 16,-1-6-26-16,5-9-97 16,-1-8-108-16,5-20 161 15</inkml:trace>
  <inkml:trace contextRef="#ctx0" brushRef="#br0" timeOffset="45597.7">16881 5503 817 0,'-16'2'295'0,"20"4"-225"16,10 1-7-16,20-8 39 16,3-2 20-16,7-3 14 15,2-2-20-15,5 2-46 16,10 2-17-16,10 0-28 15,-1-1-8-15,-5 1-11 16,-8-1-3-16,-13 0-8 47,-8 3-14-47,-12 2-62 0,-4 2-55 0,-18 3-169 0,-6-3 188 16</inkml:trace>
  <inkml:trace contextRef="#ctx0" brushRef="#br0" timeOffset="45890.21">16952 5723 930 0,'-20'22'418'0,"6"-13"-212"0,14 8-45 0,13 1-89 16,1-10-14-16,12-4-17 16,0-9-7-16,15 5-9 15,7-7-2-15,8-8-4 16,3-5-5-16,1-13-10 15,-2 3-6-15,4 3-33 16,1 2-38-16,-2 4-153 16,-2 6-165-16,-9 4 244 15</inkml:trace>
  <inkml:trace contextRef="#ctx0" brushRef="#br0" timeOffset="46539.13">18445 5300 319 0,'9'0'192'0,"-8"-1"23"16,5 1-79-16,-5 5-2 15,-2-5 12 1,-1 0-4-16,1 0-18 0,-17-1-51 15,-39-16-16-15,22 12-29 16,-9-3-9-16,-5 5-15 16,1 5-2-16,-7 1-4 15,4 7-2-15,7 3-9 16,-1 0-5-16,14 7-6 16,6 1 0-16,13 1 6 0,4-4 6 15,12-5 8-15,11-5 3 16,11 2 3-16,7-1 3 15,17 2 0-15,4 3 0 16,9-1-1 0,2 1 0-16,-7-2 5 0,-7-2 3 15,-7-2 13-15,-4 0 5 16,-2 1 4-16,-5 1 0 0,0 0-9 16,-6-1-4-16,-11-1-9 15,-1-3-4-15,-15 0 0 16,-6 3 2-16,-7 0 3 15,-14 2 1-15,-14 5-3 16,-4 1-3-16,-18 3-4 16,3 2-2-16,-8 1-1 15,3 1-2-15,11-2-7 16,0-6-10-16,16-3-25 16,8-3-15-16,11-6-29 15,9-4-21-15,11-11-72 16,7-6-98-16,18-8 178 15</inkml:trace>
  <inkml:trace contextRef="#ctx0" brushRef="#br0" timeOffset="47040.83">18942 5212 430 0,'-3'2'165'16,"-4"8"-100"-16,-2 5-15 0,-7 4 19 16,1-2 14-16,-2 4 27 15,4-6 12-15,3-4 17 16,6 0-2-16,2-10-30 16,2-1-21-16,2-1-42 15,-2 0-18 1,0 0-18-16,12 0-2 0,40 6-5 15,-25 1 0-15,1 3-1 32,-1 6 0-32,-8-1-1 0,-4 6-1 15,-12-1 0-15,-5 5 0 0,-11-1 2 16,-6 1 0-16,-8 2 1 16,0-5 1-1,-2 3 1-15,0-4-1 16,5-3 0-16,-2 3 2 0,10-6 7 0,2 0 7 15,9-2 16-15,5-2 3 16,0 1 11-16,4-1 7 16,9 1 2-16,5-2 3 15,14-5-12-15,3-2-11 16,15-8-19-16,4-5-7 16,-3-10-7-16,9-2-3 0,2-1-6 15,1-1-12-15,3 1-48 16,-11-5-35-1,-13-2-94-15,-7-3-63 0,-3 8 162 16</inkml:trace>
  <inkml:trace contextRef="#ctx0" brushRef="#br0" timeOffset="47680.6">19317 5561 844 0,'2'12'298'0,"6"1"-245"0,8 1-15 16,8 0 34 0,-1-11 54-1,-1-3 19-15,8 0-21 0,4-5-32 0,7 0-53 16,7-1-19-16,-8-2-25 15,0 0-19-15,-10-2-67 16,-11 0-58-16,-1-2-196 16,-9 1 216-16</inkml:trace>
  <inkml:trace contextRef="#ctx0" brushRef="#br0" timeOffset="47785.59">19451 5672 739 0,'-4'7'355'16,"5"1"-130"0,14-4-106-16,8-3-31 0,16-4-33 0,9-4-15 15,-1-5-22 17,2-2-7-32,-2-2-24 0,-1-4-32 0,-1-1-147 0,-2-2 130 15</inkml:trace>
  <inkml:trace contextRef="#ctx0" brushRef="#br0" timeOffset="48637.34">21133 5132 460 0,'-14'19'228'0,"12"-26"-65"16,8 4-40-16,-9 0-35 15,-1 0-2-15,-2 3-1 16,5-1-11-16,-1 0-24 16,-2 0-13-16,-15-1-28 0,-30-3-2 15,22 7 3-15,-18-1 2 16,-5 1-1-16,-1 7-4 15,-11 7-5 17,4 2-2-32,5 10-5 0,3-4-3 0,19 1-2 0,11 1-1 15,14-5 3-15,9 1 3 16,10-6 16-16,9 3 13 0,23 2 20 16,3 2 7-16,6 2-4 15,3-2-8-15,-8 1-11 16,-2-5-2-1,-4 0 5 1,1-3 5-16,-12-3 7 0,-3-2 0 0,-7 0-10 16,-4-2-8-16,-9-1-14 15,-9 1-3-15,-23 0-3 16,-12 0 0-16,-12-1-4 16,-8 3-1-16,-9 0-1 15,0 2-2-15,-10-1-4 16,8 3-4-16,2-3-9 0,5-4-5 15,15 2-11-15,6-5-3 16,13-1-5-16,12 2 1 16,10-9-20-16,8 0-21 15,16-5-44-15,4-7-40 16,17 0-186-16,12-9 232 16</inkml:trace>
  <inkml:trace contextRef="#ctx0" brushRef="#br0" timeOffset="49537.64">21305 5240 681 0,'4'33'280'0,"-9"-30"-165"16,3-1-38-16,2 4-20 16,2-5 5-16,-2-1 12 15,0-1-7-15,0 0-13 0,11-4-6 16,39-26-8-16,-18 13-1 15,6 1-7-15,2-3-6 16,1 5-15-16,-3-2-6 16,4 6-5-16,0 5-2 15,-7 6-1 1,-5 3-1-16,-14 4-3 0,-4 4 1 16,-7 1-1-1,-5 5 2-15,-6 2 3 0,-8 0 2 0,-6 8 0 16,-5-3 1-1,2 3-1-15,-6-2 1 0,9 2-1 16,-6-4 0-16,7-4 1 16,13 1 0-16,1-7 2 15,15 1 1-15,4-2 2 16,9 7 0-16,12-5 0 16,-2-1-1-16,3 1-2 15,-8-7-1-15,-1 5-1 16,-7 2-2-16,-5 4 0 15,-3 2 0 1,-7-1-1 0,-1 3 2-16,-7-2 1 0,-3 0 1 15,-9 1 2-15,-4-5 2 16,-4 6 3-16,-8-7 1 0,-4 8 2 0,-8-2-1 16,-5-5 0-16,0 7-1 15,-12-13-2-15,3 4-3 16,-5-4-5-16,-3-3-4 15,-1-3-28-15,-1-5-24 16,-3-6-113-16,-1-10-190 16,4-11 236-16</inkml:trace>
  <inkml:trace contextRef="#ctx0" brushRef="#br0" timeOffset="66829.58">15893 6155 269 0,'-37'55'138'16,"32"-53"-23"-16,6 6-16 16,-8-4 14-16,7 3 10 15,0-3-9-15,-2-1-26 16,7 1-12-16,-8-5-20 0,3 0-8 15,0 1-13-15,0 0-7 16,0 0-14-16,5 0-6 16,13 4-5-16,22 6 0 15,-22-5-1 1,5-3 0-16,0-4 1 16,2-5-1-16,9 2 1 15,2 1 0 1,12 0 7-16,-2 3 2 0,9-7 5 15,7 6 0-15,4 3-3 0,12 15-1 16,-9-6 0-16,-6 3 0 16,1 1 2-16,-4-9 0 0,6 7 1 15,-2-3-1-15,-6-8 1 16,-2 5 0-16,-4-3 0 16,0-8 0-16,1 1-2 15,4-4-2-15,4 4-3 16,0 3 0-16,5-4-2 15,-11-5-1-15,2 8 0 16,-5 2 1-16,1 8 5 16,4 5 2-16,-10-8 1 15,-1 3 1-15,-6-5-7 0,0 0 0 16,2 1-1-16,2-3-1 16,1-3 1-16,-5-2-2 15,0-9-3-15,-1-1 0 16,7 7-1-16,2-4-1 15,-1 11 0-15,-2-1 0 16,0-2-1-16,0 2 0 16,0 0 1-16,3-1 0 15,-5-1 0-15,8 4 0 16,8 0 0-16,0-1 0 0,8-1 1 16,-2-6 0-16,-8-5 0 15,4 3-1 1,-1-3 0-16,-1 0-1 0,12 10 0 15,-3 1 0-15,5-1 0 16,1 4 0-16,-8 7 1 16,2-3-1-16,-3 7 0 15,-8-10 0-15,13-4 0 16,-2-4 1-16,2-2 0 16,1 4 0-16,-11-4 0 15,4 5 0-15,6-1-1 31,-3 1 0-31,5 4 0 0,-1-1 0 0,-13 3-1 16,8 1 1-16,-9-2 0 16,-2-1 1-16,0 0 1 0,-4-1-1 15,1-1-1-15,1 2 1 16,0-1-1-16,3 3 1 16,-9-6 0-16,3 1 0 15,-1 1-1-15,3-3 1 16,4 7-1-16,-8-4 0 15,6 2 0-15,-1 2 0 0,-1-1 1 16,5 6 0-16,-5-6 0 16,1 0 0-16,4 1 0 15,-8-7 0-15,8 3 1 16,-2 3 1-16,-2-6 2 16,2-5 0-16,-3-9 1 15,-4-3-2-15,2-1-1 16,7 4 0-16,-4 3-2 15,8-1 0-15,-6-3 1 16,-4 2-1-16,-3-6 2 16,-13-2-1-16,1 3 0 15,-6-2 0-15,1-1-2 16,1 0 0-16,0 3 0 16,-13-21-1-16,11 15 0 15,-7-4-1-15,-17-10 2 16,16 20-1-16,-20-12-2 0,4 1 0 15,-4 2-4-15,-2-1-1 16,0-1 2-16,-2 2 0 16,3-2 3-16,-8 0 2 15,-3-5 1-15,-6-1 0 16,6-1 1-16,0 3-1 16,10 12 0-16,-14-15-1 15,-10 3-2-15,3 3 1 0,-14-8 0 16,13 18 0-16,-1-2 1 15,-3 7 0-15,-2-3 1 16,1-1 0-16,-1 4-1 16,-1-5 0-16,3 5-1 15,-3 0-1-15,2 5 1 16,5 2-2-16,1 3 1 16,-7 4 1-1,-6-2-1-15,-1-2 0 16,-1-1-4-16,7-8-2 0,1 2 0 15,1-2 1-15,-1-2 0 16,1 3 1-16,-3-4-5 16,0 5-2-16,-3 0-7 15,-3 5 0-15,3 3 2 16,-1-4 0-16,-5-3 6 16,1 3 2-1,-3-5 3-15,-5 4 3 0,9 1 4 16,-4-4 1-16,-2 6 0 0,2-4 0 15,-6 0 0-15,4 3 0 16,-5 0-1-16,4 3 0 16,-6 6 0-16,-1 2-1 0,-2 1 0 15,-5 4 0 1,-2 3 0 0,-9-2 0-16,4 0 0 0,2 7-1 0,4-4-1 15,4 2-2-15,0 2 1 16,-3-6-1-16,2 3 3 15,-7-2 1-15,3 4 0 16,1 3 1-16,-3-3 0 16,4 3 1-16,2-3 0 15,-2-5 0-15,5 3 1 16,3-7 0-16,-2-2 0 16,0-3 0-16,-1-7 0 15,0-1 0-15,3-2 0 16,2 1-1-16,5 5 0 15,4 0 0-15,-3 0 0 0,1 1 0 16,-8-4 0-16,-4-5 0 16,0-1 1-16,-1-4-1 15,3 2 0-15,3 4 0 16,-2 4-1-16,3 4 0 16,-6-2 1-16,-9 3-1 15,3 0 0 1,-2 3 0-16,-3 0-1 0,9 7 0 15,-11 1-4-15,1-1-2 0,-4 1-1 16,-4 1-1-16,-1-3 2 16,-8-1 2-16,10 3 2 15,-6 3 2-15,4-2 1 16,-5 2 1-16,-6-1-1 16,0-8 0-16,2 2 0 15,4 4 0 1,-3 1 1-16,2-1 0 0,0-2 0 15,1 2 0-15,5-6 0 16,1 3 0-16,-1 4 0 16,5-3-1-16,-1 5 0 15,-7-3-3-15,4-2-5 16,-1-1-1-16,3-6-1 16,11 9 0-16,2-3 2 15,-2-2-1-15,6 2 0 0,-4-13 2 16,5 3 4-16,4 2 1 15,2 1 2-15,4 7 0 16,0 3 1-16,0-4 0 16,-3 4 0-16,0-4-1 15,-2 4 1-15,-3 1 0 16,3 1 0-16,0 9 0 16,2-4-1-16,6 4 1 15,-2-3-1-15,-2 2 1 16,5-1 0-16,-3 1-1 15,2-1 1-15,-1-7 0 0,0 4 0 16,0 0-1-16,8 3 1 16,6 5 0-16,4 2 0 15,2-1 0-15,0 3 0 16,1 3 0-16,3 0 2 16,1 1 0-16,2 0 2 15,1-2 0-15,1 3 2 16,1-1 2-16,0-1 4 15,0-1 1-15,2-5-3 16,-7 0 0-16,11 0-4 16,-4 0-2-16,7-1-1 0,7 0-1 15,-5 0-1-15,7 3 0 16,2 4-1-16,-3-3 0 16,11 7 1-16,-3-3-1 15,6 4 1-15,2 1 0 16,3-1 0-16,2-9 0 15,1-6 0-15,5-4 1 16,10-9-1-16,1 8 1 16,12-3-1-16,1 3 0 0,-7-3 0 15,-2 1-1-15,-8 1 0 16,-4 1 0 0,3 6-1-16,2 3 0 0,2 7-2 15,4-1-1-15,2 3 1 16,3-3 0-16,-4-1 1 15,-1-2-1-15,-5-8-2 16,-5 5-1-16,-2-13-4 16,0-1-2-16,5-7-5 15,2-3-7-15,4-5-45 16,2-1-47-16,1-1 73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18:34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10409 8916 68 0,'-25'1'82'15,"-1"2"17"-15,1-2 17 16,-3-1 4-16,2-2-2 16,-3-8-5-16,9-2-6 0,-1 3-20 15,7-3 12 1,3 1-1-16,11-2-11 0,10-7 10 16,13-16-33-16,13 2-7 15,12-9-17-15,5-1-9 16,11 13-8-16,4 2 2 15,-2 12 8 1,-3 5 3-16,-14 13-5 16,-2 7-7-16,-10 12-10 0,-3 5-5 15,-1 14-4-15,-5 7-1 0,-8 7-2 16,-3 10 1-16,-8 7 0 16,-8 0 0-16,-5 10-1 15,-12 1 0-15,-5 13 0 16,-7 1 0-16,2 9-1 15,-6 2 0 1,-8 14 0-16,-1 6 0 0,-22 2 0 16,7 6 1-16,-5-11 0 15,3-5 3-15,20-7 11 16,2-7 2-16,17-6 1 16,5 0-1-16,10-4-10 15,4-5 0-15,9-11 2 16,6-7 0-16,10-5-1 15,8-3-2-15,11-9-3 16,-1-6-1-16,10-12 0 0,3-3-1 16,1-10 0-16,2-2 0 15,5-6-1-15,-1-5-1 16,2-1 0-16,3-1 1 16,-9-3 1-16,-9-2-1 15,-12-2 1-15,-9 1 0 16,-15 0 1-16,-2 0-1 15,-8 3 2-15,-2 2 0 16,-10 2 2-16,-8-5-1 0,2 16-1 16,-3 2-1-16,-3 18-2 15,-3 8 2-15,2 13 2 16,-4 0 3-16,-3 4 5 16,16 7 0-16,-11-4-2 15,11 8-4-15,6 8-6 16,3 5-1-16,16 18 0 15,2 1 0-15,10 18 1 16,-1 2 1-16,-6 4-1 16,11 6-1-16,2 4 0 15,-3 2 0-15,-2 4 0 16,-15-1 0-16,-12-9 0 16,-5-4 2-16,-10-5 1 0,-8 0 1 15,-1-7 1-15,-10-1 3 16,-4-9 16-16,5-6 14 15,-14-6 23-15,0-10 5 16,-15-18-6-16,-12-6-12 16,-7-24-23-1,-17-5-8-15,-6-19-23 0,5-15-5 16,0-29-20-16,26-6-25 16,24-24-81-16,17-7-64 15,32-11 120-15</inkml:trace>
  <inkml:trace contextRef="#ctx0" brushRef="#br0" timeOffset="1544.64">12989 9041 337 0,'-86'-46'168'0,"59"47"-51"0,6 1-73 16,-8 1-23-16,10 6-7 15,-6-3 5-15,1 6 23 16,-2 5 12-16,-3-1 18 16,4 6 3-16,-1-1-9 15,-2 1-8-15,0 6-21 16,1 6-10-16,4 9-15 0,5 3-5 15,3-1-1 1,-5-2 5-16,7-1 19 16,4 0 7-16,10 3 12 0,8 0 0 15,17 6-10-15,1 5-6 16,8 4-10-16,8 4-3 16,-3 4-6-16,-1-6-3 15,5-1-1-15,3 1-1 16,5 4 3-16,3 6 0 0,-4 10 1 15,0 2-2 1,-10-6-4-16,-4 2-2 0,-5 1 0 16,-13-1 1-16,-10 5 5 15,-2 0 2-15,-9-4 2 16,-2 5-3-16,-11-8-4 16,-8 3-1-16,-10-9 0 15,-4-10 1-15,-3-8 1 16,-6-16-1-16,-5-9-3 15,-6-7 0-15,1-8-2 16,3 0-1-16,5-4-1 16,-4 1-1-16,7-8 0 15,5 4-1-15,4-2 0 16,6-2-1-16,-4 3 0 16,2-2-2-16,8 1 1 0,7 1 0 15,10-2-1-15,2-4 1 16,16 0 2-16,4-3 1 15,20 0 3-15,1 0 4 16,11 1 9-16,1 2 5 16,3 5 15-16,5 8 4 15,-5 4 0-15,-1 5-5 0,2 7-13 16,-1 8-8-16,-5 6-7 16,-2 11-3-16,-12 7-2 15,-12-2-1-15,-3 17-1 16,-2 0 0-16,-7 18 0 15,0 8 0-15,-17-5-1 16,8 10 1 0,-7 1 1-16,0 4 2 0,12 8 2 15,-15-10 3-15,12-1 2 16,-4-1 1-16,-2 7-4 16,0 1-1-16,-6 4-5 15,4 3 0-15,-1-1 0 16,3 1 0-16,10-7 1 15,2-6 2-15,13-15 2 16,2-9 3-16,0-26 6 16,7-12 3-16,1-17 6 0,-1-5 3 15,3-6 2-15,0 1 3 16,-2-7 1-16,-2 0-3 16,4-7-4-16,-3-5-5 15,9-2-5-15,-3-5-3 16,-3-16-9-16,16-6-7 0,-6-22-27 15,3-16-22 1,2-16-96-16,-12-11-91 0,-8 0 150 16</inkml:trace>
  <inkml:trace contextRef="#ctx0" brushRef="#br0" timeOffset="30565.36">4197 10218 523 0,'-13'6'222'0,"5"3"-120"0,4-3-58 0,2 0-24 0,2-13-10 15,4 1 2-15,11-12 12 16,5-11 5-16,12-2 4 16,6-13-5-16,8 3-12 15,0-2-3-15,1 3-6 16,-2 2-2-16,-5 1-2 16,0 2-1-16,-2 9 0 31,-5-3-2-31,-5 17-2 15,-4 4-17-15,-10 6-114 16,-3 7 95-16</inkml:trace>
  <inkml:trace contextRef="#ctx0" brushRef="#br0" timeOffset="30924.59">4250 10486 891 0,'-16'13'354'0,"5"-5"-238"16,11-8-62 0,15-4-54-16,9-9 0 0,15-19 2 15,9-3 1-15,7-19 0 16,-5-7-1-16,-7-2-1 16,-12-12 1-16,2 16-2 15,2 7-21-15,1 9-160 16,13 15 131-16</inkml:trace>
  <inkml:trace contextRef="#ctx0" brushRef="#br0" timeOffset="32085.67">4556 14155 806 0,'-9'13'289'0,"9"-4"-231"0,0-9-9 0,6 2 21 16,2-5 14-16,1-14 7 15,6-3-16-15,8-14-24 16,1 4-13-16,12-14-16 16,10-3-8-16,2-7-11 15,-1-3-3-15,-1-1-13 16,-8-2-27-16,0-2-102 15,0 6-116-15,-8 9 160 16</inkml:trace>
  <inkml:trace contextRef="#ctx0" brushRef="#br0" timeOffset="32108.26">4608 14373 1133 0,'-18'27'415'0,"12"-14"-339"0,9-8-44 15,13-16-26-15,8-11-5 0,9-24-1 16,7-13-2-16,9-14-26 16,-3-7-23-16,13-2-47 31,-3-3-44-31,-7-2-209 0,4-1 233 15</inkml:trace>
  <inkml:trace contextRef="#ctx0" brushRef="#br0" timeOffset="73186.28">4961 9753 170 0,'-7'0'121'0,"7"6"6"0,-4-2-57 0,1-2-16 0,3-2-5 15,-1 0 1-15,1 0-3 0,0 0-5 0,0 0-21 0,0 0-11 16,0 0-7-16,0 0 1 15,0 0 3 1,0 1 0-16,14 11-1 16,26 28-2-16,-24-32-2 0,2-1 1 15,-5 4 7-15,3-1 6 16,-5-10 10-16,0 9 5 16,-1-6 1-16,5 4-1 0,2 1-3 31,2-4-3-31,13 8-2 15,0-2-2 1,4 7-4-16,-4-3 0 0,0-3-3 16,-2 1-1-16,-9-4-2 0,9 2-2 15,-3 4 1-15,-2-3 0 0,5-1 2 16,-3-4 0-16,-1-3-2 16,2-1-1-16,10 5-1 15,0 0 1-15,13 1 4 16,-2 0 4-16,4 0 6 15,1 0 3-15,-7 4 0 16,6 1-1-16,-13 0-5 16,1 1-3-16,-3 2-3 15,-3-6-3-15,5 4-2 16,2 3-2-16,3-2-3 0,5 9 0 16,-2 2 0-16,-2-3-1 15,-1 9 2 1,-2 0 1-16,-5-4 3 15,-2 1 1-15,-4-12 2 0,-3-4 1 16,6 4-1-16,1-4 2 16,-2 5 0-16,-4-3 1 15,-5-2-1-15,-2 1-2 16,4-4-3-16,2 3-3 0,7 2-2 16,-3-1-2-16,3 1 0 15,-5-6 0-15,0-3 0 16,-2-6 0-16,9 8 0 15,0 2 0-15,-3-6 2 16,13 11-1-16,-18-11 0 16,5 0 0-16,1 5-1 15,-10-6 1-15,9 3-2 16,-10 2 1-16,-4 2 1 16,-3-2 0-16,-4-2 2 15,1-3 0-15,-1-1-1 16,0 6-1-16,-7-7-1 15,-1-1 1-15,-2-5-1 0,-2-8 0 16,2 12 0 0,1 1-2-16,-3 0-3 15,-2-1-17 63,0-1-100-78,0 1-110 0,0 0 141 0</inkml:trace>
  <inkml:trace contextRef="#ctx0" brushRef="#br0" timeOffset="79592.22">7807 11453 380 0,'-4'38'210'0,"3"-38"-25"16,1 3-93-16,-3-3-46 15,3 0-5-15,0 0 1 0,-1 0 0 16,0 0 0-16,-5-1 0 16,-5 0-6-16,-29-5-3 15,23 2-9-15,6 4-6 16,-7 2-9-16,4 5-3 0,2 2-5 16,-8-1 0-16,-1 3 0 15,-3-1-1-15,-4 4 1 16,5 1 0-1,-3-7 3-15,-4 2 4 16,-1-4 3 0,1-4-1-1,3 8-2-15,-2-3-4 0,-4 4-3 16,-2 1 0-16,-5-1-1 0,5 4 0 0,-9-4 0 16,-3 5 0-16,2-4 3 15,-6 0 0-15,4 1 1 16,1-1 1-16,-3 3-2 15,-8-9-1-15,10 11-2 0,-11-1 0 16,-2-4 0 0,4 4 0-16,-5-2 0 0,9 0 0 15,7 1 0-15,-2 2 0 16,2-7 0-16,0 3 0 16,-3 1 10-16,0 4 7 15,-3 3 14-15,-2 2 7 16,4 2-3-16,1 2-6 15,2 0-11-15,-1-4-6 16,7 4-6-16,-6-8-3 0,2-8-2 16,-1 3-1-16,-3-2 1 15,7 2 0 1,1-2 0-16,3 1 0 0,-4-7-1 16,4 3 0-16,-3 5 0 15,-4-1 0-15,3 8-1 16,-2-1 1-16,-3 2 0 15,5 1 0-15,-4-9 0 16,5-1 1-16,9-1-1 16,2-1 1-16,9 0-1 15,7 3 0-15,-3-5 0 16,2-5 0-16,1 1 0 16,2-2 0-16,6 4 0 15,1-2 0-15,4 0 0 0,0-5 0 16,-1-3 0-16,1 3-1 15,-1-1-1 1,0 0 0-16,1 1 1 0,0 0-1 16,0 0 1-16,0 0-1 15,0 0 1-15,0 0-1 16,0 0-1-16,0 0-6 16,0 0-39-16,2 0-33 15,1 0-94-15,1 0-108 0,1-1 183 16</inkml:trace>
  <inkml:trace contextRef="#ctx0" brushRef="#br0" timeOffset="141358.66">10742 16254 671 0,'-6'-33'262'0,"-10"43"-177"0,-1 2-52 0,1-4-20 0,-3-1-3 0,-2-4-1 16,2 0-2-16,-3 0 5 16,-4 1 4-16,-4 1 5 0,-3 5-1 15,0 8-10-15,1 4-6 16,1 9-11-16,2 4-6 15,4 2-6-15,5 7 1 16,8-3 4-16,6 2 6 16,6-10 6-16,1-5 1 15,13-4-1-15,1-2 0 16,16-2 1-16,4-5 0 16,18-5 8-16,-2-11 9 0,16-3 18 15,7-3 8 1,1-9 10-16,11 1-2 15,4-5-9-15,3-11-2 0,3-4-6 16,0-1-2-16,3-9 13 16,6 5 1-16,4-5 0 15,-3-5-1-15,3 3-13 16,6 4-9-16,5 11-8 16,4 0-4-16,-6 12-5 15,-1 0-1-15,-9 14 3 16,2 8 2-16,-14 5 5 15,-4 8 2-15,-2 11 2 0,-5 4-2 16,1 12 2-16,-9 6 2 16,-12 6 4-1,-4 7 3-15,-11 6 8 0,-4 0 5 16,-7 3 7-16,-3 1 2 16,-8-2-3-16,-7-1-6 15,-7-5-8-15,-7-9-3 16,2-3-1-16,-5-10-2 15,1-15-5-15,-5-6-4 16,3-14-11-16,-1-10-1 16,4-12-1-16,-1-4-2 15,2 2-1-15,4-28-1 16,5-9-1-16,-1 1 1 0,0 7 0 16,-3 5 0-16,4 3 0 15,0 3-2-15,6 11 1 16,3 1-1-16,7 6 0 15,6 4 0-15,11 5-1 16,10 2 1-16,9 4-3 16,4-1 1-16,10 4 1 15,-2 4 0-15,16 5 1 16,1 3 0-16,1-2-1 16,0-2 0-16,-14-4 1 15,1 0 1-15,-6-1 1 16,-1 0 1-16,-7-5 1 0,-3 0 0 15,-14-6 0-15,0-4 1 16,-10-3 1-16,-2-7 0 16,-1-9 2-16,-3-5-1 15,-10-7 0 1,5-3-1-16,-4-7-2 0,-5 0-1 16,-9-7 1-16,-7-5-1 15,-2-4 0-15,1 6 1 0,3 6-11 16,-1 1-3-16,-13 11-18 15,-1-2-19-15,-5 6-52 16,-5 1-43-16,0 6-172 16,-4 2 201-16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21:09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7859 7346 158 0,'0'-1'82'0,"0"-1"-23"16,0 1-6-16,-3-6-9 15,-3-5 2-15,-25-17 4 16,12 25 1-16,4 3-10 16,1 1-10-16,-4 0-16 15,2 0-5-15,0 2-6 16,0-2-1-16,-9 1 3 15,1 2 4-15,-7-1 10 16,0 6 5-16,3-1 13 16,1 4 4-16,-1-9 2 15,2 4-3-15,-3-6-8 0,-1-3-5 16,4 9-6-16,-3-2-3 16,6 6-3-16,-3 0-1 15,-8-6-3-15,8 0-2 16,-9-7-2-16,3 3 1 0,1 1 0 15,-8-4 1-15,3 10-1 16,-4-10-1-16,4 9-2 16,1 5-1-16,0-2-3 15,3 7-1-15,-7-5-1 16,1-5 0 0,-3 0 0-16,0-1 0 0,2 2 0 15,0 1 0-15,-3 1 1 16,2 0-1-16,-1 2 0 15,0-2 0-15,3-2 0 16,3 1 0-16,4-1 0 16,1-1 0-16,5 0 0 15,4-2 0-15,-3 2 0 16,1 0 0-16,-6 3 0 16,-6-5-1-16,14 10 0 15,-5 1 0-15,4 4 1 0,9 10 0 16,-10-4 0-16,4-3 0 15,1 12 0-15,1-9 0 16,-2 5 2-16,6 6 0 16,1-10 2-16,2 4-1 15,3-7 1-15,1-2 0 16,6-6-1-16,-1-1-1 16,2 0-1-16,1 0 0 15,3-1 0-15,4 2-1 0,2-1 0 16,2 2 0-16,4-1 0 15,0 1 1-15,5 2-1 32,1-8 1-32,10 4 0 0,1-2 0 0,5-2 2 15,-1 2 2-15,6-8 5 16,2 2 2-16,2-6 4 16,6 4 0-16,-7-2 4 15,7 4 2-15,3-2 2 16,-2-3 0-16,13 9-4 15,-3-2-4-15,-2 2-5 16,-1 2-4-16,-6-9-1 16,2 1-1-16,1-4 0 15,5-2-1-15,7 0 0 16,-3-1 0-16,0 2 6 0,-6-4 4 16,-2 2 6-16,0 0 0 15,3-3-3 1,8 5-4-16,-5 0-3 15,0-1-1-15,-1 2 3 0,-7-2 0 16,2 6-1-16,4 0-2 16,-1 3-4-16,-5 3-2 0,1-7-1 15,-6 5 0-15,-2-3-1 16,3-3 2-16,-4-2-1 16,4 0 1-16,3-3 0 15,-7-5 1-15,-8 0 0 16,-8-9 1-16,-9-2 0 15,6 0 0-15,-4-4 0 16,2 1 1-16,-11-2-1 16,-2 1 1-16,-4 0-1 15,-5-5-1-15,3 2 0 16,-1 1-2-16,-6-8 0 16,2 6 0-16,-5 1 0 15,-3-8 0-15,-2 0 1 16,-2 1 0-16,-5-8 0 15,-2 7-1-15,-5 7 0 0,0 0-2 16,-8 7-1 0,0-2-1-16,-2 6-3 0,-17-3 0 15,-4 0-2-15,-2 1 1 16,-11 3 2-16,9-1 2 16,-8 3 1-16,-1-2 0 15,-2-3 0-15,-4 0-1 16,3 1-1-16,1 1-1 0,6 0 0 31,3 14 0-31,2-2 0 0,7 6 2 0,-7-2-1 16,1-1 1-16,-2 2-1 15,-6 3-1-15,4 8-5 16,3 8-9-16,4 1-22 16,-1 0-16-16,5 9-42 15,-3-11-23-15,-2 10-128 16,-4-5 161-16</inkml:trace>
  <inkml:trace contextRef="#ctx0" brushRef="#br0" timeOffset="8801.92">7060 7449 170 0,'-4'-4'121'16,"-3"2"-1"-16,3 4-2 0,-3-1-1 0,3 0-3 0,-1-1-6 0,2-2-18 0,2 2-11 0,0 0-21 0,1 0-8 0,0 0-12 16,0 0-6-16,-1 0-3 0,1 8-2 0,6 13-3 0,14 30-1 0,1-17-5 15,-3-8-1 1,8 7-4-16,2 3 0 0,2 4-1 0,4 0 0 0,-4-5 2 0,-4 0 2 0,2-4 0 15,-4 4-1-15,0-2-5 0,-1-4-2 0,0 2-4 16,-3-6-1-16,-2-2-1 16,-1 0-1-1,-6-7-1 1,1-3-5-16,-4-3-37 16,-5-4-34-16,0-1-125 15,-4-2 126-15</inkml:trace>
  <inkml:trace contextRef="#ctx0" brushRef="#br0" timeOffset="9125.18">6954 8228 425 0,'-2'6'211'16,"2"-6"-67"-16,0 0-29 16,0-2-42-16,0 1-17 15,0-1-21-15,6-18-2 16,44-35 1-16,-25 22-3 16,11 0-4-16,3-2-2 15,6 0-2-15,2 0 0 0,5-5 1 31,-3 0 0-31,-3 1-2 0,-2 1-2 16,-10 3-6 0,-3 6-3-16,-7 5-8 0,-6 3-5 15,-2 7-22-15,-7 0-26 0,2 16-88 16,-3-5-77-16,-1 3 131 16</inkml:trace>
  <inkml:trace contextRef="#ctx0" brushRef="#br0" timeOffset="10440.04">7017 8552 132 0,'-27'-69'61'15,"29"64"-8"-15,2-2 2 0,-1 1 18 16,-2 0 37-16,-1 0 4 16,0 0-2-16,-1 3-10 15,-1 1-32-15,1 1-17 16,1 1-32-16,0 0-10 16,0 0-11-16,3 17-1 0,16 40 0 15,-7-26 0 1,1 8 1-1,5 5 0-15,-4 2 2 0,0 6 3 0,-4-11 9 16,-3 3 8 0,-1-15 17-16,-3-8 4 15,3-2-1-15,-2-12-3 0,-2-3-12 16,6-3-5 0,-2-10-7-16,-1-1-3 0,3-11-7 15,-2-3-2-15,4-4-2 16,3-6-1-16,-9 0 0 15,1 0 0-15,3 7-1 16,1 5-1 0,-2 7 0-16,9 8-1 0,-7 6-1 15,-4 1 1-15,6 7 2 0,-3 4 1 16,-4 5 5-16,6 5 9 16,3 5 11-16,-1 2 3 15,7 0 0-15,-1-1-8 16,-1 0-10-16,-3-8-4 15,1-3-4-15,-3-6 1 16,-3-7 1-16,-2-5 3 16,3-7 2-16,-4-3 1 0,3-8 2 15,4 0-1-15,1-10 1 16,-2-6-1 0,2-6-3-16,-4-3-1 0,1 1-3 15,-5 1-1-15,-4 4 0 16,-1-1 1-16,-2 3 0 15,2 4-1 1,1 4-1-16,2 6-2 0,-2 6-7 16,1 5-9-16,1 7-21 15,1 4-17-15,4 8-78 16,-4 2-72-16,6 14 130 16</inkml:trace>
  <inkml:trace contextRef="#ctx0" brushRef="#br0" timeOffset="11286.53">8038 8395 142 0,'-10'2'132'0,"0"-1"23"0,-2-1-5 16,0 4 2-16,-3 2-26 15,-4 1-20-15,0 8-41 16,-3 1-18-16,1 7-28 15,0 2-9-15,4 5-7 16,0 1-1-16,5 8-2 16,4 5 0-16,8 4-1 15,7 3 0 1,8-3 1-16,5-8 3 16,5-11 3-16,2-3 3 15,1-11 0-15,0 0-1 0,2-3-2 16,5-3-3-16,2-5-2 0,3 1-4 15,4-3-70-15,-7 1-68 16,-8-3 88-16</inkml:trace>
  <inkml:trace contextRef="#ctx0" brushRef="#br0" timeOffset="11960.71">8349 8712 590 0,'45'80'266'0,"-45"-60"-115"16,0-5-38-16,0 10-37 15,-2-8-9-15,1 6-17 16,0-1-10-16,-8-12-14 0,4 7-7 16,0-11-10-16,-4 3-4 15,5-3-4 1,-2-2-1-16,2-4-3 0,1-1-4 16,0-3-4-16,2 2-1 15,0 1 5-15,0-13 3 16,2-38 5-16,7 23 2 15,-2 3 2 1,-2-15 1-16,2 4-2 0,-3-3 1 16,-3-11-2-16,2 13 1 15,-4-4 2-15,2 11 1 0,-3 4 3 16,1 5 0 0,2 9-2-16,0-2-1 0,0 4-1 15,3-1-2-15,1 3-1 16,-2 3 0-16,2 3-1 15,-4 3-1-15,4 3 0 16,-4-3 2-16,0 0 4 16,7 19 3-16,18 40-1 15,-10-22-2-15,4 4-3 16,3 6-2-16,-2 5 0 16,1 6-1-16,5 1 0 15,-3-3 0-15,7-5-1 0,-12-13 1 16,2-7 0-16,-5-7 0 15,-5-7-1-15,13-2 0 16,-17-7-9-16,2-2-15 16,-9-5-45-16,-4-2-49 15,7-5-210-15,-5-4 215 16</inkml:trace>
  <inkml:trace contextRef="#ctx0" brushRef="#br0" timeOffset="12287.14">8199 8848 589 0,'-10'0'226'0,"11"5"-149"31,-6-5-21-31,9 0-1 0,-4 0 14 0,0 0 22 16,22 0-2-16,20-18-10 16,-27-2-13-16,11-9-34 15,2-3-12-15,17 10-15 16,3-2-5-16,5 8-12 0,10 4-11 16,8 7-60-1,-2-5-61-15,-3 6 90 0</inkml:trace>
  <inkml:trace contextRef="#ctx0" brushRef="#br0" timeOffset="13150.82">8732 8419 567 0,'0'-5'242'0,"10"4"-112"0,2-1-27 16,12 0-24-1,0-2-3-15,5 4-19 16,8 0-11-16,9 6-13 0,3 1-2 16,8-1-9-16,-1 6-3 0,-17 0-3 15,-2 8-5-15,-12 5-5 16,-8-1-1-16,-6 9-1 15,-6 3 1 1,-20 6 3 0,-5 8 0-16,-22 6 5 0,-7-5 5 0,-6 2 13 15,-1-7 2-15,-2-15-5 16,2 3-8-16,-3-13-23 16,-3-1-21-16,5-3-62 15,-3-10-53-15,-1-7 83 16</inkml:trace>
  <inkml:trace contextRef="#ctx0" brushRef="#br0" timeOffset="14168.39">2974 8329 244 0,'-2'3'131'16,"-8"4"-15"-16,9 5-1 15,-6 2 7-15,4-1-6 16,9 1-15-16,-4 2-9 16,19 4-25-16,6 2-14 15,6 4-22-15,11 2-13 16,0-2-12-16,-1 2-4 0,8 5-2 15,-1-1-1-15,10 11-5 32,-6-4-4-32,-8 2-16 0,-6-4-14 15,-17-5-19 1,0-1-14-16,-12-6-46 16,2 2-40-16,-8-7 100 15</inkml:trace>
  <inkml:trace contextRef="#ctx0" brushRef="#br0" timeOffset="14478.23">2842 9034 892 0,'-15'72'325'0,"37"-87"-247"0,21-7-48 16,10-2-2 0,-5-6 2-16,3-3-2 0,-9-16-15 15,-3 4-5 1,3-5-4-16,-1-4-1 15,8 13-3-15,-7-9-7 0,2 6-60 16,-20-4-61-16,18 10 79 16</inkml:trace>
  <inkml:trace contextRef="#ctx0" brushRef="#br0" timeOffset="16076.05">2551 7536 370 0,'9'25'182'0,"-12"-21"-54"0,6 2-47 0,-4 4-36 0,0 3-3 15,1-1-2-15,-7 0 0 0,7 4-2 0,-7-5-2 0,11 10-10 0,-2 6-6 0,9 9-8 0,9 4-4 0,-11-2-7 0,4-4-1 0,-4-1 0 0,-1 5 0 16,-2-11 2-16,2 3 0 0,-6-16 0 0,-2-4 1 0,3-2 3 0,-3-4 1 16,-3-4-1-16,-2-2-1 0,4 0-9 0,0 1-12 0,0 0-33 15,0-2-19-15,0-13-34 16,-13-39-7-16,5 24 13 16,-4-10 15-1,3-2 40-15,2 5 15 16,1-2 21-16,2 5 5 15,-5-1 9-15,-1 0 6 0,4 8 20 16,-2 2 8 0,8 4 10-16,1 1 0 15,4 2-6-15,5 2-3 0,0 1-7 16,5 1-5-16,-5-1-6 0,4 5-2 16,-3 0 0-16,1 2 1 15,3 3 0-15,-1-3-1 16,5 7-6-16,-2-1-3 0,-5-3-6 15,4 11-3-15,2-2 1 16,1 10 1-16,3 10 3 16,-4-5 0-16,-2 9-2 15,-13-8-2-15,8 5-4 16,-5-1 0-16,-5-4-1 16,6 4 0-16,-15-4 0 15,2-1 1-15,-2-1-2 16,-4-3 0-16,-1 2-1 15,-1 0-3-15,-5-4-1 16,2-1 1-16,-2-2 1 16,0-6 2-16,1-3 0 15,0 2 1-15,10-3 0 32,5 1 0-32,0 0 1 0,-11-3 2 0,11 3 3 0,4-4 5 15,5-2 19-15,4 2 6 16,3-3 9-16,0 3-4 15,2 5-17-15,3-1-9 16,0 4-11-16,-1 8-2 16,3 6-2-16,1 3-1 15,1 11 0-15,5 0 0 16,3 6 0-16,0 1 0 0,4-3 0 16,0-2 0-1,-2-10 0-15,0 1-5 0,-3-10-23 16,-2-1-22-16,-3-7-64 15,-4-3-54-15,-2-4 105 16</inkml:trace>
  <inkml:trace contextRef="#ctx0" brushRef="#br0" timeOffset="16826.09">3264 7383 478 0,'0'0'191'0,"0"0"-125"16,0-1-37-16,0 1-14 0,0 0 11 15,0 0 32-15,0 0 15 16,-1 0 16 0,0 0-4-16,0 0-26 0,-11 6-14 15,-31 35-26-15,27-26-9 16,3 7-9-16,-3 0-1 16,6 6 0-16,1 4 0 15,5 8 6 1,2 2 4-16,1 11 5 15,7 7 2-15,-2-6 5 0,9-5 2 0,7-7 6 16,-1-13-1 0,11-1-8-16,-6-3-4 0,9-7-10 15,1-2-4-15,-3 1-3 16,-1 0-1-16,-16-8-15 16,2 2-15-16,7-7-54 15,3-2-51-15,11 1 85 16</inkml:trace>
  <inkml:trace contextRef="#ctx0" brushRef="#br0" timeOffset="17748.08">3692 7593 521 0,'21'2'218'16,"-27"7"-125"-16,1 0-44 16,5 6-26-16,-1 0 2 0,0 3 26 15,0 1 10-15,1 1 14 16,-2 1 0-1,2 3-24-15,3 4-15 0,5 3-22 16,-1 0-7-16,5 4-7 16,-3-4-1-16,1-2-13 15,1 4-6-15,-3-12-10 16,0 0-2-16,-3-8-12 16,-5-5-10-16,0-7-35 15,0-1-32-15,0-6 77 16</inkml:trace>
  <inkml:trace contextRef="#ctx0" brushRef="#br0" timeOffset="18224.31">3654 7590 411 0,'-8'-13'203'0,"4"3"-54"0,2 1-42 0,2-1-33 16,0 0-9-16,3-1-19 15,-2-4-11-15,2 2-12 16,5 1-2-16,2-3-7 15,3 1-3-15,8 0-6 16,-4 4-2-16,6 10-4 16,6 2-1-16,-3 8-1 15,-7 1 0-15,6 7 1 16,-13-1 0-16,-3 6 1 16,12 0 1-16,-31 1 0 0,-1 3 0 15,-9-1 1-15,-7 1 0 16,8-1 0-16,2-1 0 15,1-2 0-15,1-7-1 16,4 2 0-16,6-4 0 16,0-12 0-1,5 9 0-15,8-4 7 0,2-7 8 0,9 1 7 32,5 5 1-32,10-13-5 15,4 8-6-15,4 6-1 0,2-7 3 16,-6 8 6-16,3 0 2 0,-11 0-3 15,-4-1-2-15,-7 7-5 16,-4-4-1-16,-8 8-2 16,-4 1 1-16,-7 4 0 15,-3 5 1-15,-7-4 4 32,-2-1 1-32,-10-4-1 15,3 2-3-15,-6-3-6 0,5 0-2 0,2-3-2 16,-1-7 1-16,7 0-1 15,-3-5 0-15,12-3-2 16,-10-1-5-16,14-5-28 0,-4 0-29 16,11-3-112-16,9-2-129 15,3-4 192-15</inkml:trace>
  <inkml:trace contextRef="#ctx0" brushRef="#br0" timeOffset="18669.04">4059 7502 414 0,'5'-23'145'0,"-1"28"-103"16,6 1-1-16,1-3 26 31,0-1 15-31,3-2 9 0,0-5-5 0,7 2-9 15,2 0-12-15,5-1-28 0,4 4-13 16,8 6-18-16,1 7-5 16,8 6-2-1,-6-1 0-15,-2 7 0 0,-2-2 1 16,-15 8 5 0,2 3 5-16,-11 6 10 0,-7 4 2 15,-6-2 8-15,-7-2 1 16,-6 3-1-16,-5-2-2 0,-3 3-10 15,-10 5-6-15,-2-10-9 16,-6 2-3 0,-3-3-17-16,5-2-19 0,-2 7-63 15,3-6-59-15,1-6 98 16</inkml:trace>
  <inkml:trace contextRef="#ctx0" brushRef="#br0" timeOffset="39745.82">4487 7889 131 0,'17'7'68'0,"-29"-4"-23"15,1 1-12-15,-2-2-15 0,-2 0-3 16,3 0-3-16,2 1-2 15,3-3-5 1,7 2 0-16,0 0 4 0,0-3 13 16,0 0 30-16,0 0 12 15,0 0 10-15,12-2-9 32,29-6-19-32,-26 2-5 0,2 0 1 15,-6-1 1-15,3 7 3 0,-4-12 2 16,1 6 0-16,-1-2-2 15,-5-6-13-15,5 10-8 0,-5-7-15 16,-1 7-4-16,-1 2-3 16,-2-2-1-16,-1 3-1 15,-1 1-1-15,0 0-1 16,0 0-2-16,-5 1 0 16,-10 5-1-16,-30 28 1 15,24-15 1-15,4 8 0 16,-10-7 2-16,3-5 0 15,7 5 0-15,-2-11 1 16,12 4 0-16,5-6 0 16,-6-3 1-16,7-1-1 15,1-3 3-15,6-2 4 16,-5 2 2-16,0 0 4 0,4-2 0 16,15-9-1-16,30-19 0 15,-24 15 0-15,-2 4 0 16,-11-7 0-16,4 1 0 15,0 5-1-15,-2 1 0 32,-4 3-3-32,-3 1 0 15,-3 5 1 1,-2 5 1-16,-2-1-1 0,-1-1 0 0,0 0-6 0,-1 0-2 16,-14 8-2-16,-27 25 0 0,27-21 0 15,-5 4 0-15,11 1 0 16,-5-11 0-1,6 2 0-15,10 0-1 0,-1-9 1 16,8-5 1-16,8-2 4 16,-1-8 6-16,12-4 13 15,-1 2 6-15,-1-3 8 16,4 1-1-16,-7 0-10 16,3 0-6-16,-7 4-10 15,-2 5-5-15,-11 8-1 16,2 1-1-16,-5 12 0 15,-6-9 0-15,-4 3-2 16,-4 3-2-16,-9-14-1 0,6 12-1 16,0 3-2-1,4 14-1-15,2-2-11 0,0-8-16 16,1-1-59-16,-1-11-61 16,3 12 94-16</inkml:trace>
  <inkml:trace contextRef="#ctx0" brushRef="#br0" timeOffset="44057.93">6168 7023 113 0,'-8'3'83'0,"6"-1"23"16,2-1 1-16,0-2-9 15,0 0-7-15,0 0-22 16,0 0-5-16,1 0-10 15,10-8-8-15,33-28-10 0,-20 30-2 16,-6-2 6 0,13 1 3-16,-7 0 6 0,-3-4-2 15,-2 2-12-15,-6 2-3 16,1 3-9-16,-2 3-4 16,-2 1-4-1,-6-3-3-15,-2 0-6 0,2 4-2 16,-4-1-4-16,-2 0 0 15,1 1 0-15,0 0-2 16,-2 0 1-16,-13 15 0 16,-41 30 1-16,29-27 0 15,-4-3 0-15,4 1 0 0,7 0-1 16,-4-1 1 0,9-2 0-16,0-4 0 15,6-3 1-15,4-1-1 0,7-4 1 16,6-1 0-16,9-7 3 15,4 0 5-15,10-4 8 16,0-6 5-16,6-1 8 16,3-2-1-16,-12-2-4 15,0 5-4-15,-8 2-7 16,-7-2-4-16,-2 3-3 16,-5-1-1-16,-2 9 0 15,-3 2 1-15,-3 6-3 16,2-2 0-16,0 0-4 15,0 0 0-15,-3 1 0 16,-8 10-1-16,-28 32 1 16,18-28 0-16,5-2-3 15,2-1-22-15,-3-1-164 16,5 0 135-16</inkml:trace>
  <inkml:trace contextRef="#ctx0" brushRef="#br0" timeOffset="51416.63">7356 6411 227 0,'-44'44'136'0,"36"-37"-6"16,-1 2-4-16,-1 2-24 0,0-1-11 15,6 1-27-15,1 0-11 16,1-2-11-16,8 1-1 16,0 0-5-1,6 5 0 1,4-3-10-16,-2 3-4 0,11 2-7 15,-5-4 0-15,7 6-3 0,3 2 0 16,0 8 17 0,6 9 1-16,2 6 4 0,0 0 0 15,-1-3-7-15,5-5 0 0,-10-5 1 16,0 0-2 0,5 0-11-16,-8-5-6 0,4-1-4 15,-8-1-1-15,-8-6 1 16,-5-2 0-1,-4-2 0-15,-3-5 0 16,-3-2 0-16,-2-2-3 0,-7-5-41 16,1-2-46-16,-12-4-184 15,-5-4 171-15</inkml:trace>
  <inkml:trace contextRef="#ctx0" brushRef="#br0" timeOffset="51780.87">7025 7328 570 0,'18'-16'256'0,"8"-6"-103"16,7-1-36-16,11-11-19 16,-4 1-6-16,13-6-19 15,6 0-12 1,-5-1-21-16,6-3-9 0,-4 0-9 16,-1-5 0-1,9-1-3-15,-2 0-2 16,-1-4-6-16,-6 3-4 15,-10 6-5-15,-2 5-1 0,-7 16-1 16,-4-2-7-16,-7 14-53 16,-3 3-43-16,-6 6-115 15,-1 8-103-15,-4 4 205 16</inkml:trace>
  <inkml:trace contextRef="#ctx0" brushRef="#br0" timeOffset="52961.6">9131 7591 111 0,'-76'-27'87'31,"77"27"9"-31,-1 0 8 0,0 0 13 0,0 0 18 16,0-2 0-16,0 1-28 16,0 0-27-16,0 1-40 15,0 0-15-15,0 0-15 16,1 6 0-16,17 18-4 16,21 31-4-16,-29-22 0 15,-3 3-1-15,3 5 12 16,-1-1 10-16,-1-4 15 0,-1-2 5 15,-5-10-3-15,8 4-4 16,-6-8-9-16,-6-4-5 16,-6-6-4-16,-4-5-3 15,6-1-5-15,-3-1-2 16,5-2-3 0,-5-1-1-16,7-1-5 0,1 0-10 0,1-1-32 15,-2 1-26-15,1 0-52 16,0-5-28-16,-2-17-72 15,-4-32-42-15,5 25 168 16</inkml:trace>
  <inkml:trace contextRef="#ctx0" brushRef="#br0" timeOffset="53714.02">9105 7615 222 0,'-3'-20'138'0,"-5"4"-5"15,4 1-25-15,8 0-32 16,-4-2-7-16,9-3-11 15,3 0-5-15,1-3-9 16,0 1-4-16,4 1-8 16,-3-4-3-16,9 6-9 15,-2-1-5-15,-2 7-6 0,-1 5-4 16,-2 8-3-16,-1 0-2 16,0 0 5-16,3 10 1 15,-4-7 6 1,5 15 2-16,-3 3-5 0,-2-7-1 15,-2 12-4-15,-9-6-1 16,-10-4 1-16,2 6 1 0,-11-3 0 47,-1-1 1-47,0 7-2 16,-8-8 0-16,-4-2-3 0,-10 1 0 46,3-5-1-46,4 2 0 0,-7-3 1 16,12-3-1-16,-6-1 2 16,0-3 1-16,16-2 1 0,4-1 0 0,13-3 1 0,1-1-2 15,8-4 14-15,1-2 8 0,6 0 17 0,9 0 5 0,-1 6-8 16,0 2-9-16,1 4-15 16,1 7-5-16,3 5-6 15,5 3-1-15,0 8 0 16,-5 2 0-16,0 9 1 15,2 5 1-15,3-1-2 0,1 3 0 16,3-7-1-16,-7-9 0 16,-7-3-1-1,3-5 0-15,-9-8-5 0,11 4-15 16,-15-6-61-16,-2-1-50 16,-4-4 77-16</inkml:trace>
  <inkml:trace contextRef="#ctx0" brushRef="#br0" timeOffset="54850.28">9818 7348 239 0,'27'39'119'16,"-31"-44"-35"-16,1 0-12 0,-2 1-16 15,-5-4-5-15,1 12 4 16,-2-5 9-16,-2-2 9 15,2 8-4-15,-1-2-21 16,-2 5-15-16,5 7-21 16,-7-3-5-16,2 6-5 15,8 3 1-15,-3 4 2 16,8 1 4 0,-1 0 11 15,-3-3 4-31,8 7 17 0,2-1 5 0,10 6 1 15,4 7-1-15,4 2-13 0,-2 9-8 0,2-3-11 16,-1-4-3-16,-4-15-6 16,-1-6 0-16,2-6-2 0,0 1 0 15,-1-4 1 1,0-5-1-16,-4-1-1 16,5-6-2-1,-3 1-21 1,0-5-31-16,2-5-126 0,1-2 116 0</inkml:trace>
  <inkml:trace contextRef="#ctx0" brushRef="#br0" timeOffset="55548.98">10159 7672 280 0,'0'-1'190'0,"0"1"4"16,5 10-74 0,2 33-20-16,-10-18-31 15,-8-10-14-15,4 2-20 16,9 9-6-16,-6-5-7 0,2 7-4 15,-5 0-6-15,7-6-4 16,0-1-4-16,12 2-1 0,-4-9-1 16,-15-6 2-1,3-2 1-15,-8-6 5 0,10 0 4 16,0-1 0-16,6-8 13 16,-1-1 1-16,-4-10 3 15,0 1-1-15,-3-11-13 16,-2-11-5-16,0-8-6 15,3-10-2-15,-6 1-2 16,2 3 0-16,3 5-1 16,0 8 1-16,4 11-1 15,0 5 0-15,-2 9-1 16,4 2 0-16,4 9 0 16,0-2-3-16,7 7-1 15,-13 0 0-15,6 3 3 16,-3 7 4-16,8 4 6 15,7 6 3-15,-2 4 1 0,9 3-1 16,-4 6-3-16,3 4-2 16,1 8-2-16,-5-5-3 15,-3-3 0-15,-1 8-1 16,-6-5 1-16,3 6 0 16,-3 1 0-16,0-11 0 15,0-6 0-15,-2-6 0 16,1-9-1-16,0-3-1 15,-3-5-2-15,2 0-7 16,-4-4-18-16,1-2-22 0,-6-8-80 16,-4 0-72-16,-5-3 125 15</inkml:trace>
  <inkml:trace contextRef="#ctx0" brushRef="#br0" timeOffset="55859.36">10067 7816 313 0,'-7'-2'178'0,"1"3"-17"0,1-3-84 0,1 1-15 16,3 4 2-16,1-3 12 15,-2-1 21-15,2 0 6 16,0 0-6-16,0 0-17 15,0 0-35-15,0 0-14 16,4-3-16-16,17-3-5 16,26-10-7-16,-25 6-2 15,4 3-1-15,4 2 0 16,4-4 0-16,3 10 0 16,-5-8-2-16,-2-1-3 0,-3 2-17 15,0 2-21-15,-3-2-75 16,-4 2-73-16,-3 0 118 15</inkml:trace>
  <inkml:trace contextRef="#ctx0" brushRef="#br0" timeOffset="56841.96">10459 7410 184 0,'-52'-36'73'0,"50"31"-48"0,1-5-14 16,3 12 24-16,1-4 25 15,-3 1 54 1,-2 0 19-16,1-1-1 16,0 1-15-16,0 0-54 0,1 0-21 15,0 1-31 1,9 2-9 0,18 8-1-16,47 46 1 15,-32-30-2-15,4 4 1 0,-4-6 1 0,-2-1 14 0,1-1 20 16,-7-1 7-1,-7 5 6-15,-4-2-10 16,-8 3-19-16,-8 5-5 0,-8-3-6 16,-7 2-1-1,-11 6-2-15,-6-6 0 0,-8 7 0 16,-8-6-1-16,-2 1 3 16,-3-1 1-16,-2-5 2 15,0 1-1-15,-2-5-3 16,3 0-3-16,2-1-5 31,6-3-6-15,6 3-47-16,1 0-53 0,1-5 67 0</inkml:trace>
  <inkml:trace contextRef="#ctx0" brushRef="#br0" timeOffset="57910.45">2792 8091 92 0,'7'52'86'0,"-5"-57"35"16,-2 2 11-16,-2-6-6 15,3 7-13-15,1-3-29 0,3 0-15 16,2 2-26-16,-3-6-10 15,3 0-17-15,4 1-2 16,15-2 10 0,4-2 11-16,8-2 21 0,4-3 9 15,2-4 1-15,2-3-5 16,4-9-8-16,3-2-3 16,8-4-5-1,6-8-1 1,8 0-8-16,2-4-8 0,-3 3-11 0,-5 4-6 0,-3 8-6 15,-5 2-2-15,2 6-2 16,-6 3-1-16,-6 5-19 16,-2 5-19-1,-14 6-56-15,-5 0-37 16,-12 3-100-16,-6-1 141 16</inkml:trace>
  <inkml:trace contextRef="#ctx0" brushRef="#br0" timeOffset="58803.21">3125 7396 617 0,'25'18'254'0,"-25"-24"-168"16,1 3-27-16,5 4-40 15,-6-1-2-15,0 0 12 16,0 0 5-16,8 1 6 16,0 1 1-16,32 17-3 15,-23-7-5-15,9 0-12 16,-1 2-7-16,8 0-8 15,8 3-3-15,3 2-2 0,2 0-1 16,3 12 0 0,-3 4 0-16,2 12 0 0,3 5 0 15,-4 7 1-15,-1-2 0 16,0-3 0-16,-5-5-1 16,1-10 0-16,-5-5 0 15,-8-8-2-15,1 0-3 16,-9-8-13-1,0-3-12-15,-1-5-41 16,-4-4-25-16,-2-6-90 16,-5-3 114-16</inkml:trace>
  <inkml:trace contextRef="#ctx0" brushRef="#br0" timeOffset="59489.18">3334 6634 304 0,'-38'26'144'0,"35"-24"-55"0,2 3-42 0,1 7-17 15,-3 1 10-15,-2 1 22 16,1 4 6-16,-1 1 5 15,2 4-3-15,-1 3-6 16,-2-3-5-16,5 7-20 16,4 1-9-16,5 9-17 15,2 4-5-15,1 0-4 16,-5-2-1-16,-2-5 1 16,-4-5 0-16,0-9-1 15,2-2 1-15,3-10-1 16,-1-1 1-16,0-9 3 15,-3-1-2-15,4-6-39 0,1-6-44 16,-2-8 48-16</inkml:trace>
  <inkml:trace contextRef="#ctx0" brushRef="#br0" timeOffset="60129.85">3258 6576 324 0,'-9'-7'185'0,"-6"3"-50"16,7 3-19-16,5 1-61 15,0 2-7-15,5 4 11 16,-4-6 9-16,1-2 3 16,0 1-7-16,1 0-21 15,0-3-11-15,8-11-12 16,22-30-2-16,-4 29-7 15,2 1-3 1,4 1-6-16,2 5-2 0,-3 8-1 16,-6 1-2-16,2 10 1 15,1-1 0-15,-3 4 1 16,2 7 0-16,-10 1 1 16,-4 3 0-16,-8-4 0 15,-2-2 1-15,-4 0 0 0,-1 2 1 16,-6 3-1-16,-2 1 1 15,-8-1 0-15,-3 8-1 16,-6-6 1-16,-1 0-1 16,1-4 1-16,-5-9 0 15,3 4 0-15,-1-8 0 16,1 0 1-16,3 0-1 16,7-5 1-16,3 2 0 15,8-6 1-15,2-3 0 0,2-10-2 16,7 6 0-16,4-8-2 15,3 3-1-15,6 1 2 16,8 11 1-16,-5 1 4 16,3-1 2-16,-2 9-1 15,-5-6 0-15,6 13-2 16,-1 7-1-16,4 6-1 16,-1-3-1-16,5 3 1 15,-1 2-1-15,3-3 0 16,-1 1 1-16,-5-11-1 15,5 0 1-15,-1-5 0 16,0-1 1-16,3 4-1 0,-4-10-4 16,-4-1-40-16,-7-1-43 15,-1-2-210-15,2 0 192 16</inkml:trace>
  <inkml:trace contextRef="#ctx0" brushRef="#br0" timeOffset="60909.23">3956 6523 242 0,'-1'-1'177'16,"0"0"-8"-16,0 0-33 16,-5-1-93-16,-2 1-9 15,-8 3-7-15,-23 15 0 16,27-6 7-16,-2 1 7 16,3-1 10-16,-2 0 0 15,-5 3-9-15,5 0-9 0,3 5-16 16,4 8-5-1,6 6-7-15,4 5-2 0,12 11 1 16,10 7 0 0,2-1 2-16,4-5-1 0,-3-15 1 15,-5-10 0-15,8-2 1 16,-7-2 2-16,2 0-1 16,1-2 0-16,-4-6-3 15,5 4-1-15,-1-5 0 16,3 2-2-16,-4-6-17 15,-2-3-26-15,-1-5-66 16,2-4-60-16,1-7 102 16</inkml:trace>
  <inkml:trace contextRef="#ctx0" brushRef="#br0" timeOffset="61757.29">4362 6677 367 0,'-2'16'191'15,"2"2"-36"-15,5 8-77 16,-5-2-10-16,4 6-3 15,0 3-3-15,0-1-17 0,8 9-7 16,-8-7-15 0,-2 0-6-16,4-6-8 15,-3-6-3-15,0 0-2 0,-5-4 0 16,-3-4 1 0,0-5 0-16,-5-2 2 0,7-5 3 15,3 0 2 1,-4 0 1-16,4-4-1 0,0 1-2 15,-1 0-3-15,0 0-1 0,-3-11-3 16,-7-34 0-16,0 19 0 16,2-6-1-16,-3-7 1 15,1-7-1-15,4-2 0 16,4 1 0-16,-5 0-2 16,-2 4 1-16,6 7-1 15,3 5 0-15,2 5 0 16,2 1-1-16,10 8-1 15,1-4 0-15,2 6 0 16,7 3 1-16,-7-1 1 16,0 7 0-16,0 1 0 15,1 6 0-15,1 7 1 16,1 4 0-16,1 8 1 16,-5-1 1-16,-4 8 1 15,0 3-1-15,-9 3 0 16,0 1-1-16,-5 0 1 15,-7-3 0-15,0-2-1 0,-4 0 1 16,5-1 0-16,-1-7 0 16,4-6 0-16,1-2-1 15,-1-14 1 1,6 1 0-16,1-3 0 0,-1 3 0 16,0 0 0-16,12-4 3 0,38-23 11 15,-21 17 4-15,-2 0 2 16,1-3 0-16,3 9-8 15,1 1-3-15,4 8-3 16,-3 1-3-16,-5 2-4 16,1 3-1-16,-8 5-1 15,-4 6 0-15,-4 6 1 16,-7 2 0-16,-9-4 1 16,-7-2 0-16,-10-1 2 15,-1-5-1-15,-2 3 0 16,-5-6 1-16,3 0-2 15,-2 3 1-15,1-9-3 16,5 3-1-16,-4-7-6 16,3-4-5-16,2 0-9 15,3 0-8-15,6 0-27 0,2-2-29 16,7-2-107-16,4 2 122 16</inkml:trace>
  <inkml:trace contextRef="#ctx0" brushRef="#br0" timeOffset="62815.07">4902 6403 82 0,'28'-61'67'0,"-29"61"50"15,1 1-7-15,3 6 9 16,-3 2-8-16,5 0-38 0,4 2-13 15,5 1-13-15,1 4 1 16,4 3 0 0,1 2-4-16,3 2-15 0,6 2-8 15,0 4-9-15,-6 0 1 16,-2 13 6-16,-6-3 2 16,-5 11 2-16,-6 7 0 15,-7 0 0-15,-4 2 2 16,-3 3 7-16,-6-4-2 15,0-4-4-15,-2 7-3 0,-4-15-9 16,-1 0-2-16,-2-2-3 16,-3-8-1-16,3 1-4 15,-5-7-13-15,-5-9-74 16,6 1-80-16,-24-10 99 16</inkml:trace>
  <inkml:trace contextRef="#ctx0" brushRef="#br0" timeOffset="71257.71">2636 9913 197 0,'2'36'152'16,"2"-38"26"-16,-1 1-45 0,1-1-57 15,-4 1-12-15,0 0-17 0,0 0-8 16,0-1-5-16,0 1-1 16,0 0-6-1,0 0-6-15,0 0-12 16,0 1-4-16,0 0-4 0,0 0-1 15,0 0 1-15,5 1 0 16,7 1 5-16,29 3 9 16,-25-5 29-16,5-1 14 15,1-4 20 63,3 5 0-78,3-2-18 0,0 1-13 0,2 1-24 0,-12 1-8 0,6 7-10 16,2-2-1-16,-1 9-2 0,0-6 0 16,-8 0 0-16,3 0 1 0,-13-9 1 0,10 3-1 0,-1-4 0 0,-7-2 1 15,6-1 9-15,-6 2 3 16,-1-1 9-16,1 0 1 0,-5-1-6 16,0 0-2-16,-3 0-9 15,-1-1-2-15,0 3-3 16,0 1-2-16,-1 0 0 15,-1 0-1-15,1 0-1 16,0 0 0-16,0 0 0 0,-2-1 0 16,-7 0-1-1,-3 0-1-15,-31 2 1 16,22 0 0-16,-2 2 0 0,2 2 1 16,-4-3 0-16,6 3 0 15,-8-3 0-15,-5-1 0 16,4 2 1-16,-7 1-6 15,12 3 0-15,-2 0 0 0,-1-4-2 16,3-1 7-16,-2-1 0 16,10 2 1-16,-1 0 1 15,5 4 0-15,1-4 0 16,-1 0 1-16,4 4-1 16,-3-4-1-16,3 2-1 15,0 2 0-15,3-4 0 16,5-1 0-16,-2-2 0 15,2 0 0-15,0 0-1 16,0-1 1-16,3 0-1 16,16-2 1-16,27-8 0 15,-28 10 0-15,2-1 0 16,1 0 2-16,4 3 0 16,2 0 1-16,2 2 2 15,1 2 0-15,0-2 0 0,-3-1-2 31,0-1-1-31,-3 1 0 0,-10 3-2 16,-6 0 1-16,4-1 0 0,-6 1 0 16,10-5 1-16,-9-1 0 15,1 0 1-15,-4-4 0 16,-8 3 0-16,8-3-1 16,-5 2-3-16,-1 1-6 15,3 2-50-15,-1 1-56 0,0 0 70 16</inkml:trace>
  <inkml:trace contextRef="#ctx0" brushRef="#br0" timeOffset="76796.61">7013 9030 119 0,'35'24'45'0,"-26"-28"-28"0,0 2 14 15,0 1 28-15,-2-3 59 16,0 0 25-16,-1 0 7 15,-1 0-15-15,0-1-38 16,-3 1-18-16,5 2-31 16,0 0-10-16,1 4-12 15,-2 0-2-15,0 1 10 16,4-3 5-16,-5 0 8 0,9 2 3 16,0-2-3-1,2 5-3-15,2-1-12 16,5-1-5-16,2 3-9 15,-3-5-3 1,13 0-2 0,-6 0-1-16,2-1 0 15,4-1 2-15,-5 0 8 0,5 1 6 16,-3 0 4 0,-3-1 2-16,3-2-5 15,-6-3-4 1,-4 0-5-16,0 1-2 0,-4 1-6 15,1-1-1-15,-4 2-1 0,-2 2 0 0,-10 0 1 16,5 1 2-16,-8 0-2 0,-3-1-1 0,-4 1-6 16,7 0-2-16,-10 0-2 15,-44 1 0 1,28 3 0-16,0 2-1 0,-1 0 0 16,1 0 0-16,2 0 1 15,-2 2-1-15,3-1 0 16,1 0 0-16,-5 0 1 15,-1-3-1-15,1 1 1 16,1 0 0-16,-4-2 0 0,9 1 0 16,-3-4 1-16,0-4 0 15,6 1 0 1,-8-2 0-16,9-4-1 0,1 5 0 16,6-1-1-1,5 1-1-15,1 3-1 0,-1-4-2 16,0 4-5-16,-4-2 1 15,12 7 0-15,5 2 2 16,12 1 5-16,4 4 0 0,-3-2 0 16,6 3 1-16,-4-3 0 15,6 1 1-15,-3-5 1 16,-9-3 0-16,1 2 0 16,-2-4 1-16,-3-2-9 15,-2-1-24-15,-5-2-93 16,-3-2-85-16,-3 0 125 15</inkml:trace>
  <inkml:trace contextRef="#ctx0" brushRef="#br0" timeOffset="85415.33">3438 9763 134 0,'-46'21'69'0,"-3"-6"-12"0,3-3-15 0,8-7-16 0,5-3-15 15,11-9-94-15,-1-8 60 16</inkml:trace>
  <inkml:trace contextRef="#ctx0" brushRef="#br0" timeOffset="86013.35">3017 9231 603 0,'26'0'227'15,"-19"-3"-153"-15,-1-1-24 0,3 7-2 16,2 2 0 0,-3 6 19-16,3 4 6 15,-4 5 1-15,3 4 5 0,1 0-30 16,-2 0-14-16,10 0-19 15,2 1-3-15,12 3-3 16,7 0 1-16,8 8 2 16,2 1 1-1,8 4 6-15,2 3 3 0,-3 3 9 16,-1-3 4-16,-11-9 2 16,-7 1-2-16,-4-5-7 15,-7-4-6-15,-7 2-9 16,-4-6-3-16,-10-8-4 15,-1-2-2-15,-6-4-16 16,-3-3-30-16,-11-6-104 0,-7-1-86 16,-8-8 138-1</inkml:trace>
  <inkml:trace contextRef="#ctx0" brushRef="#br0" timeOffset="86467.87">2972 9950 470 0,'-11'-13'218'16,"11"11"-118"-16,-3-2-9 0,14 4-33 15,0 0 13 1,1-1 38-16,5 2 8 0,-4-8-33 15,0-5-1-15,3-9-13 16,6-6-10-16,8-10 3 16,10-8-16-16,6-10-25 15,4-3-9-15,6 1-9 16,2 8-2-16,-2 5 0 16,-1 1 1-16,-11 7-1 15,-2 1 0-15,-12 3 0 16,0 9 0-16,-9-3-2 15,-2 4-4-15,-2 5-77 16,-3-4-69-16,4 2 92 16</inkml:trace>
  <inkml:trace contextRef="#ctx0" brushRef="#br0" timeOffset="88233.8">4614 8493 244 0,'-46'-27'141'16,"40"28"-17"-1,-1 0-8-15,-2-1-5 0,2 3-9 16,1 0-10-16,1 1-5 16,4 8-35-16,-4-5-2 15,5 11-18-15,1-2-8 16,6 5-3-16,4 8-13 15,1 5-5-15,1 6-1 0,2 4 0 16,-1-6 0-16,-8-8 1 16,0-1 1 15,-4-13 0-15,-2-5 2-16,3 1 9 15,0-13 17-15,-2 8 7 0,2-7 0 16,-3-11-10-16,0 3-17 15,1-14-10-15,3 7 0 0,2-4-2 0,2 2 1 0,0-7-1 16,1 1 0-16,4 6 0 16,-3-2-1-16,4 8 1 15,-1 1 0-15,-6-2 0 16,3 2 1-16,-5 5-1 0,-3-2-1 16,2 6-2-16,-2 1 1 15,-2 0 2-15,0 0 1 31,3 5 4-31,2 9 0 16,32 32 1-16,-22-24 1 0,-5-6 1 0,4 13 0 16,-7-6-1-16,6-4-2 15,-8-3-2-15,2-8 0 0,4 0 0 16,-15-5 3-16,14 9 17 16,-10-13 7-16,-1-2 9 15,8-1 2-15,-5-10-12 16,3 4-7-16,4-11-9 15,-10-6-3-15,-3-6-4 16,4 1-1-16,-7-4-1 16,9 5-1-16,1 0-1 15,-2-2 0-15,2 3-1 16,-5-1 0-16,-6 4-1 16,3-1 0-16,1 7-3 15,-2 3 0-15,8 2 0 16,-5 4 2-16,16 14-2 15,-6-4-8-15,-4 2-36 16,3 5-25-16,-13-1-89 16,11 6-65-16,4 11 143 15</inkml:trace>
  <inkml:trace contextRef="#ctx0" brushRef="#br0" timeOffset="88993.02">5314 8375 222 0,'15'38'180'0,"-29"-36"38"16,-1 2-39-16,-8-4-68 16,6 4-14-16,-5-2-26 15,-1-2-11-15,4 8-22 16,0 0-8-16,6 5-17 15,0 5-7-15,3 3-6 16,-5 2 0-16,0 4 0 16,4 1 0-16,0 5 0 15,4 3 0-15,2 0 1 32,3 0 4-32,7-2 11 0,2-3 8 0,6-7 16 15,7 4 2-15,2-8-3 16,0 1-7-16,6 2-12 15,-5-9-6-15,8 1-7 16,-13-9-1 0,9-5-3-16,4 3-2 15,-3-5-20-15,13 1-27 0,-12-3-82 0,-5-7-73 0,-8 2 123 16</inkml:trace>
  <inkml:trace contextRef="#ctx0" brushRef="#br0" timeOffset="89848.06">5473 8547 459 0,'-1'-1'189'0,"0"0"-111"0,-1-1-44 0,1 2-13 15,0 0 7-15,-1 5 19 16,-2 10 3-16,-3 31-1 16,7-27-3-16,0 2-9 15,3 3-2-15,4 8-7 16,0 7-5-16,1 2-9 15,0 0-5-15,-5-7-4 16,-3-3 0-16,3-1 0 16,-3-7 2-16,-2-10 10 15,1-6 10-15,-5-8 24 16,1 0 4-16,2-5-2 16,1 2-8-16,-3-16-25 15,-2-1-6-15,-4-14-8 16,-5-11-3-16,2-4-2 0,0-7-1 15,2 2-1-15,-4 3 0 16,12 6 1-16,8 3-1 16,9 7 0-16,0 3-2 15,0 2 0-15,-6 2 0 16,2 5 1-16,7 1 1 16,1 8 1-16,3 2 0 0,-7 7-1 15,1 6 1-15,-1 2-1 16,1 9 0-1,-5 8 1-15,3 2 0 0,-6 9 0 16,-5-3 1-16,-2 1 1 16,-8-2 0-16,-1-2 0 15,-2 5-1-15,-2-3 1 16,1-1-1 0,-6-4-1-16,5-1 1 0,5-6 0 15,6-8-1 1,2-2 0-16,-1-1-1 0,5 1 0 15,-3-4 1-15,2-1 0 16,19-8 0-16,39-14 0 16,-25 13 0-16,5 1 1 15,3 2 0-15,-2 3 3 0,5 3 1 16,-19 2 0-16,3 3 0 16,-26 2-3-16,-3 5 0 15,4 10 1-15,-5 9 0 16,9 12 1-16,-9-1-1 15,-11 2 0-15,-10-8 0 16,-12-9-1-16,-4-2 0 16,3-5-6-16,2-6-8 15,11 2-27-15,2-7-16 0,4-7-52 16,4 0-38-16,4-11 93 16</inkml:trace>
  <inkml:trace contextRef="#ctx0" brushRef="#br0" timeOffset="90300.93">5704 8240 572 0,'40'-23'204'0,"-33"32"-136"16,2 1-7-16,-2-5 30 0,6 1 19 16,-2-3 1-16,0-4-10 15,7 4-25-15,0-2-19 16,6 3-32 0,6 9-9-16,0 6-10 0,-1 9-3 15,-5 12-2 1,-3 1 0-16,-10 2 1 0,-3 1 0 15,-11 5 2-15,-3 5 0 0,-8 7 3 16,-5 2 8-16,-5 1 9 16,-1-5 4-1,-6-10 0-15,-1-5-7 0,-2-9-11 16,3-6-3-16,-1-1-9 16,-1-4-16-16,5-9-64 15,0-2-74-15,9-8 95 16</inkml:trace>
  <inkml:trace contextRef="#ctx0" brushRef="#br0" timeOffset="91268.71">7783 8213 249 0,'-14'2'152'0,"-4"2"1"0,8 5-75 15,8 5-3-15,-7 2 26 16,4 0 15-16,-5 1 5 16,-7-4-7-16,12 0-24 31,4-1-16-31,7 0-31 0,8 3-12 0,3 5-11 15,11 2-1-15,10 3-5 16,4 1-3-16,10 1-5 16,0 2-1-16,-4 3-2 15,0 1-1 1,-2 6 1-16,-2 1 1 0,-10-4 2 16,-1 4 2-16,-17-5-2 15,-11-6 0-15,1 4-4 16,-10-12-12-16,-5 1-83 15,-9-3-82-15,-18-7 106 0</inkml:trace>
  <inkml:trace contextRef="#ctx0" brushRef="#br0" timeOffset="91575.14">7587 9073 593 0,'7'-3'243'0,"-1"-8"-143"16,14 1-35-16,3-3-14 15,2-2 11-15,11-1 20 16,-5-4 2-16,8-7-4 0,5-3-5 16,0-17-13-1,2-5-6-15,5-12-13 16,4-2-5-16,4 7-15 15,9 2-7-15,-1 8-10 16,-6 4-3-16,-5 7-2 0,-12 6-1 16,-10 5-1-1,-6 2-4 1,-10 10-33-16,-6 1-36 16,-12 9-212-16,-7 10 190 0</inkml:trace>
  <inkml:trace contextRef="#ctx0" brushRef="#br0" timeOffset="93601.21">6814 9462 510 0,'-12'0'192'16,"8"0"-135"-16,10 4-27 16,-3-2 7-16,6-1 12 15,-3 1 23-15,-6-2 3 0,1 2 1 16,-1-2-4-16,0 0-12 16,0 0-9-16,1 1-21 15,12 9-5 1,26 36-14-1,-24-26-4-15,-8 7-4 0,8 1 0 16,-10 3 0-16,-1-1 1 16,-3-5 10-16,-1-9 9 15,0-1 14-15,2-6 6 0,-1-2 4 16,2-4-4-16,-3-10-12 16,1-1-5-16,1-9-14 15,0 0-5-15,3-3-5 16,1 1 0-16,2-6-2 15,3 6 0-15,-2-1 0 16,2-1 0-16,-5 6 0 0,1 1 0 16,2 4-1-16,-2 2 0 15,5 8 1-15,-4 1 0 16,-1 1 4-16,0 5 3 16,-1-2 7-16,4 8 2 0,2 2 3 15,0 3-1 1,4 2-7-16,3 1-1 15,4 3-5-15,-5-4-2 0,5 4-1 16,-2-4 0-16,-9-7 1 16,8 3 1-16,-10-13 2 15,-2-1 0-15,3-2 3 16,-11-10 1-16,10 1 2 16,-1-5-1-16,-8-9 0 15,7 1-1-15,-8-10-2 16,0 2-1-16,-2-2 1 15,0-2-1-15,-1 3-1 16,-1-2 0-16,-4 5-3 16,-1 0-1-16,-3 1-2 15,9 4-2-15,3 7-2 16,-1 1-1-16,1 8-5 16,-3-1-6-16,6-2-32 0,2 6-23 15,11 5-63-15,2 5-44 16,2 11-177-16,-2 0 226 15</inkml:trace>
  <inkml:trace contextRef="#ctx0" brushRef="#br0" timeOffset="98433.73">7710 9256 233 0,'5'-42'157'16,"-8"36"6"-16,-3 4-65 0,3-3-13 15,3 4-15-15,-1 0-5 16,1 0 2-16,-2 1 2 16,1 0-7-1,-3 1-6-15,-12 9-20 16,-29 37-8-16,35-13-4 0,6 4 2 0,2 2 7 15,2 1 2-15,-1 0-3 32,1 2-2-32,-3-4-3 0,0 3 0 15,3-1 0-15,4 2-1 0,16 1-4 16,-3-7-2-16,-1-6-5 16,2-8-4-16,-5-5-4 15,11 3-2-15,-1-7-1 16,7 7-1-1,-8-14-1-15,-4-7-2 0,5 0-11 16,-13-10-20-16,6 3-74 16,0-1-74-16,3-8 110 15</inkml:trace>
  <inkml:trace contextRef="#ctx0" brushRef="#br0" timeOffset="99060.87">7966 9558 839 0,'71'-16'284'0,"-64"35"-269"16,0 6-9-16,0 5 17 15,-4 1 10-15,-6 0 23 16,-1-2 8-16,-6-6 0 15,1 5-7-15,-1-12-23 16,-3 2-10-16,3 1-18 16,-3-2-3-16,3 2-4 15,-1-1-6-15,4-10-7 16,3-3 1-16,1-8 3 16,1-5 5-16,2-8 15 15,-2-2 6-15,4-5 13 16,2-4 5-16,-6-17-5 15,6 5-7-15,-1-7-15 16,2 0-4-16,2 6-3 0,-3-7-2 16,0-1-1-16,2-1 1 15,1 11 0-15,2 6 0 16,3 12-2-16,-1 4 1 16,1 8-3-16,-1 2 1 15,1 5 1-15,-1 9 0 16,-2 2 3-16,6 7 2 15,-3 2 8 1,-4 2 5-16,13 7 7 0,-6 0 1 16,1 3-5-16,5 2-4 0,-10 3-8 15,1 3-1-15,-1 6-2 16,-3 1-1-16,6-1 0 16,0 5-1-1,-3-10 1-15,1-8-1 0,-6-9-1 16,0-9-5-16,2-7-25 15,-3-3-21-15,0-4-66 16,-3 1-43-16,-2-5 100 16</inkml:trace>
  <inkml:trace contextRef="#ctx0" brushRef="#br0" timeOffset="99351.41">7966 9654 536 0,'-10'4'224'0,"0"-2"-118"16,9 3-71-16,-1 1-3 16,2-6 20-16,0-1 15 15,0 0 17 1,0 0 1-16,0 0-14 0,6-2-12 15,8-13-23-15,30-22-10 16,-25 29-16-16,4 3-6 0,9 6-4 16,1 1-1-16,5 4-2 15,-2 3-1-15,0 5-15 16,-7-4-14-16,-6 2-26 16,0-3-15-1,-12-8-26-15,5-2-27 16,-1-2 84-16</inkml:trace>
  <inkml:trace contextRef="#ctx0" brushRef="#br0" timeOffset="100369.17">8427 9185 332 0,'29'-25'152'16,"-26"27"-37"-16,0 0-63 16,1 2 4-16,-4-4 33 15,0 0 7-15,0 0 0 16,1 2-7-16,0 0-31 15,2 4-13-15,13 12-23 0,28 25-6 16,-10-12-6 0,-8-1-3-16,5 5-2 0,-2 0 0 15,-17-4-1-15,8 7 5 16,-11-3 18-16,-3 6 8 16,-1 2 14-16,-12 6 2 15,-5 6-12-15,-8-3-1 16,-6-1-10-16,2-6-4 0,-2-4-7 15,1-2-7 1,-4-9-5-16,0 1-2 16,-3-11-1-16,2 3 0 0,7 0-2 15,3-2 0-15,0-7-10 16,2-2-22-16,-5-7-74 16,3-3-75-16,3-2 110 15</inkml:trace>
  <inkml:trace contextRef="#ctx0" brushRef="#br0" timeOffset="112445.27">6494 8481 306 0,'-6'71'116'0,"1"-71"-87"0,1-1-22 16,-3 0-14-16,-1-2-2 0,-2-3-1 0,1 3 2 0,4-4 7 15,-4 1 1-15,3 0 1 0,1 0 1 0,2 1-2 0,0 0 0 16,4 1-2-16,-1-3-1 0,5-1 1 0,5 2 6 0,1-4 31 0,5 1 19 0,4-4 34 0,3-2 11 0,4-3-3 0,3 0-9 15,9-4-26-15,2-1-14 47,14-4-22-47,6-2-7 0,4-4 1 0,4-3 7 16,-4-6 17-16,3 3 8 0,7-2 3 0,4 4-5 0,7 2-16 0,-3 0-4 0,-3 0-8 0,1 1-2 16,2 2-5-16,9 6-4 15,-8 0-5-15,-3-3 0 0,-10 2-2 16,-6-3 1-16,1 4 6 15,1-1 1 1,-3 1 1-16,-4 0-2 16,-4 4-4-16,-5 5-3 0,-9-2 0 15,-3 8-1-15,-11 0 0 16,-5 5 1-16,-9 4-1 16,-2-1 0-16,-6 3-2 0,-3 0 0 15,-3 3 2-15,-1-3 0 16,-1 0 1-1,-5 3 0-15,-15 7-1 16,-31 15-1-16,25-11 0 16,1 0-1-16,-6 6 0 0,1-1 0 15,-8 3-1-15,-1 1 0 0,-8-1 1 16,-8 0 0-16,5 5 0 16,-5 3 0-1,-4-2 0-15,3 5 0 0,-2-4 0 16,-10-6-1-16,-2 2 0 15,-3-4 0-15,-2 1 0 16,10 1 1-16,5 0-1 16,20 5 1-16,-12-2 0 15,-3-1 0-15,4 7-1 16,-15-4 1-16,16 3 0 16,6-1 0-16,1 1 1 15,4 0-1-15,-3-4 0 16,-4 1 1-16,-2-5-1 15,7-4 0-15,-2-4 0 16,3-1 0-16,9-6 0 16,2 0 0-16,10-3 1 15,9-3-1-15,6-2 1 0,1 1-1 16,7-1-2-16,-2 0-1 16,0-1 0-16,2-1 1 15,22-5 1-15,33-14 1 16,-20 8 0-16,-3-4 0 15,5-6 0-15,-2-2 1 16,-2-2 1-16,4-5 0 16,-2-2 1-16,-4 1-1 15,4-1-1-15,-6 2 0 16,0 6-1 0,-1 2 0-16,-5 8 0 0,3-1 0 15,1 6 0-15,-3 1 0 16,-1-3-1-16,-2 3 0 0,0-1 1 15,2-4 0-15,7 2 0 16,0-4 0-16,1-1 0 16,3 2 0-16,-2-11 0 15,4 10 0-15,5-2 0 16,-4-1 0-16,3-2 0 16,-1 1 1-1,1-5 0-15,1-1-1 16,6 10 0-16,-3-9 0 0,-7 4 0 15,0 3-1-15,-5 1 0 0,4 4 1 16,-5 0 0-16,3 2 0 16,0 3 0-16,-7-2 0 15,-6 1-1-15,0 6 0 16,-15-1-1-16,0 1-2 16,-10 6-23-16,-9-2-27 15,1 7-99-15,-5 2-81 16,-6 3 143-16</inkml:trace>
  <inkml:trace contextRef="#ctx0" brushRef="#br0" timeOffset="114196.77">5153 8324 608 0,'21'43'218'0,"-7"-49"-169"16,10 1-22-16,6 3 10 0,-1 10 17 0,-17-7 8 16,0 1-3-16,-8-1-1 0,4 6-4 15,8-1-6-15,-2 8-17 16,5 2-8-16,1-1-11 15,8 7-5-15,0 3-3 16,7 4-2-16,5 11-1 16,-1 7 0-16,4 12 1 15,-1 6-1-15,6 2 2 47,-7-2-1-47,-1-8 1 16,-4-3 0-16,-12-13-1 0,-1-5 0 0,-12-8-9 0,0-2-24 15,-8-4-77-15,-1-4-66 0,-2-4 103 16</inkml:trace>
  <inkml:trace contextRef="#ctx0" brushRef="#br0" timeOffset="114422.98">5034 9164 799 0,'-5'-7'337'0,"11"-16"-212"16,6-4-7-16,6 4-57 31,-9 12-5-31,1 0-4 15,34-37-4-15,4-13-12 0,3-6-3 0,-9 6-11 32,1-7-7-32,2 0-11 0,2 3-2 0,-1 6-9 31,-4 8-19-31,-4 8-56 0,-9-1-42 0,-7 7-140 16,-5-7 165-16</inkml:trace>
  <inkml:trace contextRef="#ctx0" brushRef="#br0" timeOffset="115646.01">4782 7608 615 0,'23'40'251'16,"-26"-41"-155"-16,3-1-42 0,-4 2-35 15,4 0-4-15,0 0 10 16,0 0 5-16,0 0 8 16,0 0 2-16,0 0-10 15,0 0-4-15,7 28-7 16,13 34-4-16,5-15-8 15,-10 5-2-15,5-7-3 0,-3-1-1 16,-3-10-1-16,7-8 1 16,-6-6 0-16,1-2 2 15,-6-6 1 1,-4-5 3-16,1-3 9 0,0-4 5 16,1-6 4-16,2-2-2 15,-2-7-7-15,-1-4-5 16,-1-7-6-1,-6-5-1-15,1-4 0 0,3 4-1 16,-3-8-1 0,6 5 0-16,-3 3-1 0,3 0-2 15,2 12-5-15,0 6 0 16,4 13 0-16,-1 2 2 16,5 20 6-16,3 1 5 15,-5 6 2-15,3 5 0 0,-5-7-2 16,-3 0-2-16,3-4-1 15,-9-4 1-15,4-7 2 16,-3-2 3-16,-7-12 9 16,4 2 5-16,-2-3 2 15,0 2-1-15,0 0-6 16,2-9-4-16,-1-14-4 16,-4-31-2-1,-2 26-2-15,-4-6-2 0,-1-1-2 16,-1-2-1-16,0 4-1 0,3 2-1 15,1 3-1-15,5 8-1 16,0 6-10-16,0 4-19 16,6 6-49-16,-1-3-40 15,6 2-134-15,2 0 161 16</inkml:trace>
  <inkml:trace contextRef="#ctx0" brushRef="#br0" timeOffset="116128.41">5565 7286 526 0,'13'3'204'16,"-27"0"-158"-16,0 5-9 15,6 3-37-15,-3 3-2 0,-2 8 2 16,-3 3 2 0,2-1 29-16,0 2 12 0,-3-2 24 15,2-1 5-15,1 1-18 16,-2 6-13-16,4 2-21 15,1 3-9-15,9 10-6 16,3 3-1 0,10 10-1-16,8-2-1 15,-4-7 10-15,7-4 7 16,4-17 12-16,-3-6 2 0,4-6-7 16,-3-9-9-16,2-2-10 15,7 3-1-15,-1-5-7 16,6-2-17-16,3-6-59 15,-11-6-55-15,-2-8 79 0</inkml:trace>
  <inkml:trace contextRef="#ctx0" brushRef="#br0" timeOffset="117031.43">5702 7467 603 0,'-22'42'257'16,"12"-26"-133"-16,5 2-66 0,3 0-11 0,0 3 0 15,-1 1 3-15,-3 3-10 16,4-1-6-16,-1 4-16 16,5 3-7-16,7 6-7 15,-1-1-1-15,1-7-1 16,1 3-1-16,-2-10 1 16,-3-6-1-16,3 1 0 15,-5-10 1-15,-3-6 3 16,3 3 3-16,-3-6 3 0,-1 0 0 15,1 1-1 1,1-11-4-16,5-38-1 0,-8 20-1 16,-3 0-1-16,3-4 1 15,-7-11-1 1,5 4 0-16,-5-5-1 16,-2 3 0-1,9 1 4-15,2 4 0 0,9 4 1 16,1 1 0-16,6 0-3 0,-3 1-2 15,0 4 0-15,3 3-1 16,0 7 0-16,5 6-1 0,-8 6-1 16,-1 8-3-16,-5 8 1 15,-5 2-1-15,0 10 3 16,-8-6 1-16,-2 11 1 16,1 0 0-16,-4 0 0 15,-2 3-1-15,0-7 0 16,-3 1 1-16,3-6-1 15,11 3 0-15,-2-8-1 16,12-2 0-16,3-2 1 16,3-3 0-16,6 2 1 15,-1-2 1-15,15-2 0 0,0-3 1 16,7 5-1-16,-7-2 0 16,-7 5 2-16,-3 4 0 15,-5 2 0-15,-2 2 2 16,-2 1 2-16,-3 6 0 15,-5-1 0-15,-6-2 0 16,-5 3-3-16,-9-1 1 16,-1-1-2-16,-3 4 1 15,-1-5-2-15,-1-6 0 0,-4 3-1 16,0-5-2-16,-2-2-9 16,0-2-14-16,-6-10-46 15,1-9-42-15,1-5-129 16,6-1 150-16</inkml:trace>
  <inkml:trace contextRef="#ctx0" brushRef="#br0" timeOffset="117413.04">5852 7058 731 0,'0'-6'272'0,"6"5"-205"16,11 2-45-16,2 4-8 15,1 0 28-15,0 2 18 94,-4 0 21-94,3 4-2 16,1 6-21-16,3 3-16 0,-1 10-23 0,0 4-7 0,-5 13-8 15,-3 8 0-15,-4 3-3 0,-3-1-1 16,1-3 0-16,-6-9 0 0,-3 0 0 16,-2 1 2-1,-8-1 0-15,-1 3 1 0,-4-4-1 16,-2-1 1-16,-1-9-30 0,1-9-51 0,0-2 51 15</inkml:trace>
  <inkml:trace contextRef="#ctx0" brushRef="#br0" timeOffset="118860.61">9584 7305 717 0,'-71'50'272'0,"68"-45"-207"16,9 4-20-16,1 3-8 15,-3 2 16-15,2 2 31 16,-1 1 6-16,-3 0-8 15,9 4-8-15,9 0-24 16,-6 2-11-16,21 2-18 16,5 1-6-16,8 7-7 15,8-1-3-15,3 6-2 16,-1 3-2-16,4-2 0 0,-7-3 1 16,-2-3-1-16,-5-8 1 15,-11-1-1-15,0 3-5 16,-14-8-48-16,-8-2-38 15,-15-6-154-15,-8-7 153 16</inkml:trace>
  <inkml:trace contextRef="#ctx0" brushRef="#br0" timeOffset="119051.12">9624 8053 909 0,'-6'1'373'0,"5"-4"-242"16,8-1-52-16,21-5-54 15,11-3 6-15,10-8 26 16,-2-6 13-16,-4-12 6 16,-1-3-2-16,3-24-16 15,9-3-15-15,-4-7-23 16,5 2-8-16,9 20-11 15,-12-2-3-15,-2 15-47 16,-10 1-38-16,-15 5-102 16,1 16-73-16,-10 6 164 0</inkml:trace>
  <inkml:trace contextRef="#ctx0" brushRef="#br0" timeOffset="120141.19">9500 8586 387 0,'0'-1'143'16,"0"1"-98"-16,0 0 0 15,0 0 26 1,0 0 45-16,2 4 17 0,1 7-15 16,6 23-13-16,-10-24-33 15,2 2-15-15,3 7-27 16,0 6-12-16,3 11-12 15,5 6-2-15,-7 2-3 16,2-2-1 0,-5-3 1-16,-8-4 0 0,5-5 0 15,-9-2 0-15,1-9 1 16,2-6 2-16,-5-5 4 31,2-2 2-31,1-7 2 0,-3-4-1 16,3-9-3-16,-3-5-1 0,3-12-5 0,-3-6-1 15,5-13 0-15,-2-16 0 16,6 5 0-16,3-4-1 16,3 4 0-16,10 16 0 15,4-1-2-15,5 8 0 16,7 11 0-16,-2 1-1 16,7 9 2-16,-3-3 0 15,2 9 1-15,3 1 2 0,-4 9 2 16,2 7 0-16,-12 5 1 15,-1 2-1-15,-11 3-2 16,-2 1 0-16,-8 5 0 16,-9 2-1-16,-5 1 0 15,-8 1 0-15,-2-1-1 16,-6 0-2-16,-1-4-8 16,2 1-4-16,1-5-4 15,-4-2 2-15,1-2 7 16,-2-5 5-16,5-4 4 15,6-4 3-15,7-2 1 16,4 0 0-16,5 1-2 0,5 2 0 16,7 4 1-1,8 2 0-15,5-1 5 0,2-1 0 16,10 5-1-16,4 3-2 16,2 3-2-16,7 8-1 15,-3-4-1-15,-5 3 0 16,4 6 0-16,-7-4-1 15,-1 5-1-15,-3-6-5 0,-8-6-55 16,1 0-41-16,-8-9-123 16,-2-6 133-16</inkml:trace>
  <inkml:trace contextRef="#ctx0" brushRef="#br0" timeOffset="121158">10106 8367 486 0,'-6'2'228'16,"-4"-3"-64"-16,2 9-124 0,0 0-4 16,-1 4 4-16,-8 1 4 15,-2 1-4-15,-4-1-9 16,-4 1-13-16,9 5-6 0,-2-2-7 16,3 4-2-1,10 6-1-15,-6-1-1 0,13 15 9 16,6 0 4-1,5 12 5-15,10 5 1 16,0-15-5-16,7 4 0 0,7-13 0 16,-10-13 0-1,6 2 0-15,1-8-2 0,-10-9 2 16,9 1 1-16,-10-9-1 16,-5-6 0-16,2-1-14 15,-3-5-18-15,-2-5-55 16,-4-3-30-1,-5-13-56-15,-1-2-1 0,0-10 44 16,0 1 30-16,-2 2 71 16,-1 6 29-16,3 11 42 15,1 6 14-15,2 12 23 0,-5 3 6 16,3 11 4-16,0 5 2 16,-3 8-3-16,3 3-9 15,-4 1-18-15,0 4-10 16,0 3-17-16,-4-3-6 15,4 9-14-15,0-6-5 16,0 3-13-16,0 1-3 0,-2-9-5 16,-1-3 0-1,0-10 1-15,1-3 2 0,-1-6 5 16,3-1 1-16,-4-8-1 31,3-4-1-31,-2-4-5 0,1-12-1 0,2-1-2 16,0-2 0-16,0-19 0 15,3 7 0-15,-3-11 0 16,0-2-1-16,3 8 0 16,1 2-1-16,5 13-4 15,4 1 0-15,0 11-1 16,-2-2 2-16,4 14 3 16,-2 1-1-16,6 8-1 15,4 8-1-15,-6-7 1 16,5 13 2-16,-4 4 1 15,9 5 2-15,4 11 1 0,-7 2-1 16,3 7-1 0,-5-3 0-16,-9 9-1 0,-6-8 0 15,5 7-1-15,-13-5 0 16,1-9-11-16,12 3-9 16,-17-20-27-1,12 2-18-15,-7-14-32 0,-9-3-32 16,5-3-143-16,-5-3 178 0</inkml:trace>
  <inkml:trace contextRef="#ctx0" brushRef="#br0" timeOffset="121391.73">10352 8638 447 0,'-11'0'275'0,"-1"-3"1"16,11 6-184-16,1 2-21 0,0-2-25 16,0-3 4-16,0 0 7 15,0 0 1-15,0 0-6 16,0 0-8-16,3 3-18 16,14 0-9-16,39 3-10 15,-24-10-4-15,-1 0-4 16,10 4-7-16,-7-7-25 0,1-1-18 15,1 2-53 1,-5-4-26-16,-1-4-63 16,-5-3-58-16,-7-1 164 0</inkml:trace>
  <inkml:trace contextRef="#ctx0" brushRef="#br0" timeOffset="121762.54">10715 8214 667 0,'-58'-15'277'0,"61"19"-161"15,8 7-29-15,8 11-43 16,0-3 1-16,1 8-6 16,2 3-3-16,-1-4-5 15,3 4 0-15,9 2-4 16,1 0-5-16,3 6-8 16,7 0-4-16,-11 6-6 15,6 2-2-15,-11 9-1 16,-13 4 0-1,-5 0 0-15,-10-1 1 0,-13-9 2 0,-9-6-1 16,-9-8 1-16,-7-4-7 16,-8-4-73-16,-3 2-72 15,-8-3 90-15</inkml:trace>
  <inkml:trace contextRef="#ctx0" brushRef="#br0" timeOffset="124950.07">13822 11422 586 0,'16'-7'242'0,"-6"-1"-123"15,3 0-40-15,2 5-3 0,-7 0-3 16,2 7-12-16,-7-4-7 0,-12 0-18 16,9 4-8-16,-12-4-15 15,4 6-7-15,6 2-6 16,-12 1 0-16,10 10-1 15,-6 5-1-15,2 14 0 16,6 7 1 0,2 27 0-16,0-3 1 15,9 12 0-15,-6 8 0 0,-11 0 0 16,12 17 1-16,-11 15 4 16,16 14 5-16,24 26 14 15,-17-1 10-15,7 7 6 16,0 14-1-16,-21-16-9 15,2 6-3 1,-8 4 4 0,-10-17 9-16,-3-15 8 0,8-6 0 0,1-33-7 15,-9-15-10-15,3-23-13 0,-6-18-7 16,0-26-17-16,9-5-33 16,0-17-139-16,3-7 120 15</inkml:trace>
  <inkml:trace contextRef="#ctx0" brushRef="#br0" timeOffset="126163.92">23108 14311 879 0,'31'-52'337'0,"-28"56"-250"0,4 5-22 0,-1 4-27 0,3 3-10 16,-3 6-7 0,-3-1 0-16,-2 5-3 0,-3 1-1 15,-1 10-5-15,-2 6-1 16,3 9-5-16,2 10-2 15,1 11-2-15,4 10-1 0,3 10 2 32,0 2 3-32,-1 13 14 0,-2 2 3 15,-5 10 5-15,-1 7 0 0,-6 8 3 16,1 4 8-16,-1 8 5 16,-2 5-2-16,2-9-11 31,7-4-9-31,0-21-7 0,3-6 1 15,7-24-3-15,-4-10-3 0,4-20-10 16,-2-20-17-16,1-16-91 16,0-7-101-16,-2-15 130 15</inkml:trace>
  <inkml:trace contextRef="#ctx0" brushRef="#br0" timeOffset="151378.53">16967 11444 141 0,'0'0'95'16,"0"0"2"-16,0 4-16 15,0-4 2-15,-1 6 4 16,-1-2-2-16,2-3-1 16,-1-1-3-16,0 0-16 15,-1 1-15-15,1-1-25 16,0 2-9-16,0 0-8 16,1 2 6-16,1-1 12 15,-1-3 8-15,6 5 10 16,12 1 3-16,35 5 0 15,-27-15-4-15,4-8-8 16,0 0-6-16,5-7-9 16,4 4-3-16,1 4-6 0,8 4-3 15,-15-1-3-15,-4 3-2 16,-6-2-2-16,-9-1-1 16,6 7-3-16,-5-2-13 15,-2 3-61-15,-3 3-49 0,0 2 75 31</inkml:trace>
  <inkml:trace contextRef="#ctx0" brushRef="#br0" timeOffset="157276.85">17421 13973 155 0,'29'24'110'0,"-26"-23"4"16,-1-2-20-1,1-1-39-15,-3 2-13 0,0-1-9 16,0 0 2-16,0 0 11 16,0 0 4-16,0-1 1 15,0 1-2-15,0 0-11 16,0 0-6-16,0 0-13 0,0 0-6 15,0 0-9-15,0 0-2 16,0 0-1-16,0 1 1 16,2 0 3-16,0 0 2 15,3 1 4-15,2 1 3 16,2 2 0-16,26 17 0 0,-24-18-3 16,-2-3-1-16,3 3-2 15,2 3-1 16,7 1 1-31,-2-2 0 16,5 1 8-16,-5-4 4 0,-4-3 8 16,13 7 2-16,-9 3-3 0,1 1-3 0,9 4-5 15,-4 0 0-15,0 3-3 16,5-2 1-16,-5-1-4 16,-2 2-1-16,3-2-5 15,1 0-1-15,2 6-2 16,1 0 0-1,4-3 3 1,1 7 2-16,2-5 7 0,3 1 2 16,3-4 1-16,3 3-3 15,-1-3-6-15,-6 2-2 0,-1 1-4 16,-4-3-1-16,8 4-1 0,-3-3 0 16,1-3 2-16,6 1 2 15,-4-3 5-15,2 0 6 16,1 0 7-16,2-1 1 15,-3 0-3-15,1 1-3 16,-8-2-8-16,-3-1-2 0,-1-2-2 16,0-3-1-16,3 4 2 15,0 0 1 1,3 9 2-16,3 0 0 0,-7-5-1 16,-1 2-2-1,-1 3-2-15,-12-6-1 0,8 9-3 16,-5-7 1-16,-7-9-1 15,8 10 0-15,-10-9 0 16,1 3 0 0,-4-4 1-16,-2-6 0 0,-2 2 2 15,1 4 0-15,-1-3 1 16,-3 2-1-16,0 1 0 16,-1-4 0-16,-3 3-3 15,-1-3 1-15,0 0 0 0,0 0-1 16,0 0 0-16,0 0 0 15,0 0 1-15,0 0-1 16,0 0 0-16,0 0-1 16,0 0 0-16,0 0 0 15,0 0 0-15,0 0 1 16,0 0-1-16,0 0 0 16,0 0 0-16,0 0 0 15,0 0 2-15,0 0 2 0,0 0 1 16,0 0 0-1,0 0-1-15,0 0-1 0,0 0-1 16,0 0-2-16,0 0 0 16,0 0 0-16,0 0 0 15,0 0 0-15,0 0-1 16,0 0 0-16,0 0 0 16,0 0 1-16,0 0 0 15,0 0 2-15,0 0 0 16,0 0 0-16,0 0-2 15,0 0 0-15,0 0-1 16,0 0-2-16,0 0 0 16,0 0-1-16,0 0-3 15,0 0-9-15,0 0-59 16,0 0-58-16,0 0 80 16</inkml:trace>
  <inkml:trace contextRef="#ctx0" brushRef="#br0" timeOffset="162362.92">18670 14102 327 0,'35'49'163'0,"-41"-50"-43"15,1 6-14 1,-6-7-19-16,4 2-7 0,0 4-19 15,-2-3-7-15,6 7-13 16,-10-6-6-16,1-2-8 16,1 2-4-16,2 0-2 15,1 0 0-15,5 13 1 16,-10-10 2-16,-3 6 10 16,0 4 4-16,-7-3 4 15,3 6 0-15,1 1-9 16,-2-1-3-1,0 2-9-15,0 2-5 0,-5 2-6 0,0 3-2 16,1 8-2-16,-2-1-2 16,-5 7-1-16,-4-2 0 15,-13-4-1 1,2 5 1 0,2-1-2-16,5-4 0 0,12 1 0 15,2-4-1-15,-1-4 1 0,3 2 0 16,2-6 0-16,2-1 0 15,5-8 0-15,5 0-1 16,4-9 1-16,2-1 1 0,1-4-2 16,2-3 0-16,1 0-3 15,0 1-9-15,0 0-54 16,2-8-50-16,7-8 70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0:24:35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9565 7673 204 0,'0'0'102'0,"0"0"-14"15,3 0-12-15,0 1 2 16,-3-1 6-16,1 0 0 16,-1 0-5-16,1 0-9 15,7 3-5-15,-6-3-11 16,9 5-5-16,17 12-10 0,-23-13-2 16,10 2-4-16,-1 4-4 15,13 3-5 1,5 8-4-16,6-2-3 15,0-2-1-15,5 2 3 16,-3-9 2-16,12 8 2 0,8 5 0 16,-6-3 0-16,8 3-1 15,-4 0-2-15,-7-8-3 16,13 11 0-16,-5-1 0 16,18 2-2-16,2 6 2 15,-1-7 4-15,3 2 2 16,-16-3 10-16,1-4 3 0,4 8-1 15,3-5-2-15,-1 6-6 16,1-1-4-16,-10-4-3 16,-8-2 1-16,-5 1-3 15,-4-5-1-15,4 8-5 16,0 2-3-16,4-3-1 16,-6 3 0-16,-11-5 0 15,-3 2 0-15,-10-3 0 16,6 3-2-16,-3-4-1 15,0-2 0-15,-6-2-1 16,-4-4 1-16,-3-5-1 16,-1 2 0-16,2-3-1 0,-1-2 0 15,-1-5 0-15,-3 0-1 16,-1-3 0-16,0 2 1 16,2 1-2-16,-3-5-1 15,-2-2-6-15,3-2-9 16,-4-6-37-16,2 1-26 15,4-1-74-15,1-4-60 16,0-1 136-16</inkml:trace>
  <inkml:trace contextRef="#ctx0" brushRef="#br0" timeOffset="918.33">11420 8051 283 0,'-19'-2'194'16,"4"-3"2"-16,5 2-80 15,3 3-25-15,2 1-36 16,2 3-12-16,3 2-17 15,-1-2 0-15,4 3 7 16,1-2 5-16,9 6 5 16,6 2-3-16,7 4-7 15,9 1-2-15,1 2-10 16,3 4-2-16,10 5-7 16,-6-2-3-16,-1 5-5 15,-3-4 0-15,-9 4-1 0,2 3 1 16,-7-1 5-16,1 1 4 15,-3-9 9-15,1 3 2 16,-1-4 2-16,-4-1-1 16,7 6-3-1,-9-9 0-15,1 1 0 0,-7-3-1 16,-9-7 2-16,4 0 3 0,-9-3 5 16,11 0 2-16,-13-6 5 15,-1 0-3-15,2-2-6 16,-10-2-6-16,-1-5-11 15,1 0-1-15,-10-2-4 16,5 3-1-16,-1 2-3 16,-6-2 0-16,4 1-1 15,-3 0-2-15,-1 1 0 16,-4 2 1-16,-1 1-4 16,0 7-2-16,-9-1 0 15,0 6-1-15,-6 5 4 16,-6-4 1-16,-1 6-5 15,-4-5-3-15,6 6-15 16,6 5-12-16,7 1-37 16,6 9-26-16,1-1-88 0,-2 2-78 15,12 2 168-15</inkml:trace>
  <inkml:trace contextRef="#ctx0" brushRef="#br0" timeOffset="4503.84">11888 9023 323 0,'21'57'13'16,"-26"-52"-7"-16,6-1 26 0,4-3 24 15,-5-1 30-15,0-1 10 16,0 0-17-1,-1-1-24-15,-1 1-31 0,1 0-11 16,0 0-13-16,0 0-2 0,0 0 1 16,0 0 1-1,0 0 2-15,1 0 7 16,-2 0 18-16,1 1 9 16,0 0 14-16,-2 0 0 0,-3 3-10 15,-11 5-6 1,-21 15-9-16,26-19-3 15,1 1-3-15,-3 1-3 16,0 3-6 0,-3-2-3-16,-4 1-3 0,-2-1-2 15,-1 9-1-15,-6-2-1 16,-8 5 0-16,0 6 0 0,-9-11 0 16,3 10 1-16,0-2 0 15,-3-2 1-15,4 2 4 16,-2-6 4-16,1 5 10 15,0-2 2-15,-9-3 2 0,2-1 3 16,-9-7-7-16,4 2-2 16,-5-1-5-1,-1 1-7-15,4 3 0 0,-5 1 0 16,7 1 8-16,2 0 0 16,-7 0-1-16,1 1-2 15,1 5-8-15,-5 1-1 16,12 3-1-16,-4-5 0 15,4 6 3-15,3 0 0 0,-1-2 0 16,0 1 0-16,-2-10-3 16,0 1 0-16,7-6 0 15,3 8 0-15,10-2 1 16,0-3 1-16,4-1 1 16,8 5 1-16,0-4 6 15,4-2 5-15,5 7 4 16,-8-15 0-16,12 2-4 15,-1-1-3-15,0-4-5 16,8 5-1-16,-1-6-4 16,2 2 0-16,-1-1-2 15,0-1 0-15,0 0 0 16,0 0-1-16,0-1 0 16,7-2 0-16,1-1-9 0,26-26-13 15,-25 22-74-15,0-4-72 16,-2 0 103-16</inkml:trace>
  <inkml:trace contextRef="#ctx0" brushRef="#br0" timeOffset="5063.31">10064 9497 521 0,'0'0'206'0,"-1"-2"-108"0,-3 0-27 16,3 2-8 0,0 0-6-16,0 0-32 0,-18 6-13 15,-40 11-6-15,30-9-2 16,-6 4-2-16,4 7-2 15,-1 6-3-15,-2-1-1 16,12 21-5-16,-8-10 0 16,-4 6 2-16,2 4 2 31,-19-19 8-31,10 12 6 0,5-4 23 16,7 1 12-16,12-2 17 15,-5-3 4-15,6-4-9 0,0-3-8 16,8-1-12-16,5 0-4 15,8-5-2-15,2-5-1 16,11-5 5-16,-3-7 4 16,15-10 5-16,6-5 2 0,10-6-8 15,9-1-7-15,-1-3-15 16,3 2-6-16,0-2-7 16,-3-2-2-16,11 2-20 15,-2-2-31-15,10-5-135 16,6 4 123-16</inkml:trace>
  <inkml:trace contextRef="#ctx0" brushRef="#br0" timeOffset="9986.52">15999 8608 309 0,'32'91'108'0,"-31"-90"-87"16,1 1-10-16,0-2 30 15,-2 0 20-15,0-1 32 16,0 0 5-16,0 0-10 16,0 0-13-16,0 0-22 15,0 0-9-15,0 0-10 16,0-1-5-16,0 1-6 15,0 0-4-15,1-5-5 16,3-9-3-16,7-27 2 16,-8 24 7-16,-1-7 15 0,5-1 9 15,-2-7 5 1,0 0-2-16,1-3-9 16,-4-5-3-1,3-3-5-15,-1-4-3 16,-3-7-7-16,1-1-6 0,1 0-5 15,-3-5-1-15,0 0 0 0,0-2 1 16,0-3-1-16,0 3 0 0,-3 1 1 16,2 7 4-16,-3 6 4 15,-4 3 5-15,1 12 3 16,-4 5-2 0,-2 3-2-16,2 3-5 0,-3-3-7 15,2 3-2-15,1-2-3 16,0-2 1-16,3 1 5 15,-3-2 2-15,3 3 5 16,-4-2 0-16,4 8-5 16,3 7-2-16,-3 4-6 15,8 8-1 1,-5-2-3-16,2-1 0 0,1 3-1 16,1-1-3-16,0 1-3 15,0 0-6-15,0-1-23 16,0 1-20-16,1 0-71 15,0 0-56-15,3 17 114 0</inkml:trace>
  <inkml:trace contextRef="#ctx0" brushRef="#br0" timeOffset="11997.54">8671 7871 75 0,'-23'59'37'0,"28"-57"32"16,-2-4-7-16,-1 3 36 16,-2-1 12-16,0 0-4 15,0-1-11-15,9 0-17 16,-5 0-9-16,9-2-24 15,26-4-9-15,-30 11-4 16,1 0 1-16,-2 10 4 16,6 8 1-16,-3 8 3 0,-1 1 1 15,-5 7 3 1,-1 2 2 0,-2 7 3-16,0 2-1 15,1 7-3-15,-3 0-2 16,0-2-4-16,-1-2-2 0,-4-3-1 15,0-2-1-15,0-1-4 0,-5-2-1 16,1 4-6-16,-2 0-1 16,1 6-8-16,-3 2-3 0,-2-2-7 15,0-5-2-15,-3-9-2 16,9-5 1 0,-1-17-1-16,0 0 1 0,-10-12 0 15,10-2-1 1,4-1-2-16,4 0-2 0,14 2-4 15,-11-3-2 1,3 0 0-16,1-3 0 0,-5 1-8 16,0 0-11-16,0-1-44 15,13-1-37-15,23-14-121 16,-22 5-126 15,6-1 226-31</inkml:trace>
  <inkml:trace contextRef="#ctx0" brushRef="#br0" timeOffset="12418.81">8439 8804 372 0,'-10'-14'182'0,"1"-4"-85"0,7 11 42 15,3 3 20-15,-1 9-12 16,0 5-16-16,0-6-33 16,-1 4-17-16,-1 5-36 15,2-2-16-15,2 16-19 16,2 5-5-16,7 4-5 16,1 7 0-16,5-3 0 15,0 3-1-15,2-4 1 16,1 0-1-16,-5-8 1 15,5 0 0 1,-5-11 2-16,-2-5 0 0,9 0 0 16,-4-8 0-1,-2-6 1-15,0-1 0 0,0-8 3 16,2-1 0-16,6-7 2 0,2-1 0 16,-3-12 0-1,-3-4 0-15,6-6 0 0,2-2-1 16,-2-5-1-1,4-2-2-15,-3 0-3 0,0 1-1 16,5 14-2-16,-4 2-8 16,0 7-65-16,2 7-71 15,-4-6 91-15</inkml:trace>
  <inkml:trace contextRef="#ctx0" brushRef="#br0" timeOffset="13857.37">15844 7363 905 0,'-52'29'301'0,"49"-28"-287"16,15-1-19-16,-10 3 13 0,0-4 12 15,5 1 32-15,-9 0 9 16,1 0 4-16,0 0-8 15,-5 12-28-15,-15 42-11 16,19-19-12-16,2 3-3 16,-4-6-3-16,-1-4 0 0,-3-8-6 15,-6-5 0-15,12 1 0 16,2-4 0 0,0-8 6-16,1 0 0 31,-4-5 1-31,2 1 0 0,1 0-1 15,-2-1 0-15,2 0 0 0,0 0 2 0,2-6 0 16,3-11 0-16,15-39-1 16,-12 24 0-16,5-2-1 15,-4-7 1-15,5 6-1 16,-4-4 1-16,6 6 3 16,6 6 1-16,-1 0 1 15,4 13 1-15,-2-5-1 16,-1 0 2-16,-1-1 4 15,2-3 3-15,0 2 5 16,-1 3 1-16,0 4 1 0,-3 3 3 16,3 7 6-16,-4-1 2 15,-1 6 5-15,3 8 1 16,9 18-7 0,-3 6-5-16,0 19-10 0,2 9-5 15,-13 8-4-15,3 4-1 16,-1 3-2-16,-7-8-3 15,-1-10-7-15,1-2-10 16,2-19-46-16,-1-10-45 0,0-11-223 16,6-15 215-16</inkml:trace>
  <inkml:trace contextRef="#ctx0" brushRef="#br0" timeOffset="22988.17">15882 8962 647 0,'18'20'247'0,"-21"-21"-178"0,4 1-43 15,-2 1-24-15,1-1 17 16,0 0 26-16,0 0 11 15,0 0 1-15,0 0-15 16,0 0-23 0,0 0-9-16,0 0-4 15,4 2 1-15,11 4-1 0,32 24-3 16,-25-8-2-16,3 3 0 16,0 8-1-16,3 4 1 15,-1 13 9-15,-4 2 7 0,-1 9 9 16,-2 3 3-16,-7-5-3 15,0 4-3-15,-11-5-2 16,-4 2 2-16,-6 15 9 16,-9-18 4-16,-3 1 9 15,-3-9 1-15,-5-19 1 16,6 8-3-16,-1-10-5 16,5 0-3-16,1-13-9 15,0 0-5-15,6-5-9 16,-1-6-4-16,7 3-6 0,4-1-3 15,2-4-3 1,2 4-2-16,1-2 0 0,1-2 2 16,-1 2 1-16,3-3-1 15,-1 4-15-15,0-3-18 16,0-2-62-16,-1 0-47 16,-3-4-210-16,-2-1 228 15</inkml:trace>
  <inkml:trace contextRef="#ctx0" brushRef="#br0" timeOffset="23326.25">15711 9924 585 0,'-7'-5'220'0,"7"-4"-158"16,6 9-18-16,-2-1 9 15,3 0 18-15,0 1 23 16,-5-4-2-16</inkml:trace>
  <inkml:trace contextRef="#ctx0" brushRef="#br0" timeOffset="23523.63">15734 9905 1298 0,'5'2'67'0,"-5"-2"-19"0,0 0-8 0,2 4-13 0,0 17-5 0,38 35-9 0,-20-21-5 0,-20 2-4 16,9 13-1-16,-7 9-1 0,-12-3-2 0,23 8 1 0,-10-14 0 0,-3-17 2 15,7-6 0 1,-12-18 4 0,-2-5 0-1,11-4 10 1,-1-1 5-16,12-5 4 16,-1-7 0-1,3-11-9-15,8 2-5 16,-1-12-6-16,5-4-1 15,-4-3-2-15,-6-11 0 16,5 4-1-16,-1 2 0 16,0 7-2-16,0 7 0 0,-3 6-2 15,-4 1-13-15,-9-2-70 16,-4 3-93-16,-10 6 111 16</inkml:trace>
  <inkml:trace contextRef="#ctx0" brushRef="#br0" timeOffset="25453.79">5241 9995 467 0,'-5'6'194'16,"4"-5"-90"-16,-3-1-37 15,3-1 2-15,0 0 5 16,-1 0-8-16,1-1-29 16,-10-3-9-16,-30-19-11 15,23 14-4-15,0-2-6 16,2 1-2-16,-3-1-3 16,-2-4-1-16,1 1 0 15,-1-1-1-15,2-5 1 16,0 4-1-16,0-16 9 15,3-3 3 1,0-10 7-16,-1-7 3 0,4 2 0 16,2-2 1-16,10 2 0 15,5 0-2-15,6-6-7 16,7-1-4-16,1-3-6 0,4-1-1 16,8 8-1-16,1 1-1 15,0 5 3-15,5 3 2 16,6-3 4-16,7 1 4 15,9-3 3-15,-4-6 0 16,-6-2-3-16,-9 1-2 0,-10 4-5 16,4 7 0-1,-7 11-4-15,0 5 0 0,-6 9 0 16,-7 8-1-16,-6 5 0 16,-5 3 0-1,1 0-2-15,-3 4-4 0,0-1-35 16,0 2-29-16,-1 0-87 15,-1 0-57-15,2 0 131 16</inkml:trace>
  <inkml:trace contextRef="#ctx0" brushRef="#br0" timeOffset="26005.79">5294 8241 412 0,'-10'-3'177'15,"9"2"-100"-15,3 4-33 16,5-2-15-1,-7-1 8-15,0 0 23 0,0 0 3 0,0 0-8 16,11 6-10-16,31 9-20 16,-25-15-8-16,13 6-8 15,-1-6-4-15,6 0-2 16,2 0-2-16,-7-2 1 16,-1 1-1-16,-1 2 2 31,-1-1 7-31,6 0 12 15,-1-3 4-15,4-5 4 16,1 3-4-16,-6-6-6 0,0 4-1 16,-9 7 0-16,-8-2 3 0,-7 9 10 15,-3-1 8-15,-2 4 6 16,-5 12 0-16,-2 7-12 0,-4 9-8 16,-6 12-11-16,-3 0-3 15,-14 10 2-15,-3 3 2 16,-11 23 8-16,3 10 4 15,-3 14 0-15,2 7-3 16,4 0-10-16,0-2-9 16,11-9-38-16,3-10-51 15,8-19-211-15,15-13 193 16</inkml:trace>
  <inkml:trace contextRef="#ctx0" brushRef="#br0" timeOffset="31993.55">19720 8154 869 0,'11'-52'302'16,"-29"32"-262"-16,3 4-30 0,1 2 9 16,-1 3 19-16,0 3 8 15,-4 5 14-15,-4 3-2 16,-6 1-4 0,-2 4-6-16,-2 5-20 15,0 1-7-15,1 9-14 0,2 1-4 0,0 7-3 16,1 3-1-1,0 9 0 1,1 5 1-16,-2 10 1 0,-4 6 4 16,5 4 10-16,-2 5 5 0,7 2 7 15,6-3 0-15,-1 0-6 16,11-5-4 0,7-9-10-16,2-7-3 0,14-8-2 15,-6-6-2 1,18-5 1-16,3-2 1 0,5-12 2 15,7-4 2-15,-10-11 0 16,6-4 0-16,1-13-1 16,3-4-2-16,8-10-1 15,1-7 0-15,1-9 0 16,2 3 1-16,-14-3 1 16,-2 0 1-16,-11 9 1 0,-5 3 6 15,-2 17 12-15,-6 7 2 16,0 13 7-16,-3 2-3 15,1 15-11-15,-2 1-1 16,-1 12-8-16,1 8-2 0,-5-3-3 16,5 7-2-16,-2-8 0 15,0-2-2 1,6-4-1-16,-4-10 0 16,5-3-2-16,1-7 1 15,1-9 0-15,2-1 1 0,-1-7 1 16,-4-2 1-16,0-3 2 15,-8-4 1-15,1-6 2 16,-2-4 1-16,-5-5-1 16,5-2-1-16,-12-4-1 15,-2-1-1-15,-1-4-1 16,-6 5 0-16,3 4-2 16,4 3 0-16,-1 7 0 15,-4 2-1-15,5 10-1 16,4 6-1-16,3 5-1 15,2 1-2-15,0-1-4 16,0 0 0-16,0 0 2 16,10 0 1-16,19 0 6 0,35-4-1 15,-30-2 1-15,9 3 0 16,-4 0 0-16,3 1 2 16,-2 2 7-16,-7 2 2 15,-5 6 3-15,-3 4-1 0,-4 12-4 16,-4 4-2-1,-5 10-2-15,-2 3 1 0,-9 1-2 16,-1 3 1 0,-5-7-3-16,-1-6-1 0,3-6 0 15,1-10-1-15,2-8-2 16,2-4-1-16,4-11 0 16,2-6 0-16,4-14 3 15,3 3 0-15,3-11 0 16,1 1 0-16,0 8 0 15,-5-5 2-15,2 13 0 16,-1 4 0-16,-7 8 0 16,2 6 0-16,-7 11 1 15,-1 0 2-15,10 13-1 16,0 3-1-16,0-7-1 16,0 4-2-16,-11-18 0 15,3-5-1-15,-4-4 0 0,0 2 0 16,0 0 1-16,3-5 0 15,8-14 0-15,29-33 0 16,-26 24-1-16,6 5 0 16,-4-4 0-16,0 5 1 15,-1 5 0-15,-6 1 1 16,1 6 0-16,-4 5 0 16,1 5 0-16,3 4 2 0,4 9 1 15,2 6 0-15,8 9 0 16,0-3-1-16,5 5 0 15,4 1 1-15,0-8-2 16,2 1-2-16,-2-15-2 16,4-5-2-16,-8-11-15 15,-13-9-20-15,-6-5-70 16,-7-11-61-16,-3-4 104 16</inkml:trace>
  <inkml:trace contextRef="#ctx0" brushRef="#br0" timeOffset="32324.16">21120 7975 1154 0,'3'-4'403'0,"4"1"-329"16,5-1-81-16,-2 2 4 15,1 1 40-15,-9 1 17 16,-13 1 11-16,-1 3 2 16,-17 4-22-16,8 3-10 15,-1 4-7-15,2 2-1 16,0 6-13-16,-3 3-7 0,8 10-7 16,-5 3-2-16,8 5-2 15,11 12 1 1,1-1 1-16,3 0 2 15,14 3 1-15,-3-7 4 16,4 1 2-16,10 4 1 16,-2-2-3-16,-2 0 0 0,0 1-4 15,-1 8 1-15,-2 2 0 16,0-2-2-16,-3-1-5 16,-10-14-9-16,-5-10-26 15,-6-3-11-15,-9-13-28 16,-5-9-22-16,0-11-123 15,1-3 147-15</inkml:trace>
  <inkml:trace contextRef="#ctx0" brushRef="#br0" timeOffset="32626.21">20898 8770 1266 0,'3'-8'459'0,"10"3"-351"32,-6 2-79-32,-1 0-1 0,40-10 2 0,1-10-5 15,10 8-7-15,-25-6-3 0,-3-8-2 16,-2-2-3-16,-6-4-19 16,1 0-34-16,-4 5-129 15,4 6-125-15,-8 6 179 16</inkml:trace>
  <inkml:trace contextRef="#ctx0" brushRef="#br0" timeOffset="33241.74">21338 8746 1103 0,'7'26'383'15,"3"-1"-339"-15,3-11-42 0,-1-3-2 16,1-8 3-16,-3-12 1 15,-4-14-2-15,5-10-2 16,-3-25-1-16,8-2-1 16,-2-12-3-16,2-6-2 15,-6-21-14-15,-9-3-8 16,-1-7-14 15,-12-1-1-31,-2 12 15 16,-5 1 10-16,1 12 22 0,3 16 16 15,-1 23 32-15,3 17 16 0,0 18-3 16,2 9-9-16,3 15-26 16,2 9-14-16,4 19 10 0,2 5 6 0,2 15 5 15,6 4 1 1,5 6-9-16,0 6-6 0,17 20-9 16,0 0-4-16,4 16-5 15,3-2-3-15,-8-12-9 16,-4 5-18-16,-6-26-1 15,-3-13 2-15,1-20 10 16,-6-24 16-16,1-20 5 16,-1-10-1-16,-6-17-1 15,9-8 0-15,-3-8-3 0,0-1-1 16,-4-18 2-16,-3 3 1 16,2-5 4-1,-1-4 5-15,2 10 9 16,2 19 2-16,2 14-3 15,1 8-4-15,3 20-3 16,1-4 3-16,4 21 3 0,1 8 0 16,3 6-5-16,-3 3-4 15,-4-7 0-15,3-4 2 16,-10-9 1-16,5-3 1 0,-11-11-6 16,4-2-3-1,-3-2-12-15,-3-5-15 0,5 2-48 16,-7-3-35 31,0-9-108-47,7 0-80 0,-13-8 185 0</inkml:trace>
  <inkml:trace contextRef="#ctx0" brushRef="#br0" timeOffset="33531.58">21827 7927 1484 0,'14'5'494'15,"6"-5"-490"-15,12 4-4 0,-5-4-5 0,3 2-2 16,-3 1-9-16,-4-4-11 16,-1 1-38-16,-11-9-37 15,10 3-174-15,-1-1 180 16</inkml:trace>
  <inkml:trace contextRef="#ctx0" brushRef="#br0" timeOffset="34068.83">22459 8160 808 0,'10'-5'172'0,"9"-6"-334"15,-27-6 5-15,11 5 66 16,3-4 49-16,-7-2 81 16,21 5 34-16,-23-10 68 15,-9-1 26-15,-12 0-4 16,-2 1-15-16,2 11-50 16,5 7-31-16,5 9-47 15,-3 8-19-15,-3 10-15 16,-5 4-1-16,6 15 7 31,-1 5 7-31,6 15 16 0,4 5 11 0,6 7 5 0,2-1 0 16,6-8-14-16,3-6-10 15,3-12-7-15,5-5-1 16,1-13-4-16,0-4-1 16,7-16 2-16,5-8 3 15,9-17 1-15,-2-8 2 16,8-16-1-16,2-8 0 15,-3-13 2-15,3-7 1 0,-6-12 5 16,-7-5 2-16,-8 8 9 16,-6-1 4-16,-6 10 15 15,-3 2 8-15,-4 17 17 16,2 12 2 0,-7 20-13-16,3 21-8 0,0 8-12 15,1 9-4 1,0 16 3-16,2 1 2 0,1 17-5 15,2 4-1-15,1 8-7 16,3 1-7-16,0 3-8 16,6 2-3-16,-1-16-9 15,2-5-16 1,1-17-42-16,4-13-28 16,-5-14-63-1,-2-7-48-15,-6-21 132 0</inkml:trace>
  <inkml:trace contextRef="#ctx0" brushRef="#br0" timeOffset="34261.16">22877 8027 1488 0,'9'6'534'0,"2"4"-448"16,6 1-12-16,4-4-29 15,0-12-5-15,19-11-17 16,6-13-8-16,9-23-11 15,10-4-6 1,-1-20-32-16,0-6-33 0,1 1-108 16,-2-6-336-1,8 8 347-15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6E5730-67CA-40C8-8EFD-52496CEBC8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B92530-3831-41EC-BE57-3CCF6AEBB5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1BD5707-276B-4734-A235-D87D24FAA6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9533256-1BCE-45EF-9B62-4C33B1CA61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2664865-FC1C-47BF-89D8-A4A5FE239A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ADC51C5-8A31-4615-B7FC-70C6E0970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47A9778-707F-4A50-BF81-0FA03CA52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2FB664-6209-4882-8AA7-CC3CCC9F7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E336C3-C25D-4607-86CB-D2B33FE40C89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0A00CE3-25C4-47DE-8AA9-D368A169D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B6B5FBD-FAAF-4F81-AA2E-873D11CB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CF57A0A-86D0-42DE-9913-96C85793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CE4965-5717-4E62-89E7-30F074FF8BC9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2FB89EB-BFBC-4801-9677-55F40375B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FB8FD0E-F875-41F2-85AD-4320F1FBE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4D2CF0F-A1F8-4904-A95C-E50C66312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F9D630-AFCF-4D8B-BB46-C3115EF5ACD7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BCD95CC-E6AD-4A21-BDCF-CDA53DAE4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5C23058-2DD7-44E2-9792-C2AC27642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59A6F78-74DB-43CF-B0CB-99A8783C7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FF19A-8F23-454E-AA55-E068E7041691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A09766B-4CBE-4CE9-A7FA-D477927F4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E34280F-5902-4B27-A38A-BE0E2C3EC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EC9D929-3A3F-468A-8E37-77DE5B03F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3EC4FC-EB47-4889-BC03-5F44A48B55CD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50E5650-C78B-4421-9951-488E98B87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15BE228-EFB7-4EBC-868B-D1FB7D93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6ED0E48-7FE7-40E8-9911-C141A20E2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3B219-F979-48BE-B8F3-CE37B5B7E7AA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EED4506-5F2E-4B9B-B350-55479DFED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7368EE3-06FE-4515-AF88-A6F5F1E5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1542EAA-F4F2-4D29-AD93-04126C658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869B4-D81A-40AD-B87C-5C08743C8CF5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3F5B79-B79A-4BAF-B154-689C0065A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5474A8-3A55-4650-B82E-FEF953B0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C659754-E83C-4342-95B8-7697AAE79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A10C69-8E25-4C0A-B22E-C56E5D2EDC9D}" type="slidenum">
              <a:rPr lang="en-US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A2E26BC-0177-4CF2-B750-0459086EA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87E234E-8273-479F-B415-D7BBCF6B9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E64342B-4E53-40ED-A4D5-798F34E50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ED03F1-B781-4F36-BDBD-CE398C40A5C4}" type="slidenum">
              <a:rPr lang="en-US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CCED3CE-98C4-479C-95BD-EF40755A4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2D8827-0F00-4F81-85D1-C05C88CFD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1542EAA-F4F2-4D29-AD93-04126C658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869B4-D81A-40AD-B87C-5C08743C8CF5}" type="slidenum">
              <a:rPr lang="en-US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3F5B79-B79A-4BAF-B154-689C0065A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5474A8-3A55-4650-B82E-FEF953B0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788107-714A-451A-A0AE-D66BCEFF2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263E2B-7603-4591-9207-0FA44C56998D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870E365-4E3C-482C-A5AB-F879AAC1A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D57D873-8299-4E4F-A4C0-05CEDB7F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CEFCFA7-5B05-40F1-AC3C-F2C3DDBE0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70E3C-020E-44D9-901F-1CA9B074E627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8945383-F64C-46DF-979A-16CF78B08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61202DE-1A7F-4F7E-8752-1BE9B04EB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1D2E751-BA7E-445C-B187-3456BFEA6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F14182-4CF6-42E3-B4FF-6B472E2CF279}" type="slidenum">
              <a:rPr lang="en-US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7F720A9-1E23-4116-9BC4-91F569103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1ADC0F8-2DFE-4716-806D-7D89F23F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677BFA7-0CBB-48E3-B4F0-C66850C88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449D7B-B560-4A61-882F-C668B78DC249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FB0BA28-080C-477C-BE7F-3D8F2AF0C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EBFA810-0BDF-4A2B-ADCE-F3A7E17C1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1C40F84-999E-4859-9AA8-535DF4530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5C3233-DC01-4DE3-B150-BB5236371B6A}" type="slidenum">
              <a:rPr lang="en-US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E5BD2F5-C10A-4D09-A2BD-162A9D08D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E5DAAF1-49DF-460D-BE9B-9D23BE9ED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F1D678F-0AC8-4322-89BA-013F01F58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CF5187-D8FF-4406-926D-77ED3F0EE267}" type="slidenum">
              <a:rPr lang="en-US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238A1F3-9457-4A99-91FE-46C36F415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11FD104-1EC7-4C94-8DCD-9558837FF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DDACC88-32C3-47C1-896C-70BC4EC2E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70E6B7-3480-4CCF-8BF8-47D330AFD9EB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9F824A1-1DC4-41D5-8649-0B1B400E1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A994DDB-CC24-4DB8-B49F-9C3B6EEF0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857ABF8-5F8B-468D-9031-8291E0D31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D54161-81F1-4E49-A954-CE51B668A44F}" type="slidenum">
              <a:rPr lang="en-US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3C34B28-B3C2-4A48-B222-E57E78456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7CD678B-552B-4D84-8CE5-50082578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C3D4A4A-D142-4BED-82EF-8DE6C8BA5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1ED3D-F46D-4227-96F0-77E6872879F6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89F8F05-544F-4E29-A520-01370FAE2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06AB660-B904-4121-9E1F-7D9118046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794197D-D254-498E-8A9A-301E331DE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523F0A-86AC-47F0-BC56-6B028948B291}" type="slidenum">
              <a:rPr lang="en-US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28FFD78-9539-4C5F-90F2-6F60438C6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438FC7D-8B6E-40BE-985B-37D28DF9C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6915EB6-6952-4BBD-8319-0199E349B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5439CD-07CF-46A9-9F7A-A4E08041D70F}" type="slidenum">
              <a:rPr lang="en-US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7D80F8C-7627-4CB9-B23C-827F61D0D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C6C4848-792A-4713-B6D9-F3FAC7EEF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B957381-7795-4769-B12C-B39019EA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A623D2-9D35-4484-8EC4-7282862F7DA8}" type="slidenum">
              <a:rPr lang="en-US" altLang="en-US" sz="1200" smtClean="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AFFC9A3-8269-4416-BB1E-CCA15D530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C118671-665D-4908-A310-808A76848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A9664A3-DBD6-40C6-BBA9-7BEC5E31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81F15C-FDF1-420F-83F3-E604FE94DDDC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1179EEE-F54E-4C50-A3FD-FA304375C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F890921-97AC-4C1D-A08E-AC58E962A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858AC8A-4AE3-41BB-8687-9C2CB93F3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878988-1E21-484C-8C56-0343181640DB}" type="slidenum">
              <a:rPr lang="en-US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2194D85-97AB-434D-AF2D-95065299A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7006F65-779B-4AB9-A357-49FBDB9BB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4804AA7-0677-4C3D-8AFE-3B00EA535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BC4E89-A937-4E9B-B388-0B0AE557C14C}" type="slidenum">
              <a:rPr lang="en-US" altLang="en-US" sz="1200" smtClean="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22BD9F7-B714-48E5-8594-813D0C09D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6D16756-60A4-40BC-8587-13DA839BB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12897DA-7BD2-491B-8159-FA230AFAD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5A7256-E53A-48A5-A909-165799F84A6F}" type="slidenum">
              <a:rPr lang="en-US" altLang="en-US" sz="1200" smtClean="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649FCBA-501C-48B6-A2DF-8343264FF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73A8D29-EE11-4B9C-8E82-ACCCCDA8A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857B7FA-C192-48F6-B968-BEE0AC0C5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E5E11E-FDF4-4A02-A3B1-2D11826CB388}" type="slidenum">
              <a:rPr lang="en-US" altLang="en-US" sz="1200" smtClean="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452EBB2-1BF0-4EF8-A112-F003D48D4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36BFBF1-1D1E-40D2-B25D-2EC19EA7D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B4764AF-3C6E-44BC-8ADD-940855304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B44C54-D7E0-47E8-A577-C2654E0DF309}" type="slidenum">
              <a:rPr lang="en-US" altLang="en-US" sz="1200" smtClean="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36C7FFC-C8E9-468C-9DD1-AD20AFD52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000F295-6914-428F-969A-AAED5DF09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5BED392-D42F-4FE5-8F12-03F507CB1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E223F6-3C6D-4EAF-AFD7-012D3384FD2A}" type="slidenum">
              <a:rPr lang="en-US" altLang="en-US" sz="1200" smtClean="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C174443-528D-44E5-A357-BB04F4FDA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967903F-106C-482B-A59B-B477903D2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60A0017-3D07-4E67-AC59-3294BAA6B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5FF61F-CA23-478F-AE82-C6F0880FA23C}" type="slidenum">
              <a:rPr lang="en-US" altLang="en-US" sz="1200" smtClean="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B8EE82D-9611-4E31-95D2-1F2944A2F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362967F-3878-4DC8-B91F-0417EF12E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156FFD69-7FC5-41BD-993A-73D92B12C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A82D7D-1919-42BC-BB9F-4E2D1C9B0AF9}" type="slidenum">
              <a:rPr lang="en-US" altLang="en-US" sz="1200" smtClean="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CB8F0A8-E509-4CB2-9A13-ADBD29F7A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8BE6EEF-F8AB-492E-8730-838A58E50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60A0017-3D07-4E67-AC59-3294BAA6B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5FF61F-CA23-478F-AE82-C6F0880FA23C}" type="slidenum">
              <a:rPr lang="en-US" altLang="en-US" sz="1200" smtClean="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B8EE82D-9611-4E31-95D2-1F2944A2F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362967F-3878-4DC8-B91F-0417EF12E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27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CCCA835-F1C9-4025-AF88-FF9DBD150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12ACD-C899-4522-BB79-3D663908B3BF}" type="slidenum">
              <a:rPr lang="en-US" altLang="en-US" sz="1200" smtClean="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50A1314-5DB1-49D1-B0F6-2696FA4D4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13D9407-127A-4CEE-9963-74EB6216F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E2B8519-F1EB-41CA-8DAC-7C0E6B3E6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EF80AA-13F7-4AB0-ACB2-8A8F3CC35EC4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853050-F934-437C-9A75-FDB8603199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142171-E75C-489E-9B1F-AE4CF2BF6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3F42075-B79B-427D-AA80-8A02331FE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C9D2D3-FD3D-4F10-8066-7874AD4C5592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1499385-F920-4CD4-BD8F-FEB931FA3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96F3066-FA86-4654-AA85-A5963FE93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7BAAA94-A16F-4D77-880D-3BCE01D93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FB686F-5541-4548-83B5-E3AE8F6D55E3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4809A71-BB02-49AC-B46A-89B91FA65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6BBDA58-A364-4F20-8584-AB384BD6E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AAC6A38-4431-4D88-9373-ED2A345F8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CEAA83-AEF2-4E58-8BFF-2D9CF54EDE44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7339A2D-FA2D-46AD-8FC5-F35A7A432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A158224-0824-4B87-A60C-68B974795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4F9E115-5BD9-4AA5-9817-A46623F3F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9DF916-60C6-49FD-83B5-360BCE0E14F1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153D66E-8374-49D3-93DC-558218BA8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A57A0DA-5C00-4B1F-B11B-FE2A43EB2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4B00B19-40E1-4BCB-A217-EE7DE8430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50A303-0AA6-46D3-A2E0-64E7470F4C79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B9D797-B930-4F84-BFEB-7A0DA2A26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F2B9C9A-E4C9-475B-875E-C9998460C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6117C004-8954-455B-985C-F66207AFE23E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6117C004-8954-455B-985C-F66207AFE2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8B79D1F1-1CEA-4B4C-9643-BD2E38AE9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128A5641-9AE6-46EE-A58F-27F6EC8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CF46C5-0CFE-4644-9731-84906CFDF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88EE17-7588-4FDC-BEA2-201BE06881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A92439-9A7B-4BCF-8169-182E2D60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3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A7A48-2747-4238-BBFB-1D76FED5C2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966E-72EC-48CD-B00D-E8E99C546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6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49D94-EC26-493D-BFDE-8C8DE05877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5C42-2F89-4541-8394-BE15FE546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F7E22-E8AC-4135-B774-B03811F2B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8210F-0B2F-45CD-852E-AA93FC6EBE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C98A8-A568-49A5-A353-87D8FFFF00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A3F5-0BDB-474C-A07E-CD2D06D2A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E8DA4B-0CF0-4244-A3D7-0F95F0E067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3E42-9E9C-4B0A-976E-0281BC61E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2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A1CAEC-09CA-48E0-8A78-952379DCB9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5AF0A-4BF8-4F2A-8AC8-11A4861F1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93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F61918-8BE7-435D-9300-740491CF32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B931D-F671-4FFB-8EF2-2FC334F44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7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AF98522-4166-4F2E-8112-4ACA7E5E30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359E-6DC5-4869-8D96-2964023F7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8012A9-7B69-45E1-B3B3-27EA60A0D6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064DB-E5DD-412F-BEFC-C218C7F4A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CA8679-8A72-46AB-99AC-8B6DD4D6B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33695-7584-45A3-80EC-1016890E2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2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8CB969-D15A-4D01-9483-684472332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A4E3CC2B-BC83-42FD-9460-CAA2F2814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75CCD30-04D7-4197-8957-654C77B18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5972" name="Text Box 4">
            <a:extLst>
              <a:ext uri="{FF2B5EF4-FFF2-40B4-BE49-F238E27FC236}">
                <a16:creationId xmlns:a16="http://schemas.microsoft.com/office/drawing/2014/main" id="{1BE638C8-1CE1-447E-9A6F-B0126470A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B6BF9F9D-F301-4ED4-A918-6DB13FD0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14.</a:t>
            </a:r>
            <a:fld id="{2AB8D8CA-DADF-420D-9B1E-A824223DAD2C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3AEE8165-47F8-40BD-9039-07DC688F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A2951E9-0A31-41A5-8AA2-4645AD44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57DB43D3-13B6-4788-8A8A-078B657FFBF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A1FABEC7-1458-4316-98D0-D221AA83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1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2.x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Excel_Worksheet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3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customXml" Target="../ink/ink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customXml" Target="../ink/ink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customXml" Target="../ink/ink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34.xml"/><Relationship Id="rId7" Type="http://schemas.openxmlformats.org/officeDocument/2006/relationships/customXml" Target="../ink/ink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33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png"/><Relationship Id="rId5" Type="http://schemas.openxmlformats.org/officeDocument/2006/relationships/image" Target="../media/image62.emf"/><Relationship Id="rId4" Type="http://schemas.openxmlformats.org/officeDocument/2006/relationships/package" Target="../embeddings/Microsoft_Excel_Worksheet2.xls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63CE4FC3-850E-411E-9A5B-9A285368AB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0664" y="2286000"/>
            <a:ext cx="554267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Lecture 10 : Concurrency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F3014E2C-FF25-4B32-81E1-A6FED20A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</a:t>
            </a:r>
            <a:r>
              <a:rPr lang="en-US" dirty="0" err="1">
                <a:ea typeface="+mj-ea"/>
              </a:rPr>
              <a:t>Serializability</a:t>
            </a:r>
            <a:r>
              <a:rPr lang="en-US" dirty="0">
                <a:ea typeface="+mj-ea"/>
              </a:rPr>
              <a:t> (continued)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7B149A6-EF1C-4623-9268-89A8D0E57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/>
              <a:t>Schedule 3 can be transformed into Schedule 6, a serial schedule where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 sz="2000"/>
              <a:t> follows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>
            <a:extLst>
              <a:ext uri="{FF2B5EF4-FFF2-40B4-BE49-F238E27FC236}">
                <a16:creationId xmlns:a16="http://schemas.microsoft.com/office/drawing/2014/main" id="{A96A540C-DBDE-4257-8811-ED9BB5F0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558641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3</a:t>
            </a:r>
          </a:p>
        </p:txBody>
      </p:sp>
      <p:sp>
        <p:nvSpPr>
          <p:cNvPr id="23557" name="Text Box 12">
            <a:extLst>
              <a:ext uri="{FF2B5EF4-FFF2-40B4-BE49-F238E27FC236}">
                <a16:creationId xmlns:a16="http://schemas.microsoft.com/office/drawing/2014/main" id="{A0280999-70E2-43CA-AE93-10FFABF3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927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Schedule 6</a:t>
            </a:r>
          </a:p>
        </p:txBody>
      </p:sp>
      <p:pic>
        <p:nvPicPr>
          <p:cNvPr id="23558" name="Picture 17">
            <a:extLst>
              <a:ext uri="{FF2B5EF4-FFF2-40B4-BE49-F238E27FC236}">
                <a16:creationId xmlns:a16="http://schemas.microsoft.com/office/drawing/2014/main" id="{863B8B81-53F4-45CE-88C7-618D650A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44750"/>
            <a:ext cx="3849688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>
            <a:extLst>
              <a:ext uri="{FF2B5EF4-FFF2-40B4-BE49-F238E27FC236}">
                <a16:creationId xmlns:a16="http://schemas.microsoft.com/office/drawing/2014/main" id="{A39169ED-8FCC-49B5-8546-639EDCF5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447925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8298A6-2B93-458C-9449-DA764AB0D7EF}"/>
              </a:ext>
            </a:extLst>
          </p:cNvPr>
          <p:cNvCxnSpPr>
            <a:cxnSpLocks/>
          </p:cNvCxnSpPr>
          <p:nvPr/>
        </p:nvCxnSpPr>
        <p:spPr bwMode="auto">
          <a:xfrm>
            <a:off x="1744663" y="3429000"/>
            <a:ext cx="955675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12B6C0-6EE7-4F19-91E8-6C1CB2E4A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3260725"/>
            <a:ext cx="866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Conflict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A93D5-CAF5-43C9-B0A3-E4AA8006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979863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No Conflict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63360-CE13-432C-B361-DC81F4279E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39888" y="4021138"/>
            <a:ext cx="1168400" cy="504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864EF1-6E20-4143-9B22-0AEABA15AA88}"/>
              </a:ext>
            </a:extLst>
          </p:cNvPr>
          <p:cNvCxnSpPr>
            <a:cxnSpLocks/>
          </p:cNvCxnSpPr>
          <p:nvPr/>
        </p:nvCxnSpPr>
        <p:spPr bwMode="auto">
          <a:xfrm>
            <a:off x="1744663" y="4838700"/>
            <a:ext cx="955675" cy="2111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D62737-FEEB-41EC-B453-BE3273D6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4649788"/>
            <a:ext cx="866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Conflict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79453A-9970-42D9-A4CF-502A7F948812}"/>
                  </a:ext>
                </a:extLst>
              </p14:cNvPr>
              <p14:cNvContentPartPr/>
              <p14:nvPr/>
            </p14:nvContentPartPr>
            <p14:xfrm>
              <a:off x="1501200" y="3090960"/>
              <a:ext cx="4044600" cy="307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79453A-9970-42D9-A4CF-502A7F9488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1840" y="3081600"/>
                <a:ext cx="4063320" cy="309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F3014E2C-FF25-4B32-81E1-A6FED20A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</a:t>
            </a:r>
            <a:r>
              <a:rPr lang="en-US" dirty="0" err="1">
                <a:ea typeface="+mj-ea"/>
              </a:rPr>
              <a:t>Serializability</a:t>
            </a:r>
            <a:r>
              <a:rPr lang="en-US" dirty="0">
                <a:ea typeface="+mj-ea"/>
              </a:rPr>
              <a:t> (continued)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F51B008-9E3B-4C91-8144-1B6ABDD79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868363"/>
            <a:ext cx="8383588" cy="55038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endParaRPr lang="en-US" altLang="en-US" sz="2000"/>
          </a:p>
        </p:txBody>
      </p:sp>
      <p:pic>
        <p:nvPicPr>
          <p:cNvPr id="25604" name="Picture 18">
            <a:extLst>
              <a:ext uri="{FF2B5EF4-FFF2-40B4-BE49-F238E27FC236}">
                <a16:creationId xmlns:a16="http://schemas.microsoft.com/office/drawing/2014/main" id="{DC406153-54F3-40A3-BF1A-5CE0B0EE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429000"/>
            <a:ext cx="396081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535A29-0FE1-4614-9604-1F63026FF89F}"/>
              </a:ext>
            </a:extLst>
          </p:cNvPr>
          <p:cNvGraphicFramePr>
            <a:graphicFrameLocks noGrp="1"/>
          </p:cNvGraphicFramePr>
          <p:nvPr/>
        </p:nvGraphicFramePr>
        <p:xfrm>
          <a:off x="749300" y="1277938"/>
          <a:ext cx="3221038" cy="2957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230">
                  <a:extLst>
                    <a:ext uri="{9D8B030D-6E8A-4147-A177-3AD203B41FA5}">
                      <a16:colId xmlns:a16="http://schemas.microsoft.com/office/drawing/2014/main" val="2723619334"/>
                    </a:ext>
                  </a:extLst>
                </a:gridCol>
                <a:gridCol w="1692808">
                  <a:extLst>
                    <a:ext uri="{9D8B030D-6E8A-4147-A177-3AD203B41FA5}">
                      <a16:colId xmlns:a16="http://schemas.microsoft.com/office/drawing/2014/main" val="611204363"/>
                    </a:ext>
                  </a:extLst>
                </a:gridCol>
              </a:tblGrid>
              <a:tr h="32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214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293148486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write(A)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193568918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755780632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write(A)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963806260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611537845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write(B)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654957365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read(B)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51262650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write(B)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" marR="9522" marT="9525" marB="0" anchor="b"/>
                </a:tc>
                <a:extLst>
                  <a:ext uri="{0D108BD9-81ED-4DB2-BD59-A6C34878D82A}">
                    <a16:rowId xmlns:a16="http://schemas.microsoft.com/office/drawing/2014/main" val="34074035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8DC34-4FD8-4E5D-9CBF-F1D596A0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06036"/>
              </p:ext>
            </p:extLst>
          </p:nvPr>
        </p:nvGraphicFramePr>
        <p:xfrm>
          <a:off x="4171950" y="1277938"/>
          <a:ext cx="4760913" cy="185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0913">
                  <a:extLst>
                    <a:ext uri="{9D8B030D-6E8A-4147-A177-3AD203B41FA5}">
                      <a16:colId xmlns:a16="http://schemas.microsoft.com/office/drawing/2014/main" val="1944979767"/>
                    </a:ext>
                  </a:extLst>
                </a:gridCol>
              </a:tblGrid>
              <a:tr h="598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Write(A) of T2 does not conflict with read(B) of T1, swap their sequence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753422923"/>
                  </a:ext>
                </a:extLst>
              </a:tr>
              <a:tr h="42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Swap read(B) of T1 with read(A) of 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4002877105"/>
                  </a:ext>
                </a:extLst>
              </a:tr>
              <a:tr h="42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Swap write(B) of T1 with write(A) of 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2561012551"/>
                  </a:ext>
                </a:extLst>
              </a:tr>
              <a:tr h="42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Swap write(B) of T1 with read(A) of T2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2" marB="0" anchor="b"/>
                </a:tc>
                <a:extLst>
                  <a:ext uri="{0D108BD9-81ED-4DB2-BD59-A6C34878D82A}">
                    <a16:rowId xmlns:a16="http://schemas.microsoft.com/office/drawing/2014/main" val="401351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7EC6F3-4FF9-4470-82B3-051D400BC3D9}"/>
                  </a:ext>
                </a:extLst>
              </p14:cNvPr>
              <p14:cNvContentPartPr/>
              <p14:nvPr/>
            </p14:nvContentPartPr>
            <p14:xfrm>
              <a:off x="907920" y="2283120"/>
              <a:ext cx="7452000" cy="375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7EC6F3-4FF9-4470-82B3-051D400BC3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560" y="2273760"/>
                <a:ext cx="7470720" cy="377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8CE4A09-F53D-47FE-AFCF-7F5A8BFFA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</a:t>
            </a:r>
            <a:r>
              <a:rPr lang="en-US" dirty="0" err="1">
                <a:ea typeface="+mj-ea"/>
              </a:rPr>
              <a:t>Serializability</a:t>
            </a:r>
            <a:r>
              <a:rPr lang="en-US" dirty="0">
                <a:ea typeface="+mj-ea"/>
              </a:rPr>
              <a:t> (continued)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944817-7474-4453-87C1-89E56B6AF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997700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Example of a schedule that is not conflict serializable: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We are unable to swap instructions in the above schedule to obtain either the serial schedule &lt;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 &gt;, or the serial schedule &lt; </a:t>
            </a:r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,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 &gt;.</a:t>
            </a:r>
          </a:p>
        </p:txBody>
      </p:sp>
      <p:pic>
        <p:nvPicPr>
          <p:cNvPr id="27652" name="Picture 8">
            <a:extLst>
              <a:ext uri="{FF2B5EF4-FFF2-40B4-BE49-F238E27FC236}">
                <a16:creationId xmlns:a16="http://schemas.microsoft.com/office/drawing/2014/main" id="{CF4FCE43-7D39-4EA2-A77D-A4DBA813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B02F3-CC28-400B-A170-058ACDF51246}"/>
                  </a:ext>
                </a:extLst>
              </p14:cNvPr>
              <p14:cNvContentPartPr/>
              <p14:nvPr/>
            </p14:nvContentPartPr>
            <p14:xfrm>
              <a:off x="1767600" y="2564640"/>
              <a:ext cx="6688800" cy="118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B02F3-CC28-400B-A170-058ACDF512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8240" y="2555280"/>
                <a:ext cx="6707520" cy="120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Testing for Serializability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D488E8-491F-490D-867C-A71DB3514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directed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transactions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b="1" dirty="0"/>
              <a:t>Example 1</a:t>
            </a:r>
            <a:endParaRPr lang="en-US" altLang="en-US" dirty="0"/>
          </a:p>
        </p:txBody>
      </p:sp>
      <p:pic>
        <p:nvPicPr>
          <p:cNvPr id="29700" name="Picture 11">
            <a:extLst>
              <a:ext uri="{FF2B5EF4-FFF2-40B4-BE49-F238E27FC236}">
                <a16:creationId xmlns:a16="http://schemas.microsoft.com/office/drawing/2014/main" id="{C0E0DE34-BA1D-491C-BD6A-A3E709B7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748088"/>
            <a:ext cx="3876675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8B4C92-A8F6-45D3-97E2-44632972B6DD}"/>
                  </a:ext>
                </a:extLst>
              </p14:cNvPr>
              <p14:cNvContentPartPr/>
              <p14:nvPr/>
            </p14:nvContentPartPr>
            <p14:xfrm>
              <a:off x="4181040" y="3426120"/>
              <a:ext cx="4284360" cy="264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8B4C92-A8F6-45D3-97E2-44632972B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680" y="3416760"/>
                <a:ext cx="4303080" cy="266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Testing for Serializability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889083-BA68-4516-90DB-1C5D4A48E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5095997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A schedule is conflict serializable if its precedence graph is not cyclic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grpSp>
        <p:nvGrpSpPr>
          <p:cNvPr id="31748" name="Group 21">
            <a:extLst>
              <a:ext uri="{FF2B5EF4-FFF2-40B4-BE49-F238E27FC236}">
                <a16:creationId xmlns:a16="http://schemas.microsoft.com/office/drawing/2014/main" id="{10078E52-06E3-4D17-8D20-53F8873537C6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1514475"/>
            <a:ext cx="3479800" cy="3286125"/>
            <a:chOff x="1092518" y="1514475"/>
            <a:chExt cx="3479482" cy="3286741"/>
          </a:xfrm>
        </p:grpSpPr>
        <p:graphicFrame>
          <p:nvGraphicFramePr>
            <p:cNvPr id="31756" name="Object 1">
              <a:extLst>
                <a:ext uri="{FF2B5EF4-FFF2-40B4-BE49-F238E27FC236}">
                  <a16:creationId xmlns:a16="http://schemas.microsoft.com/office/drawing/2014/main" id="{3A74DFDC-791A-42A9-929C-A6F4D0635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518" y="1514475"/>
            <a:ext cx="3479482" cy="3286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Worksheet" r:id="rId4" imgW="1838203" imgH="1914395" progId="Excel.Sheet.12">
                    <p:embed/>
                  </p:oleObj>
                </mc:Choice>
                <mc:Fallback>
                  <p:oleObj name="Worksheet" r:id="rId4" imgW="1838203" imgH="1914395" progId="Excel.Sheet.12">
                    <p:embed/>
                    <p:pic>
                      <p:nvPicPr>
                        <p:cNvPr id="31756" name="Object 1">
                          <a:extLst>
                            <a:ext uri="{FF2B5EF4-FFF2-40B4-BE49-F238E27FC236}">
                              <a16:creationId xmlns:a16="http://schemas.microsoft.com/office/drawing/2014/main" id="{3A74DFDC-791A-42A9-929C-A6F4D0635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518" y="1514475"/>
                          <a:ext cx="3479482" cy="3286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757" name="Straight Arrow Connector 3">
              <a:extLst>
                <a:ext uri="{FF2B5EF4-FFF2-40B4-BE49-F238E27FC236}">
                  <a16:creationId xmlns:a16="http://schemas.microsoft.com/office/drawing/2014/main" id="{E989DF0B-99F4-4060-A37E-952207059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1342" y="2067951"/>
              <a:ext cx="1814732" cy="160371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Straight Arrow Connector 5">
              <a:extLst>
                <a:ext uri="{FF2B5EF4-FFF2-40B4-BE49-F238E27FC236}">
                  <a16:creationId xmlns:a16="http://schemas.microsoft.com/office/drawing/2014/main" id="{6FC08E0D-200D-44DD-B247-1AE433EA11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1342" y="2813538"/>
              <a:ext cx="576775" cy="13504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Straight Arrow Connector 8">
              <a:extLst>
                <a:ext uri="{FF2B5EF4-FFF2-40B4-BE49-F238E27FC236}">
                  <a16:creationId xmlns:a16="http://schemas.microsoft.com/office/drawing/2014/main" id="{B511657B-3A47-4A38-8759-A47D50F79F4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1164" y="3429000"/>
              <a:ext cx="492368" cy="11711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49" name="Group 22">
            <a:extLst>
              <a:ext uri="{FF2B5EF4-FFF2-40B4-BE49-F238E27FC236}">
                <a16:creationId xmlns:a16="http://schemas.microsoft.com/office/drawing/2014/main" id="{5612DE30-FD76-4B52-9EB9-5A908FFE626B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668463"/>
            <a:ext cx="2779713" cy="2341562"/>
            <a:chOff x="5118368" y="1514476"/>
            <a:chExt cx="2386745" cy="1820239"/>
          </a:xfrm>
        </p:grpSpPr>
        <p:sp>
          <p:nvSpPr>
            <p:cNvPr id="31750" name="Oval 12">
              <a:extLst>
                <a:ext uri="{FF2B5EF4-FFF2-40B4-BE49-F238E27FC236}">
                  <a16:creationId xmlns:a16="http://schemas.microsoft.com/office/drawing/2014/main" id="{03740035-5046-40F2-8F83-19CE51E7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98" y="1514476"/>
              <a:ext cx="604911" cy="5534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T2</a:t>
              </a:r>
            </a:p>
          </p:txBody>
        </p:sp>
        <p:sp>
          <p:nvSpPr>
            <p:cNvPr id="31751" name="Oval 16">
              <a:extLst>
                <a:ext uri="{FF2B5EF4-FFF2-40B4-BE49-F238E27FC236}">
                  <a16:creationId xmlns:a16="http://schemas.microsoft.com/office/drawing/2014/main" id="{007B3FA0-8677-4B5F-9135-1BF81460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368" y="2781239"/>
              <a:ext cx="604911" cy="5534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T1</a:t>
              </a:r>
            </a:p>
          </p:txBody>
        </p:sp>
        <p:sp>
          <p:nvSpPr>
            <p:cNvPr id="31752" name="Oval 17">
              <a:extLst>
                <a:ext uri="{FF2B5EF4-FFF2-40B4-BE49-F238E27FC236}">
                  <a16:creationId xmlns:a16="http://schemas.microsoft.com/office/drawing/2014/main" id="{AC4D7FE1-842C-487C-92FC-4C7E549B9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202" y="2781239"/>
              <a:ext cx="604911" cy="5534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T3</a:t>
              </a:r>
            </a:p>
          </p:txBody>
        </p:sp>
        <p:cxnSp>
          <p:nvCxnSpPr>
            <p:cNvPr id="31753" name="Straight Arrow Connector 14">
              <a:extLst>
                <a:ext uri="{FF2B5EF4-FFF2-40B4-BE49-F238E27FC236}">
                  <a16:creationId xmlns:a16="http://schemas.microsoft.com/office/drawing/2014/main" id="{9DF1CBE1-FC32-44DA-A528-ABD0B9586CDF}"/>
                </a:ext>
              </a:extLst>
            </p:cNvPr>
            <p:cNvCxnSpPr>
              <a:cxnSpLocks noChangeShapeType="1"/>
              <a:endCxn id="31752" idx="2"/>
            </p:cNvCxnSpPr>
            <p:nvPr/>
          </p:nvCxnSpPr>
          <p:spPr bwMode="auto">
            <a:xfrm>
              <a:off x="5723279" y="3057977"/>
              <a:ext cx="117692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Straight Arrow Connector 18">
              <a:extLst>
                <a:ext uri="{FF2B5EF4-FFF2-40B4-BE49-F238E27FC236}">
                  <a16:creationId xmlns:a16="http://schemas.microsoft.com/office/drawing/2014/main" id="{9F97FAC2-288D-4E34-B7AC-6D3EE53BF6F0}"/>
                </a:ext>
              </a:extLst>
            </p:cNvPr>
            <p:cNvCxnSpPr>
              <a:cxnSpLocks noChangeShapeType="1"/>
              <a:stCxn id="31751" idx="0"/>
              <a:endCxn id="31750" idx="3"/>
            </p:cNvCxnSpPr>
            <p:nvPr/>
          </p:nvCxnSpPr>
          <p:spPr bwMode="auto">
            <a:xfrm flipV="1">
              <a:off x="5420824" y="1986897"/>
              <a:ext cx="590261" cy="7943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Straight Arrow Connector 20">
              <a:extLst>
                <a:ext uri="{FF2B5EF4-FFF2-40B4-BE49-F238E27FC236}">
                  <a16:creationId xmlns:a16="http://schemas.microsoft.com/office/drawing/2014/main" id="{1E1F9C1C-B554-4791-B755-CBD61BAC36BE}"/>
                </a:ext>
              </a:extLst>
            </p:cNvPr>
            <p:cNvCxnSpPr>
              <a:cxnSpLocks noChangeShapeType="1"/>
              <a:stCxn id="31752" idx="1"/>
              <a:endCxn id="31750" idx="5"/>
            </p:cNvCxnSpPr>
            <p:nvPr/>
          </p:nvCxnSpPr>
          <p:spPr bwMode="auto">
            <a:xfrm flipH="1" flipV="1">
              <a:off x="6438822" y="1986897"/>
              <a:ext cx="549967" cy="8753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3B7D67-6B0E-45A6-B69B-7D6FDA065D56}"/>
                  </a:ext>
                </a:extLst>
              </p14:cNvPr>
              <p14:cNvContentPartPr/>
              <p14:nvPr/>
            </p14:nvContentPartPr>
            <p14:xfrm>
              <a:off x="1856880" y="1764360"/>
              <a:ext cx="6429240" cy="321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3B7D67-6B0E-45A6-B69B-7D6FDA065D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7520" y="1755000"/>
                <a:ext cx="64479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98452"/>
          </a:xfrm>
        </p:spPr>
        <p:txBody>
          <a:bodyPr/>
          <a:lstStyle/>
          <a:p>
            <a:pPr>
              <a:defRPr/>
            </a:pPr>
            <a:r>
              <a:rPr lang="en-US" dirty="0"/>
              <a:t>Class Exercise 1</a:t>
            </a:r>
            <a:endParaRPr lang="en-US" dirty="0">
              <a:ea typeface="+mj-ea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F96A31A-C717-46AE-A73E-171A6C24F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90735"/>
            <a:ext cx="7907337" cy="3478212"/>
          </a:xfrm>
        </p:spPr>
        <p:txBody>
          <a:bodyPr/>
          <a:lstStyle/>
          <a:p>
            <a:r>
              <a:rPr lang="en-US" altLang="en-US" dirty="0"/>
              <a:t>Create a precedence graph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90D91F34-51DD-4E47-94B8-F49C58595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56839"/>
              </p:ext>
            </p:extLst>
          </p:nvPr>
        </p:nvGraphicFramePr>
        <p:xfrm>
          <a:off x="1243013" y="1949817"/>
          <a:ext cx="33289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1838203" imgH="1343131" progId="Excel.Sheet.12">
                  <p:embed/>
                </p:oleObj>
              </mc:Choice>
              <mc:Fallback>
                <p:oleObj name="Worksheet" r:id="rId4" imgW="1838203" imgH="1343131" progId="Excel.Sheet.12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90D91F34-51DD-4E47-94B8-F49C58595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949817"/>
                        <a:ext cx="33289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1C31C2-5FA0-4944-BFE1-4F1479525AAB}"/>
                  </a:ext>
                </a:extLst>
              </p14:cNvPr>
              <p14:cNvContentPartPr/>
              <p14:nvPr/>
            </p14:nvContentPartPr>
            <p14:xfrm>
              <a:off x="830520" y="2014560"/>
              <a:ext cx="7302600" cy="263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1C31C2-5FA0-4944-BFE1-4F1479525A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1160" y="2005200"/>
                <a:ext cx="7321320" cy="265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1 - Answer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22D3980-D4DB-4FB2-A3CA-22407075E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3478212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Oval 12">
            <a:extLst>
              <a:ext uri="{FF2B5EF4-FFF2-40B4-BE49-F238E27FC236}">
                <a16:creationId xmlns:a16="http://schemas.microsoft.com/office/drawing/2014/main" id="{9EE316DE-880E-43C3-8379-C9EB3172C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1668463"/>
            <a:ext cx="704850" cy="711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T3</a:t>
            </a:r>
          </a:p>
        </p:txBody>
      </p:sp>
      <p:sp>
        <p:nvSpPr>
          <p:cNvPr id="35845" name="Oval 16">
            <a:extLst>
              <a:ext uri="{FF2B5EF4-FFF2-40B4-BE49-F238E27FC236}">
                <a16:creationId xmlns:a16="http://schemas.microsoft.com/office/drawing/2014/main" id="{717E4D3A-0101-4F3A-B24C-7AFC2DF5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3297238"/>
            <a:ext cx="704850" cy="7127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T1</a:t>
            </a:r>
          </a:p>
        </p:txBody>
      </p:sp>
      <p:sp>
        <p:nvSpPr>
          <p:cNvPr id="35846" name="Oval 17">
            <a:extLst>
              <a:ext uri="{FF2B5EF4-FFF2-40B4-BE49-F238E27FC236}">
                <a16:creationId xmlns:a16="http://schemas.microsoft.com/office/drawing/2014/main" id="{725A2CF7-2381-4635-B487-AE462193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3297238"/>
            <a:ext cx="704850" cy="7127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T2</a:t>
            </a:r>
          </a:p>
        </p:txBody>
      </p:sp>
      <p:graphicFrame>
        <p:nvGraphicFramePr>
          <p:cNvPr id="35847" name="Object 2">
            <a:extLst>
              <a:ext uri="{FF2B5EF4-FFF2-40B4-BE49-F238E27FC236}">
                <a16:creationId xmlns:a16="http://schemas.microsoft.com/office/drawing/2014/main" id="{EC269955-E13D-4D77-A262-A36E3FD3C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1668463"/>
          <a:ext cx="33289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4" imgW="1838203" imgH="1343131" progId="Excel.Sheet.12">
                  <p:embed/>
                </p:oleObj>
              </mc:Choice>
              <mc:Fallback>
                <p:oleObj name="Worksheet" r:id="rId4" imgW="1838203" imgH="1343131" progId="Excel.Sheet.12">
                  <p:embed/>
                  <p:pic>
                    <p:nvPicPr>
                      <p:cNvPr id="35847" name="Object 2">
                        <a:extLst>
                          <a:ext uri="{FF2B5EF4-FFF2-40B4-BE49-F238E27FC236}">
                            <a16:creationId xmlns:a16="http://schemas.microsoft.com/office/drawing/2014/main" id="{EC269955-E13D-4D77-A262-A36E3FD3C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668463"/>
                        <a:ext cx="33289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848" name="Straight Arrow Connector 6">
            <a:extLst>
              <a:ext uri="{FF2B5EF4-FFF2-40B4-BE49-F238E27FC236}">
                <a16:creationId xmlns:a16="http://schemas.microsoft.com/office/drawing/2014/main" id="{CCE1A418-9285-4A9E-9337-9A352AA5519F}"/>
              </a:ext>
            </a:extLst>
          </p:cNvPr>
          <p:cNvCxnSpPr>
            <a:cxnSpLocks/>
          </p:cNvCxnSpPr>
          <p:nvPr/>
        </p:nvCxnSpPr>
        <p:spPr bwMode="auto">
          <a:xfrm>
            <a:off x="2039938" y="2236788"/>
            <a:ext cx="1660525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Arrow Connector 9">
            <a:extLst>
              <a:ext uri="{FF2B5EF4-FFF2-40B4-BE49-F238E27FC236}">
                <a16:creationId xmlns:a16="http://schemas.microsoft.com/office/drawing/2014/main" id="{42DFDD0B-F7DB-45A6-B3B1-D41CEDF5466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09788" y="2589213"/>
            <a:ext cx="1660525" cy="708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Arrow Connector 11">
            <a:extLst>
              <a:ext uri="{FF2B5EF4-FFF2-40B4-BE49-F238E27FC236}">
                <a16:creationId xmlns:a16="http://schemas.microsoft.com/office/drawing/2014/main" id="{DAB30592-2026-4913-9152-7CE633953603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2763" y="2944813"/>
            <a:ext cx="717550" cy="615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Arrow Connector 15">
            <a:extLst>
              <a:ext uri="{FF2B5EF4-FFF2-40B4-BE49-F238E27FC236}">
                <a16:creationId xmlns:a16="http://schemas.microsoft.com/office/drawing/2014/main" id="{10D557F6-FED7-4A60-AC15-653E38D25138}"/>
              </a:ext>
            </a:extLst>
          </p:cNvPr>
          <p:cNvCxnSpPr>
            <a:cxnSpLocks/>
          </p:cNvCxnSpPr>
          <p:nvPr/>
        </p:nvCxnSpPr>
        <p:spPr bwMode="auto">
          <a:xfrm>
            <a:off x="2039938" y="3429000"/>
            <a:ext cx="619125" cy="23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Arrow Connector 23">
            <a:extLst>
              <a:ext uri="{FF2B5EF4-FFF2-40B4-BE49-F238E27FC236}">
                <a16:creationId xmlns:a16="http://schemas.microsoft.com/office/drawing/2014/main" id="{59B90D84-A312-41AA-AF0F-45CAB1B7DCEE}"/>
              </a:ext>
            </a:extLst>
          </p:cNvPr>
          <p:cNvCxnSpPr>
            <a:cxnSpLocks/>
            <a:stCxn id="35845" idx="0"/>
            <a:endCxn id="35844" idx="3"/>
          </p:cNvCxnSpPr>
          <p:nvPr/>
        </p:nvCxnSpPr>
        <p:spPr bwMode="auto">
          <a:xfrm flipV="1">
            <a:off x="5902325" y="2276475"/>
            <a:ext cx="687388" cy="1020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Connector: Elbow 458757">
            <a:extLst>
              <a:ext uri="{FF2B5EF4-FFF2-40B4-BE49-F238E27FC236}">
                <a16:creationId xmlns:a16="http://schemas.microsoft.com/office/drawing/2014/main" id="{2EE43FCE-C43A-4004-ACEC-436D5F3189B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903913" y="2719388"/>
            <a:ext cx="1284288" cy="5826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Arrow Connector 458760">
            <a:extLst>
              <a:ext uri="{FF2B5EF4-FFF2-40B4-BE49-F238E27FC236}">
                <a16:creationId xmlns:a16="http://schemas.microsoft.com/office/drawing/2014/main" id="{EA2E7EF9-A5E2-4BE4-8DCD-C0664AA63982}"/>
              </a:ext>
            </a:extLst>
          </p:cNvPr>
          <p:cNvCxnSpPr>
            <a:cxnSpLocks noChangeShapeType="1"/>
            <a:stCxn id="35844" idx="5"/>
          </p:cNvCxnSpPr>
          <p:nvPr/>
        </p:nvCxnSpPr>
        <p:spPr bwMode="auto">
          <a:xfrm>
            <a:off x="7088188" y="2276475"/>
            <a:ext cx="747712" cy="1030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Arrow Connector 458770">
            <a:extLst>
              <a:ext uri="{FF2B5EF4-FFF2-40B4-BE49-F238E27FC236}">
                <a16:creationId xmlns:a16="http://schemas.microsoft.com/office/drawing/2014/main" id="{C3EE5217-DA8C-4B7B-8B4E-6EE4D814D94A}"/>
              </a:ext>
            </a:extLst>
          </p:cNvPr>
          <p:cNvCxnSpPr>
            <a:cxnSpLocks/>
            <a:stCxn id="35845" idx="5"/>
            <a:endCxn id="35846" idx="3"/>
          </p:cNvCxnSpPr>
          <p:nvPr/>
        </p:nvCxnSpPr>
        <p:spPr bwMode="auto">
          <a:xfrm>
            <a:off x="6151563" y="3905250"/>
            <a:ext cx="1576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AA7A99DA-AC23-4614-8CF8-56F42AA3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938713"/>
            <a:ext cx="79676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kern="0" dirty="0"/>
              <a:t>Precedence graph for this schedule is cyclic, so it is NOT conflict serializable</a:t>
            </a:r>
          </a:p>
          <a:p>
            <a:pPr>
              <a:defRPr/>
            </a:pPr>
            <a:endParaRPr lang="en-US" altLang="en-US" sz="1800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12E93D-625E-4FC7-A0C1-A33AB1C13B8F}"/>
                  </a:ext>
                </a:extLst>
              </p14:cNvPr>
              <p14:cNvContentPartPr/>
              <p14:nvPr/>
            </p14:nvContentPartPr>
            <p14:xfrm>
              <a:off x="5841000" y="2122200"/>
              <a:ext cx="1194480" cy="172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12E93D-625E-4FC7-A0C1-A33AB1C13B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1640" y="2112840"/>
                <a:ext cx="1213200" cy="174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C0679729-A59C-4E3E-81FC-3FE3685C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Is this a conflict </a:t>
            </a:r>
            <a:r>
              <a:rPr lang="en-US" dirty="0" err="1">
                <a:ea typeface="+mj-ea"/>
              </a:rPr>
              <a:t>serializable</a:t>
            </a:r>
            <a:r>
              <a:rPr lang="en-US" dirty="0">
                <a:ea typeface="+mj-ea"/>
              </a:rPr>
              <a:t> schedule?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D52C7EA3-E76A-44CB-94E1-764B10AD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804863"/>
            <a:ext cx="47958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3B3DAF-72F2-40D4-9257-C6FC5C983806}"/>
                  </a:ext>
                </a:extLst>
              </p14:cNvPr>
              <p14:cNvContentPartPr/>
              <p14:nvPr/>
            </p14:nvContentPartPr>
            <p14:xfrm>
              <a:off x="3533760" y="1730880"/>
              <a:ext cx="4522320" cy="353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3B3DAF-72F2-40D4-9257-C6FC5C983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4400" y="1721520"/>
                <a:ext cx="4541040" cy="355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BBCF1F-2C6A-4FDA-972B-A0484D9A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C395BF-BFCA-4407-A717-244C258BB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99240"/>
              </p:ext>
            </p:extLst>
          </p:nvPr>
        </p:nvGraphicFramePr>
        <p:xfrm>
          <a:off x="1266092" y="1649036"/>
          <a:ext cx="3573193" cy="3682624"/>
        </p:xfrm>
        <a:graphic>
          <a:graphicData uri="http://schemas.openxmlformats.org/drawingml/2006/table">
            <a:tbl>
              <a:tblPr/>
              <a:tblGrid>
                <a:gridCol w="1163135">
                  <a:extLst>
                    <a:ext uri="{9D8B030D-6E8A-4147-A177-3AD203B41FA5}">
                      <a16:colId xmlns:a16="http://schemas.microsoft.com/office/drawing/2014/main" val="1779834354"/>
                    </a:ext>
                  </a:extLst>
                </a:gridCol>
                <a:gridCol w="1182850">
                  <a:extLst>
                    <a:ext uri="{9D8B030D-6E8A-4147-A177-3AD203B41FA5}">
                      <a16:colId xmlns:a16="http://schemas.microsoft.com/office/drawing/2014/main" val="3680925300"/>
                    </a:ext>
                  </a:extLst>
                </a:gridCol>
                <a:gridCol w="1227208">
                  <a:extLst>
                    <a:ext uri="{9D8B030D-6E8A-4147-A177-3AD203B41FA5}">
                      <a16:colId xmlns:a16="http://schemas.microsoft.com/office/drawing/2014/main" val="2586026228"/>
                    </a:ext>
                  </a:extLst>
                </a:gridCol>
              </a:tblGrid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685026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705510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56993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82750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686625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93867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41865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91424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80300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97774"/>
                  </a:ext>
                </a:extLst>
              </a:tr>
              <a:tr h="334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7803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D13C6AC-91C0-44F1-9AD4-0BF8E899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46" y="937660"/>
            <a:ext cx="7907337" cy="43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1800" kern="0" dirty="0"/>
              <a:t>Create a precedence graph</a:t>
            </a:r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  <a:p>
            <a:endParaRPr lang="en-US" altLang="en-US" sz="1800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AC8FEF-F1B1-48CC-A162-06EAB7C15825}"/>
                  </a:ext>
                </a:extLst>
              </p14:cNvPr>
              <p14:cNvContentPartPr/>
              <p14:nvPr/>
            </p14:nvContentPartPr>
            <p14:xfrm>
              <a:off x="1532160" y="1802160"/>
              <a:ext cx="6523560" cy="408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AC8FEF-F1B1-48CC-A162-06EAB7C158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2800" y="1792800"/>
                <a:ext cx="6542280" cy="41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4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54983EF9-0DEE-43B4-AB29-C0AEB6C70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CFDF178-E098-4743-893D-4CD8020F4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47838"/>
            <a:ext cx="78486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</a:t>
            </a:r>
            <a:r>
              <a:rPr lang="en-US" altLang="en-US" u="sng" dirty="0">
                <a:solidFill>
                  <a:srgbClr val="FF0000"/>
                </a:solidFill>
              </a:rPr>
              <a:t>then the commit operation of </a:t>
            </a:r>
            <a:r>
              <a:rPr lang="en-US" altLang="en-US" i="1" u="sng" dirty="0">
                <a:solidFill>
                  <a:srgbClr val="FF0000"/>
                </a:solidFill>
              </a:rPr>
              <a:t>T</a:t>
            </a:r>
            <a:r>
              <a:rPr lang="en-US" altLang="en-US" i="1" u="sng" baseline="-25000" dirty="0">
                <a:solidFill>
                  <a:srgbClr val="FF0000"/>
                </a:solidFill>
              </a:rPr>
              <a:t>i</a:t>
            </a:r>
            <a:r>
              <a:rPr lang="en-US" altLang="en-US" i="1" u="sng" dirty="0">
                <a:solidFill>
                  <a:srgbClr val="FF0000"/>
                </a:solidFill>
              </a:rPr>
              <a:t> </a:t>
            </a:r>
            <a:r>
              <a:rPr lang="en-US" altLang="en-US" u="sng" dirty="0">
                <a:solidFill>
                  <a:srgbClr val="FF0000"/>
                </a:solidFill>
              </a:rPr>
              <a:t> should appear before the commit operation of </a:t>
            </a:r>
            <a:r>
              <a:rPr lang="en-US" altLang="en-US" i="1" u="sng" dirty="0">
                <a:solidFill>
                  <a:srgbClr val="FF0000"/>
                </a:solidFill>
              </a:rPr>
              <a:t>T</a:t>
            </a:r>
            <a:r>
              <a:rPr lang="en-US" altLang="en-US" i="1" u="sng" baseline="-25000" dirty="0">
                <a:solidFill>
                  <a:srgbClr val="FF0000"/>
                </a:solidFill>
              </a:rPr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is not recoverable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9</a:t>
            </a:r>
            <a:r>
              <a:rPr lang="en-US" altLang="en-US" i="1" dirty="0"/>
              <a:t> </a:t>
            </a:r>
            <a:r>
              <a:rPr lang="en-US" altLang="en-US" dirty="0"/>
              <a:t>commits immediately after the read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Database must ensure that schedules are recoverable.</a:t>
            </a: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DFB381B3-0B43-48A5-BDF3-7C64FDB7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5988"/>
            <a:ext cx="679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Need to address the effect of transaction failures on concurrently </a:t>
            </a:r>
            <a:br>
              <a:rPr kumimoji="0" lang="en-US" altLang="en-US" sz="1800"/>
            </a:br>
            <a:r>
              <a:rPr kumimoji="0" lang="en-US" altLang="en-US" sz="1800"/>
              <a:t>running transactions.</a:t>
            </a:r>
          </a:p>
        </p:txBody>
      </p:sp>
      <p:pic>
        <p:nvPicPr>
          <p:cNvPr id="39941" name="Picture 11">
            <a:extLst>
              <a:ext uri="{FF2B5EF4-FFF2-40B4-BE49-F238E27FC236}">
                <a16:creationId xmlns:a16="http://schemas.microsoft.com/office/drawing/2014/main" id="{5FEC4577-72B4-4E71-8103-C1132F94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3090863"/>
            <a:ext cx="34829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DF30FB-8CC9-4E98-993C-0BDB32520659}"/>
                  </a:ext>
                </a:extLst>
              </p14:cNvPr>
              <p14:cNvContentPartPr/>
              <p14:nvPr/>
            </p14:nvContentPartPr>
            <p14:xfrm>
              <a:off x="5033160" y="2039040"/>
              <a:ext cx="1679040" cy="297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DF30FB-8CC9-4E98-993C-0BDB32520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800" y="2029680"/>
                <a:ext cx="1697760" cy="298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8E6F718-5C36-4183-8CC4-D5856A2F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1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9D4AF0-CBBF-4358-BD82-6A75F23EE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serial </a:t>
            </a:r>
            <a:r>
              <a:rPr lang="en-US" altLang="en-US" sz="2000"/>
              <a:t>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7172" name="Picture 13">
            <a:extLst>
              <a:ext uri="{FF2B5EF4-FFF2-40B4-BE49-F238E27FC236}">
                <a16:creationId xmlns:a16="http://schemas.microsoft.com/office/drawing/2014/main" id="{BE1FB29F-B538-4F49-AE6F-75C77D47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685925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">
            <a:extLst>
              <a:ext uri="{FF2B5EF4-FFF2-40B4-BE49-F238E27FC236}">
                <a16:creationId xmlns:a16="http://schemas.microsoft.com/office/drawing/2014/main" id="{EBD4700E-9098-4BDF-98A8-80F84DF1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685925"/>
            <a:ext cx="2008187" cy="453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95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855 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2050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2145 (B)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Total A+B= 3000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C6D3AB9E-A9FA-4C9E-98EA-89E313258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7EE998-0740-4336-ACDC-66A0C1CCE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69150" cy="4622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>
                <a:solidFill>
                  <a:srgbClr val="000099"/>
                </a:solidFill>
              </a:rPr>
              <a:t>Cascading rollback</a:t>
            </a:r>
            <a:r>
              <a:rPr lang="en-US" altLang="en-US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If </a:t>
            </a:r>
            <a:r>
              <a:rPr lang="en-US" altLang="en-US" i="1"/>
              <a:t>T</a:t>
            </a:r>
            <a:r>
              <a:rPr lang="en-US" altLang="en-US" baseline="-25000"/>
              <a:t>10</a:t>
            </a:r>
            <a:r>
              <a:rPr lang="en-US" altLang="en-US"/>
              <a:t> fails, </a:t>
            </a:r>
            <a:r>
              <a:rPr lang="en-US" altLang="en-US" i="1"/>
              <a:t>T</a:t>
            </a:r>
            <a:r>
              <a:rPr lang="en-US" altLang="en-US" baseline="-25000"/>
              <a:t>11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12</a:t>
            </a:r>
            <a:r>
              <a:rPr lang="en-US" altLang="en-US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altLang="en-US"/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/>
              <a:t>Can lead to the undoing of a significant amount of work</a:t>
            </a:r>
          </a:p>
        </p:txBody>
      </p:sp>
      <p:pic>
        <p:nvPicPr>
          <p:cNvPr id="41988" name="Picture 12">
            <a:extLst>
              <a:ext uri="{FF2B5EF4-FFF2-40B4-BE49-F238E27FC236}">
                <a16:creationId xmlns:a16="http://schemas.microsoft.com/office/drawing/2014/main" id="{23D83720-9F51-4714-9DA1-11C95F6C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24100"/>
            <a:ext cx="4216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F5F563-6815-4CB2-8A9C-A8EB04A809F8}"/>
                  </a:ext>
                </a:extLst>
              </p14:cNvPr>
              <p14:cNvContentPartPr/>
              <p14:nvPr/>
            </p14:nvContentPartPr>
            <p14:xfrm>
              <a:off x="1375200" y="2779200"/>
              <a:ext cx="4228200" cy="193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F5F563-6815-4CB2-8A9C-A8EB04A809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5840" y="2769840"/>
                <a:ext cx="4246920" cy="195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E530D372-8794-4257-9E73-0B3607B99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Cascadeless Schedules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5E82B8C-A623-44E6-B84B-E1E232EA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 if 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the commit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 appears before the read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j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Every </a:t>
            </a:r>
            <a:r>
              <a:rPr lang="en-US" altLang="en-US" dirty="0" err="1"/>
              <a:t>cascadeless</a:t>
            </a:r>
            <a:r>
              <a:rPr lang="en-US" altLang="en-US" dirty="0"/>
              <a:t> schedule is also recoverable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chemeClr val="bg1">
                    <a:lumMod val="25000"/>
                  </a:schemeClr>
                </a:solidFill>
              </a:rPr>
              <a:t>It is desirable to restrict the schedules to those that are </a:t>
            </a:r>
            <a:r>
              <a:rPr lang="en-US" altLang="en-US" u="sng" dirty="0" err="1">
                <a:solidFill>
                  <a:schemeClr val="bg1">
                    <a:lumMod val="25000"/>
                  </a:schemeClr>
                </a:solidFill>
              </a:rPr>
              <a:t>cascadeless</a:t>
            </a:r>
            <a:endParaRPr lang="en-US" altLang="en-US" u="sng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CD837685-6523-472F-B68B-85E592220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Concurrency Control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7EDA417-41B4-4AEA-A400-06F454CC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234" y="759656"/>
            <a:ext cx="8389254" cy="575368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 database must provide a mechanism that will ensure that all possible schedules are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conflict  serializable, and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are recoverable and preferably </a:t>
            </a:r>
            <a:r>
              <a:rPr lang="en-US" altLang="en-US" dirty="0" err="1">
                <a:ea typeface="ＭＳ Ｐゴシック" pitchFamily="34" charset="-128"/>
              </a:rPr>
              <a:t>cascadeless</a:t>
            </a: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 policy in which only one transaction can execute at a time generates serial schedules, but provides a poor degree of concurrency</a:t>
            </a:r>
          </a:p>
          <a:p>
            <a:pPr lvl="1"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E.g. Airline seat selection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Testing a schedule for serializability </a:t>
            </a:r>
            <a:r>
              <a:rPr lang="en-US" altLang="en-US" i="1" dirty="0">
                <a:ea typeface="ＭＳ Ｐゴシック" pitchFamily="34" charset="-128"/>
              </a:rPr>
              <a:t>after</a:t>
            </a:r>
            <a:r>
              <a:rPr lang="en-US" altLang="en-US" dirty="0">
                <a:ea typeface="ＭＳ Ｐゴシック" pitchFamily="34" charset="-128"/>
              </a:rPr>
              <a:t> it has executed is a little too late!</a:t>
            </a:r>
          </a:p>
          <a:p>
            <a:pPr>
              <a:defRPr/>
            </a:pPr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Goal</a:t>
            </a:r>
            <a:r>
              <a:rPr lang="en-US" altLang="en-US" dirty="0">
                <a:ea typeface="ＭＳ Ｐゴシック" pitchFamily="34" charset="-128"/>
              </a:rPr>
              <a:t> – to develop concurrency control protocols that will assure serializability.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How do we achieve these results?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Allow only one set of transactions to run at a time?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What will happen if entire database runs only these transactions?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B6B384F-EBDA-458C-A423-6DD013912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Locking-based Concurrency Control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19FA4E1-D333-4427-A600-C3407FB00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53552"/>
            <a:ext cx="8229600" cy="5271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b="1" dirty="0">
                <a:ea typeface="ＭＳ Ｐゴシック" pitchFamily="34" charset="-128"/>
              </a:rPr>
              <a:t>Locks</a:t>
            </a:r>
            <a:r>
              <a:rPr lang="en-US" altLang="en-US" dirty="0"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Transaction level locks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Guarantee exclusive use of a data item to a current transaction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T2 does not have access to a data item that is currently being locked by T1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T1 acquires a lock on an item prior to data access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The lock is released after the transaction is completed: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ea typeface="ＭＳ Ｐゴシック" pitchFamily="34" charset="-128"/>
              </a:rPr>
              <a:t>Other transactions can then lock the item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Other mechanisms to achieve concurrency control: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Timestamps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Multiple versions/ Snapshots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Predicate locking (based on where condition)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E98B5C4-6754-4AE9-B896-3CADECC71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1775"/>
            <a:ext cx="822960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Locking Algorithms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5783940-88CB-4DCE-A1CA-2AA84A919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333500"/>
            <a:ext cx="81915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/>
              <a:t>Lock manager: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A module that is responsible for assigning the locks to transactions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/>
              <a:t>Lock types: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Binary locks: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An item can be in one of two states: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LOCKED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UNLOCKED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/>
              <a:t>Shared/Exclusive locks: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An item can be in one of three states: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UNLOCKED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SHARED lock by more than one transaction – denoted by S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/>
              <a:t>EXCLUSIVE lock by only one transaction – denoted by X</a:t>
            </a:r>
            <a:br>
              <a:rPr lang="en-US" altLang="en-US" sz="1600"/>
            </a:br>
            <a:endParaRPr lang="en-US" altLang="en-US" sz="1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A6E707-176C-4A4F-BAA9-F3D340535472}"/>
                  </a:ext>
                </a:extLst>
              </p14:cNvPr>
              <p14:cNvContentPartPr/>
              <p14:nvPr/>
            </p14:nvContentPartPr>
            <p14:xfrm>
              <a:off x="6757560" y="4909680"/>
              <a:ext cx="566280" cy="64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A6E707-176C-4A4F-BAA9-F3D340535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8200" y="4900320"/>
                <a:ext cx="585000" cy="66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Placeholder 6">
            <a:extLst>
              <a:ext uri="{FF2B5EF4-FFF2-40B4-BE49-F238E27FC236}">
                <a16:creationId xmlns:a16="http://schemas.microsoft.com/office/drawing/2014/main" id="{A9E1A3D7-0BAB-4E4A-899C-988B3DB2FC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324475"/>
            <a:ext cx="5486400" cy="5715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Solves the Lost update problem</a:t>
            </a:r>
          </a:p>
        </p:txBody>
      </p:sp>
      <p:pic>
        <p:nvPicPr>
          <p:cNvPr id="52227" name="Picture 2" descr="U:\MyWeb\Coursework\BookResources\FigureFiles\CH10\Tbl10-12.bmp">
            <a:extLst>
              <a:ext uri="{FF2B5EF4-FFF2-40B4-BE49-F238E27FC236}">
                <a16:creationId xmlns:a16="http://schemas.microsoft.com/office/drawing/2014/main" id="{16DEF3A4-4E43-4796-978D-4D0D6D27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0934C9-FD2F-4C8F-B5DD-E8C9EE45AFBB}"/>
                  </a:ext>
                </a:extLst>
              </p14:cNvPr>
              <p14:cNvContentPartPr/>
              <p14:nvPr/>
            </p14:nvContentPartPr>
            <p14:xfrm>
              <a:off x="2370600" y="1737720"/>
              <a:ext cx="4255920" cy="199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0934C9-FD2F-4C8F-B5DD-E8C9EE45AF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1240" y="1728360"/>
                <a:ext cx="4274640" cy="201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F5281DA1-4519-421D-82AA-FEA9FEE80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Lost Update Problem</a:t>
            </a:r>
          </a:p>
        </p:txBody>
      </p:sp>
      <p:pic>
        <p:nvPicPr>
          <p:cNvPr id="53251" name="Picture 6" descr="Tbl10-04">
            <a:extLst>
              <a:ext uri="{FF2B5EF4-FFF2-40B4-BE49-F238E27FC236}">
                <a16:creationId xmlns:a16="http://schemas.microsoft.com/office/drawing/2014/main" id="{CA4BF700-5F50-4C63-AC53-7CECD9D0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816100"/>
            <a:ext cx="77724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>
            <a:extLst>
              <a:ext uri="{FF2B5EF4-FFF2-40B4-BE49-F238E27FC236}">
                <a16:creationId xmlns:a16="http://schemas.microsoft.com/office/drawing/2014/main" id="{4204C787-0D0E-4862-92E2-9D1D1202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772025"/>
            <a:ext cx="4454525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T1: R(Q)                </a:t>
            </a:r>
            <a:r>
              <a:rPr kumimoji="0"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W(Q)</a:t>
            </a: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T2:           R(Q)                         W(Q)C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60B082FA-5D18-4207-9A5F-2B905A9C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718175"/>
            <a:ext cx="334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Lost Update of T1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E3A9B4-67C7-49D4-9460-1F1D4B4600EC}"/>
                  </a:ext>
                </a:extLst>
              </p14:cNvPr>
              <p14:cNvContentPartPr/>
              <p14:nvPr/>
            </p14:nvContentPartPr>
            <p14:xfrm>
              <a:off x="4855320" y="3157560"/>
              <a:ext cx="1075680" cy="70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E3A9B4-67C7-49D4-9460-1F1D4B460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960" y="3148200"/>
                <a:ext cx="1094400" cy="72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7CE7207E-03F2-4344-8BC6-F85D4B3E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Binary Locks (continued)</a:t>
            </a:r>
          </a:p>
        </p:txBody>
      </p:sp>
      <p:sp>
        <p:nvSpPr>
          <p:cNvPr id="58371" name="Content Placeholder 6">
            <a:extLst>
              <a:ext uri="{FF2B5EF4-FFF2-40B4-BE49-F238E27FC236}">
                <a16:creationId xmlns:a16="http://schemas.microsoft.com/office/drawing/2014/main" id="{3B9E0128-EE26-41C5-949F-417C200E1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Binary lock is too restrictive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T1 does not need to lock an object if it only reads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Two operations conflict only if one of them is WRITE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8BFA967-2800-41FA-99FE-DB0D4E0F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Shared/Exclusive Locks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7A2A8D6-926F-4EA2-B4F0-B0699BECA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550" y="1039813"/>
            <a:ext cx="8229600" cy="5529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lock can be in three states: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Unlocked, shared, or exclusive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3300"/>
                </a:solidFill>
              </a:rPr>
              <a:t>Exclusive mode (X):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Access is reserved only for the transaction that locked the object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When there is a potential conflict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Granted if: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Operation is WRITE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The object does not hold any other locks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3300"/>
                </a:solidFill>
              </a:rPr>
              <a:t>Shared mode (S):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When concurrent transactions only read the object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Granted if: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Operation is READ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The object does not hold any exclusive locks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5C1FA2-AE38-401C-BE9C-56BB6B43A0D0}"/>
                  </a:ext>
                </a:extLst>
              </p14:cNvPr>
              <p14:cNvContentPartPr/>
              <p14:nvPr/>
            </p14:nvContentPartPr>
            <p14:xfrm>
              <a:off x="4719240" y="3008160"/>
              <a:ext cx="3582720" cy="266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5C1FA2-AE38-401C-BE9C-56BB6B43A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9880" y="2998800"/>
                <a:ext cx="3601440" cy="268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5AD2C243-7978-45BB-8A63-80E1B143F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S/X locks</a:t>
            </a:r>
          </a:p>
        </p:txBody>
      </p:sp>
      <p:pic>
        <p:nvPicPr>
          <p:cNvPr id="56323" name="Picture 3" descr="15">
            <a:extLst>
              <a:ext uri="{FF2B5EF4-FFF2-40B4-BE49-F238E27FC236}">
                <a16:creationId xmlns:a16="http://schemas.microsoft.com/office/drawing/2014/main" id="{530A0F75-FC34-413D-A2B7-729BCDC5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068388"/>
            <a:ext cx="7329487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4" name="Straight Arrow Connector 2">
            <a:extLst>
              <a:ext uri="{FF2B5EF4-FFF2-40B4-BE49-F238E27FC236}">
                <a16:creationId xmlns:a16="http://schemas.microsoft.com/office/drawing/2014/main" id="{78F76339-027D-4A38-92D2-B667FC080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8925" y="5191125"/>
            <a:ext cx="8175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5" name="TextBox 3">
            <a:extLst>
              <a:ext uri="{FF2B5EF4-FFF2-40B4-BE49-F238E27FC236}">
                <a16:creationId xmlns:a16="http://schemas.microsoft.com/office/drawing/2014/main" id="{18F3EA6B-7A9A-4975-95E5-150621FC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4960938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/>
              <a:t>Misprint – this is T1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F4DDB1-B46D-4AFE-8CBE-8364963D5886}"/>
                  </a:ext>
                </a:extLst>
              </p14:cNvPr>
              <p14:cNvContentPartPr/>
              <p14:nvPr/>
            </p14:nvContentPartPr>
            <p14:xfrm>
              <a:off x="1302480" y="801000"/>
              <a:ext cx="6138720" cy="349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F4DDB1-B46D-4AFE-8CBE-8364963D58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3120" y="791640"/>
                <a:ext cx="6157440" cy="351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262BFBF-9A7D-4434-830A-1207A169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2</a:t>
            </a: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E3CD056D-155B-4534-ADF8-CEB5C099E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EEC675AD-77A5-4D8E-82E1-DB2517FE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85900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>
            <a:extLst>
              <a:ext uri="{FF2B5EF4-FFF2-40B4-BE49-F238E27FC236}">
                <a16:creationId xmlns:a16="http://schemas.microsoft.com/office/drawing/2014/main" id="{CBB25A8C-D4A1-436E-9FD5-ADAA0341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1992313"/>
            <a:ext cx="3119438" cy="4576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900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850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850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2150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Total A+ B = 850 + 2150 = 3000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09660-16F9-4C53-A0B3-8EEFC92D9468}"/>
                  </a:ext>
                </a:extLst>
              </p14:cNvPr>
              <p14:cNvContentPartPr/>
              <p14:nvPr/>
            </p14:nvContentPartPr>
            <p14:xfrm>
              <a:off x="942480" y="2111400"/>
              <a:ext cx="2156040" cy="307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09660-16F9-4C53-A0B3-8EEFC92D9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120" y="2102040"/>
                <a:ext cx="2174760" cy="309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5B4E2E3-6EE8-465C-826A-D62512B1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Mutually Exclusive Rule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1F9EA97F-4927-4A78-AB6E-20CD058FE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Only one transaction at a time can own an exclusive lock on the same object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400"/>
          </a:p>
          <a:p>
            <a:pPr lvl="1" eaLnBrk="1" hangingPunct="1"/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6628383-DCF5-4CBC-990F-87EA3EB15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68A321-DBC2-41CD-B02E-BA945C6F59F8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176E18-8761-4AA3-9FD5-1BA0D781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FE5D348-A708-4A7F-822D-E415D094E0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Example of a transaction performing locking: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            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:</a:t>
            </a:r>
            <a:r>
              <a:rPr lang="en-US" altLang="en-US" b="1" dirty="0">
                <a:ea typeface="ＭＳ Ｐゴシック" pitchFamily="34" charset="-128"/>
              </a:rPr>
              <a:t> lock-S</a:t>
            </a:r>
            <a:r>
              <a:rPr lang="en-US" altLang="en-US" i="1" dirty="0">
                <a:ea typeface="ＭＳ Ｐゴシック" pitchFamily="34" charset="-128"/>
              </a:rPr>
              <a:t>(A)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read </a:t>
            </a:r>
            <a:r>
              <a:rPr lang="en-US" altLang="en-US" i="1" dirty="0">
                <a:ea typeface="ＭＳ Ｐゴシック" pitchFamily="34" charset="-128"/>
              </a:rPr>
              <a:t>(A)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unlock</a:t>
            </a:r>
            <a:r>
              <a:rPr lang="en-US" altLang="en-US" i="1" dirty="0">
                <a:ea typeface="ＭＳ Ｐゴシック" pitchFamily="34" charset="-128"/>
              </a:rPr>
              <a:t>(A)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lock-S</a:t>
            </a:r>
            <a:r>
              <a:rPr lang="en-US" altLang="en-US" i="1" dirty="0">
                <a:ea typeface="ＭＳ Ｐゴシック" pitchFamily="34" charset="-128"/>
              </a:rPr>
              <a:t>(B)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read </a:t>
            </a:r>
            <a:r>
              <a:rPr lang="en-US" altLang="en-US" i="1" dirty="0">
                <a:ea typeface="ＭＳ Ｐゴシック" pitchFamily="34" charset="-128"/>
              </a:rPr>
              <a:t>(B)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unlock</a:t>
            </a:r>
            <a:r>
              <a:rPr lang="en-US" altLang="en-US" i="1" dirty="0">
                <a:ea typeface="ＭＳ Ｐゴシック" pitchFamily="34" charset="-128"/>
              </a:rPr>
              <a:t>(B)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                             display</a:t>
            </a:r>
            <a:r>
              <a:rPr lang="en-US" altLang="en-US" i="1" dirty="0">
                <a:ea typeface="ＭＳ Ｐゴシック" pitchFamily="34" charset="-128"/>
              </a:rPr>
              <a:t>(A+B)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Locking as above is not sufficient to guarantee </a:t>
            </a:r>
            <a:r>
              <a:rPr lang="en-US" altLang="en-US" dirty="0" err="1">
                <a:ea typeface="ＭＳ Ｐゴシック" pitchFamily="34" charset="-128"/>
              </a:rPr>
              <a:t>serializability</a:t>
            </a:r>
            <a:r>
              <a:rPr lang="en-US" altLang="en-US" dirty="0">
                <a:ea typeface="ＭＳ Ｐゴシック" pitchFamily="34" charset="-128"/>
              </a:rPr>
              <a:t> — if </a:t>
            </a:r>
            <a:r>
              <a:rPr lang="en-US" altLang="en-US" i="1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 get updated in-between the read of </a:t>
            </a:r>
            <a:r>
              <a:rPr lang="en-US" altLang="en-US" i="1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, the displayed sum would be wrong.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A 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locking protocol</a:t>
            </a:r>
            <a:r>
              <a:rPr lang="en-US" altLang="en-US" dirty="0">
                <a:ea typeface="ＭＳ Ｐゴシック" pitchFamily="34" charset="-128"/>
              </a:rPr>
              <a:t> is a set of rules followed by all transactions while requesting and releasing locks. Locking protocols restrict the set of possible schedules.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1C92EE-B6DB-431C-882D-6ADD2A572C6D}"/>
                  </a:ext>
                </a:extLst>
              </p14:cNvPr>
              <p14:cNvContentPartPr/>
              <p14:nvPr/>
            </p14:nvContentPartPr>
            <p14:xfrm>
              <a:off x="2225520" y="1477080"/>
              <a:ext cx="4160160" cy="338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1C92EE-B6DB-431C-882D-6ADD2A572C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6160" y="1467720"/>
                <a:ext cx="4178880" cy="339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74FCF0E-77A0-4A55-BF56-607BF0DA9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 (continued)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B414B66-6324-4A29-A383-8ED149AA6E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0099"/>
                </a:solidFill>
              </a:rPr>
              <a:t>Lock-compatibility matrix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A transaction may be granted a lock on an item if the requested lock is compatible with locks already held on the item by other transactions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Any number of transactions can hold shared locks on an item,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/>
              <a:t>but if any transaction holds an exclusive on the item no other transaction may hold any lock on the item.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61444" name="Picture 23">
            <a:extLst>
              <a:ext uri="{FF2B5EF4-FFF2-40B4-BE49-F238E27FC236}">
                <a16:creationId xmlns:a16="http://schemas.microsoft.com/office/drawing/2014/main" id="{6E534B84-EE12-49A9-A190-A74C5991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423988"/>
            <a:ext cx="2368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9F3863-3E69-4A70-8EA5-64B45A57AB41}"/>
                  </a:ext>
                </a:extLst>
              </p14:cNvPr>
              <p14:cNvContentPartPr/>
              <p14:nvPr/>
            </p14:nvContentPartPr>
            <p14:xfrm>
              <a:off x="4896000" y="1856160"/>
              <a:ext cx="1548360" cy="47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9F3863-3E69-4A70-8EA5-64B45A57A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40" y="1846800"/>
                <a:ext cx="1567080" cy="4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50377A9-B2D6-4C3F-A9B7-F48093797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Pitfalls of Lock-Based Protocols: Deadlock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913C8A0-C2FC-49B0-A9BE-85BB642696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14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Neither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nor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can make progress — executing  </a:t>
            </a:r>
            <a:r>
              <a:rPr lang="en-US" altLang="en-US" b="1"/>
              <a:t>lock-S</a:t>
            </a:r>
            <a:r>
              <a:rPr lang="en-US" altLang="en-US" i="1"/>
              <a:t>(B)</a:t>
            </a:r>
            <a:r>
              <a:rPr lang="en-US" altLang="en-US"/>
              <a:t> causes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to wait for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to release its lock on </a:t>
            </a:r>
            <a:r>
              <a:rPr lang="en-US" altLang="en-US" i="1"/>
              <a:t>B</a:t>
            </a:r>
            <a:r>
              <a:rPr lang="en-US" altLang="en-US"/>
              <a:t>, while executing  </a:t>
            </a:r>
            <a:r>
              <a:rPr lang="en-US" altLang="en-US" b="1"/>
              <a:t>lock-X</a:t>
            </a:r>
            <a:r>
              <a:rPr lang="en-US" altLang="en-US" i="1"/>
              <a:t>(A)</a:t>
            </a:r>
            <a:r>
              <a:rPr lang="en-US" altLang="en-US"/>
              <a:t> causes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 i="1"/>
              <a:t> </a:t>
            </a:r>
            <a:r>
              <a:rPr lang="en-US" altLang="en-US"/>
              <a:t> to wait for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to release its lock on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Such a situation is called a </a:t>
            </a:r>
            <a:r>
              <a:rPr lang="en-US" altLang="en-US" b="1">
                <a:solidFill>
                  <a:srgbClr val="000099"/>
                </a:solidFill>
              </a:rPr>
              <a:t>deadlock</a:t>
            </a:r>
            <a:r>
              <a:rPr lang="en-US" altLang="en-US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handle a deadlock one of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must be rolled back </a:t>
            </a:r>
            <a:br>
              <a:rPr lang="en-US" altLang="en-US"/>
            </a:br>
            <a:r>
              <a:rPr lang="en-US" altLang="en-US"/>
              <a:t>and its locks released.</a:t>
            </a:r>
          </a:p>
        </p:txBody>
      </p:sp>
      <p:pic>
        <p:nvPicPr>
          <p:cNvPr id="63492" name="Picture 14" descr="15">
            <a:extLst>
              <a:ext uri="{FF2B5EF4-FFF2-40B4-BE49-F238E27FC236}">
                <a16:creationId xmlns:a16="http://schemas.microsoft.com/office/drawing/2014/main" id="{08016B4D-8ACF-4F41-BA74-4FE85216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4B6541-6C84-47E3-BA5A-4C67227355FC}"/>
                  </a:ext>
                </a:extLst>
              </p14:cNvPr>
              <p14:cNvContentPartPr/>
              <p14:nvPr/>
            </p14:nvContentPartPr>
            <p14:xfrm>
              <a:off x="2939400" y="1380960"/>
              <a:ext cx="5610600" cy="290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4B6541-6C84-47E3-BA5A-4C67227355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040" y="1371600"/>
                <a:ext cx="5629320" cy="292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68CDA49-BC73-4867-AF86-9765010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Pitfalls of Lock-Based Protocols: Starvation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35C5925-9088-403D-BD26-68EBCE9551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endParaRPr lang="en-US" altLang="en-US" dirty="0"/>
          </a:p>
          <a:p>
            <a:r>
              <a:rPr lang="en-US" altLang="en-US" dirty="0"/>
              <a:t>Concurrency control manager can be designed to prevent starvation as follows:</a:t>
            </a:r>
          </a:p>
          <a:p>
            <a:pPr lvl="1"/>
            <a:r>
              <a:rPr lang="en-US" altLang="en-US" dirty="0"/>
              <a:t>A lock is provided for an item Q if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</a:rPr>
              <a:t>there are no other transactions that are waiting for a lock on Q, whether </a:t>
            </a:r>
            <a:r>
              <a:rPr lang="en-US" altLang="en-US" dirty="0" err="1">
                <a:highlight>
                  <a:srgbClr val="FFFF00"/>
                </a:highlight>
              </a:rPr>
              <a:t>eXclusive</a:t>
            </a:r>
            <a:r>
              <a:rPr lang="en-US" altLang="en-US" dirty="0">
                <a:highlight>
                  <a:srgbClr val="FFFF00"/>
                </a:highlight>
              </a:rPr>
              <a:t> or Shared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CF128D9-565F-4EEB-B8D3-798CC552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0"/>
            <a:ext cx="8229600" cy="749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Two-phase locking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B6E7934F-5B3F-4CDE-BA58-1EE09EA86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12954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An algorithm to define how transactions can acquire and release locks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Guarantee serializability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Two phases: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growing phase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shrinking phase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71DB0486-99B7-4C59-8529-B9D5AF8F3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EAAF79-5382-4B53-A93E-4E13B92DDA4E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4FDDB7B-7006-4442-B81F-4A0BB2C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Two-phase locking (continued)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B632F0B4-01EE-43CE-AE52-1903CF2AF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b="1"/>
              <a:t>Growing phase: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transaction acquires all required lock(s) without unlocking any data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The transaction is in its locked point: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When all locks have been acquired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b="1"/>
              <a:t>Shrinking phase: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A transaction releases all locks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Cannot obtain any new locks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Content Placeholder 4" descr="Fig10-07.bmp">
            <a:extLst>
              <a:ext uri="{FF2B5EF4-FFF2-40B4-BE49-F238E27FC236}">
                <a16:creationId xmlns:a16="http://schemas.microsoft.com/office/drawing/2014/main" id="{83D4A73D-1F59-46D3-AE85-8D828D446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3" y="509588"/>
            <a:ext cx="8064500" cy="560705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13BE1A-A70F-46F8-BD26-DAB1E9328250}"/>
                  </a:ext>
                </a:extLst>
              </p14:cNvPr>
              <p14:cNvContentPartPr/>
              <p14:nvPr/>
            </p14:nvContentPartPr>
            <p14:xfrm>
              <a:off x="1604520" y="2221920"/>
              <a:ext cx="5554440" cy="282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13BE1A-A70F-46F8-BD26-DAB1E9328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5160" y="2212560"/>
                <a:ext cx="5573160" cy="28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77734B8B-6990-4CFA-917D-2BE0C4804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This schedule does not follow 2PL</a:t>
            </a:r>
          </a:p>
        </p:txBody>
      </p:sp>
      <p:pic>
        <p:nvPicPr>
          <p:cNvPr id="70659" name="Picture 3" descr="15">
            <a:extLst>
              <a:ext uri="{FF2B5EF4-FFF2-40B4-BE49-F238E27FC236}">
                <a16:creationId xmlns:a16="http://schemas.microsoft.com/office/drawing/2014/main" id="{24A174CB-B441-417E-8771-7F0F684A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93813"/>
            <a:ext cx="476408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1">
            <a:extLst>
              <a:ext uri="{FF2B5EF4-FFF2-40B4-BE49-F238E27FC236}">
                <a16:creationId xmlns:a16="http://schemas.microsoft.com/office/drawing/2014/main" id="{13514834-2177-463D-91F1-2F9D50D5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6059488"/>
            <a:ext cx="7724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T2 unlocked A early so that T1 can see inconsistent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8F46DB-05E7-43F1-AE0D-51DDC69A6A68}"/>
                  </a:ext>
                </a:extLst>
              </p14:cNvPr>
              <p14:cNvContentPartPr/>
              <p14:nvPr/>
            </p14:nvContentPartPr>
            <p14:xfrm>
              <a:off x="1881360" y="6422400"/>
              <a:ext cx="1993320" cy="9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8F46DB-05E7-43F1-AE0D-51DDC69A6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000" y="6413040"/>
                <a:ext cx="2012040" cy="11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37E4-91E6-490A-8883-A173A3F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Can 2PL cause cascading roll back?</a:t>
            </a:r>
          </a:p>
        </p:txBody>
      </p:sp>
      <p:pic>
        <p:nvPicPr>
          <p:cNvPr id="72707" name="Picture 3" descr="15">
            <a:extLst>
              <a:ext uri="{FF2B5EF4-FFF2-40B4-BE49-F238E27FC236}">
                <a16:creationId xmlns:a16="http://schemas.microsoft.com/office/drawing/2014/main" id="{C4A88DB1-B8CF-4EE8-AA3B-D28225F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476375"/>
            <a:ext cx="40227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C584F5-5673-42A1-AACC-14162666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5613400"/>
            <a:ext cx="7259637" cy="8159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FF0000"/>
                </a:solidFill>
              </a:rPr>
              <a:t>Failure of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5</a:t>
            </a:r>
            <a:r>
              <a:rPr kumimoji="0" lang="en-US" altLang="en-US" i="1">
                <a:solidFill>
                  <a:srgbClr val="FF0000"/>
                </a:solidFill>
              </a:rPr>
              <a:t> after Read(A) step of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7</a:t>
            </a:r>
            <a:r>
              <a:rPr kumimoji="0" lang="en-US" altLang="en-US" i="1">
                <a:solidFill>
                  <a:srgbClr val="FF0000"/>
                </a:solidFill>
              </a:rPr>
              <a:t> leads to cascading rollback of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6</a:t>
            </a:r>
            <a:r>
              <a:rPr kumimoji="0" lang="en-US" altLang="en-US" i="1">
                <a:solidFill>
                  <a:srgbClr val="FF0000"/>
                </a:solidFill>
              </a:rPr>
              <a:t> and T</a:t>
            </a:r>
            <a:r>
              <a:rPr kumimoji="0" lang="en-US" altLang="en-US" i="1" baseline="-2500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E59165AE-E1F8-4EAE-A46D-4FFCCD9D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3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C04DB87E-A60F-44CA-AA7A-7BC6C8285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Let 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 be the transactions defined previously</a:t>
            </a:r>
            <a:r>
              <a:rPr lang="en-US" altLang="en-US" i="1"/>
              <a:t>.</a:t>
            </a:r>
            <a:r>
              <a:rPr lang="en-US" altLang="en-US"/>
              <a:t>  The following schedule is not a serial schedule, but it is </a:t>
            </a:r>
            <a:r>
              <a:rPr lang="en-US" altLang="en-US" i="1">
                <a:solidFill>
                  <a:srgbClr val="000099"/>
                </a:solidFill>
              </a:rPr>
              <a:t>equivalent</a:t>
            </a:r>
            <a:r>
              <a:rPr lang="en-US" altLang="en-US">
                <a:solidFill>
                  <a:srgbClr val="000099"/>
                </a:solidFill>
              </a:rPr>
              <a:t> </a:t>
            </a:r>
            <a:r>
              <a:rPr lang="en-US" altLang="en-US"/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		</a:t>
            </a:r>
            <a:endParaRPr lang="en-US" altLang="en-US" i="1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629CC4F2-1209-4C5C-9918-C17CDD1B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11269" name="Picture 13">
            <a:extLst>
              <a:ext uri="{FF2B5EF4-FFF2-40B4-BE49-F238E27FC236}">
                <a16:creationId xmlns:a16="http://schemas.microsoft.com/office/drawing/2014/main" id="{862CCE13-57BD-4D27-849A-7A9E13ED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26032C-6C5C-4EB5-B1F1-2474550F701E}"/>
                  </a:ext>
                </a:extLst>
              </p14:cNvPr>
              <p14:cNvContentPartPr/>
              <p14:nvPr/>
            </p14:nvContentPartPr>
            <p14:xfrm>
              <a:off x="4064760" y="1483920"/>
              <a:ext cx="3955320" cy="463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26032C-6C5C-4EB5-B1F1-2474550F70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5400" y="1474560"/>
                <a:ext cx="3974040" cy="465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A17C6F-0A2D-4640-9CC6-5701ACB20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 Two-Phase Locking Protocol (continued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195AA2F-544B-4DEA-90F5-0F140C78B0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3170238"/>
          </a:xfrm>
        </p:spPr>
        <p:txBody>
          <a:bodyPr/>
          <a:lstStyle/>
          <a:p>
            <a:r>
              <a:rPr lang="en-US" altLang="en-US"/>
              <a:t>Two-phase locking </a:t>
            </a:r>
            <a:r>
              <a:rPr lang="en-US" altLang="en-US" i="1"/>
              <a:t>does not</a:t>
            </a:r>
            <a:r>
              <a:rPr lang="en-US" altLang="en-US"/>
              <a:t> ensure freedom from deadlocks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Cascading roll-back is possible under two-phase locking. To avoid this, follow a modified protocol called </a:t>
            </a:r>
            <a:r>
              <a:rPr lang="en-US" altLang="en-US" b="1">
                <a:solidFill>
                  <a:srgbClr val="000099"/>
                </a:solidFill>
              </a:rPr>
              <a:t>strict two-phase locking</a:t>
            </a:r>
            <a:r>
              <a:rPr lang="en-US" altLang="en-US"/>
              <a:t>. Here a transaction must hold all its exclusive locks till it commits/aborts.</a:t>
            </a:r>
          </a:p>
          <a:p>
            <a:pPr>
              <a:lnSpc>
                <a:spcPct val="110000"/>
              </a:lnSpc>
            </a:pPr>
            <a:endParaRPr lang="en-US" altLang="en-US" b="1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32DA2B-1531-4864-B957-7E719D2E36CE}"/>
                  </a:ext>
                </a:extLst>
              </p14:cNvPr>
              <p14:cNvContentPartPr/>
              <p14:nvPr/>
            </p14:nvContentPartPr>
            <p14:xfrm>
              <a:off x="4830480" y="2151000"/>
              <a:ext cx="2639160" cy="66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32DA2B-1531-4864-B957-7E719D2E3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1120" y="2141640"/>
                <a:ext cx="2657880" cy="68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764C6C9-B632-4F13-BDD7-E5531C59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Berlin Sans FB Demi" pitchFamily="34" charset="0"/>
                <a:ea typeface="ＭＳ Ｐゴシック" pitchFamily="34" charset="-128"/>
              </a:rPr>
              <a:t>Deadlocks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4D993E3A-319F-4F77-8CED-2F89FA7E9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9563" y="1355725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When two transactions wait indefinitely for each other to unlock data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6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Example: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T1 </a:t>
            </a:r>
            <a:r>
              <a:rPr lang="en-US" altLang="en-US" sz="1600">
                <a:sym typeface="Wingdings" panose="05000000000000000000" pitchFamily="2" charset="2"/>
              </a:rPr>
              <a:t> accesses X and Y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T2  accesses Y and X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T1 locked X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T2 locked Y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T1 is waiting to lock Y in order to finish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T2 is waiting to lock X in order to finish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600">
                <a:sym typeface="Wingdings" panose="05000000000000000000" pitchFamily="2" charset="2"/>
              </a:rPr>
              <a:t>T1 and T2 each is waiting to the other one to unlock an item</a:t>
            </a:r>
            <a:endParaRPr lang="en-US" altLang="en-US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Content Placeholder 4" descr="Tbl10-13.bmp">
            <a:extLst>
              <a:ext uri="{FF2B5EF4-FFF2-40B4-BE49-F238E27FC236}">
                <a16:creationId xmlns:a16="http://schemas.microsoft.com/office/drawing/2014/main" id="{DE21D0F4-B286-4673-81F5-15FE5D0BA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650" y="1547813"/>
            <a:ext cx="8229600" cy="383381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EE2C72-72F9-4F8C-9E77-0DA6EBF3E466}"/>
                  </a:ext>
                </a:extLst>
              </p14:cNvPr>
              <p14:cNvContentPartPr/>
              <p14:nvPr/>
            </p14:nvContentPartPr>
            <p14:xfrm>
              <a:off x="1553040" y="2520000"/>
              <a:ext cx="4416480" cy="260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EE2C72-72F9-4F8C-9E77-0DA6EBF3E4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3680" y="2510640"/>
                <a:ext cx="4435200" cy="262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8CD9903D-5CDA-4483-9CC7-19F170D9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F6C7444-314C-4FCC-A06B-325826FF0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altLang="en-US"/>
              <a:t>Consider the following two transactions: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:     write (</a:t>
            </a:r>
            <a:r>
              <a:rPr lang="en-US" altLang="en-US" i="1"/>
              <a:t>X</a:t>
            </a:r>
            <a:r>
              <a:rPr lang="en-US" altLang="en-US"/>
              <a:t>)               </a:t>
            </a:r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:    write(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    write(</a:t>
            </a:r>
            <a:r>
              <a:rPr lang="en-US" altLang="en-US" i="1"/>
              <a:t>Y</a:t>
            </a:r>
            <a:r>
              <a:rPr lang="en-US" altLang="en-US"/>
              <a:t>)                         write(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Schedule with deadlock</a:t>
            </a:r>
          </a:p>
        </p:txBody>
      </p:sp>
      <p:pic>
        <p:nvPicPr>
          <p:cNvPr id="77828" name="Picture 13">
            <a:extLst>
              <a:ext uri="{FF2B5EF4-FFF2-40B4-BE49-F238E27FC236}">
                <a16:creationId xmlns:a16="http://schemas.microsoft.com/office/drawing/2014/main" id="{2C64BC98-2233-46EA-8E4E-D1A6EE32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847975"/>
            <a:ext cx="41973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85BA5B-C61B-41D4-8D6E-9D3E6925788B}"/>
                  </a:ext>
                </a:extLst>
              </p14:cNvPr>
              <p14:cNvContentPartPr/>
              <p14:nvPr/>
            </p14:nvContentPartPr>
            <p14:xfrm>
              <a:off x="1641960" y="3277800"/>
              <a:ext cx="4053240" cy="185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85BA5B-C61B-41D4-8D6E-9D3E692578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2600" y="3268440"/>
                <a:ext cx="4071960" cy="187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9A790712-29A8-4378-A6A0-0C7E99EA1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B2F79BC-5B6B-44EE-AEC2-6A83D74907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3400425"/>
          </a:xfrm>
        </p:spPr>
        <p:txBody>
          <a:bodyPr/>
          <a:lstStyle/>
          <a:p>
            <a:r>
              <a:rPr lang="en-US" altLang="en-US"/>
              <a:t>System is deadlocked if there is a set of transactions such that every transaction in the set is waiting for another transaction in the set.</a:t>
            </a:r>
          </a:p>
          <a:p>
            <a:endParaRPr lang="en-US" altLang="en-US" b="1" i="1">
              <a:solidFill>
                <a:srgbClr val="000099"/>
              </a:solidFill>
            </a:endParaRPr>
          </a:p>
          <a:p>
            <a:r>
              <a:rPr lang="en-US" altLang="en-US" b="1" i="1">
                <a:solidFill>
                  <a:srgbClr val="000099"/>
                </a:solidFill>
              </a:rPr>
              <a:t>Deadlock prevention</a:t>
            </a:r>
            <a:r>
              <a:rPr lang="en-US" altLang="en-US"/>
              <a:t> protocols ensure that the system will </a:t>
            </a:r>
            <a:r>
              <a:rPr lang="en-US" altLang="en-US" i="1"/>
              <a:t>never</a:t>
            </a:r>
            <a:r>
              <a:rPr lang="en-US" altLang="en-US"/>
              <a:t> enter into a deadlock state. </a:t>
            </a:r>
          </a:p>
          <a:p>
            <a:endParaRPr lang="en-US" altLang="en-US"/>
          </a:p>
          <a:p>
            <a:r>
              <a:rPr lang="en-US" altLang="en-US" b="1" i="1">
                <a:solidFill>
                  <a:srgbClr val="000099"/>
                </a:solidFill>
              </a:rPr>
              <a:t>Deadlock detection and recovery</a:t>
            </a:r>
            <a:r>
              <a:rPr lang="en-US" altLang="en-US"/>
              <a:t> allows system to enter into a deadlock state, and then tries to recover using deadlock retention and recovery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F69-D3DC-45E8-8AD2-6C80C267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E55A-7085-40C1-8AA5-F1AA60C1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Protocol 1: </a:t>
            </a:r>
            <a:r>
              <a:rPr lang="en-US" altLang="en-US" dirty="0">
                <a:ea typeface="ＭＳ Ｐゴシック" pitchFamily="34" charset="-128"/>
              </a:rPr>
              <a:t>Requires that each transaction locks all its data items before it begins execution (</a:t>
            </a:r>
            <a:r>
              <a:rPr lang="en-US" altLang="en-US" dirty="0" err="1">
                <a:ea typeface="ＭＳ Ｐゴシック" pitchFamily="34" charset="-128"/>
              </a:rPr>
              <a:t>predeclaration</a:t>
            </a:r>
            <a:r>
              <a:rPr lang="en-US" altLang="en-US" dirty="0">
                <a:ea typeface="ＭＳ Ｐゴシック" pitchFamily="34" charset="-128"/>
              </a:rPr>
              <a:t>).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Hard to predict which data items will be required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Data item utilization may be low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F69-D3DC-45E8-8AD2-6C80C267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Deadlock Prevention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E55A-7085-40C1-8AA5-F1AA60C1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Protocol 2: </a:t>
            </a:r>
            <a:r>
              <a:rPr lang="en-US" altLang="en-US" dirty="0">
                <a:ea typeface="ＭＳ Ｐゴシック" pitchFamily="34" charset="-128"/>
              </a:rPr>
              <a:t>use transaction timestamps for the sake of deadlock prevention alone.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wait-die</a:t>
            </a:r>
            <a:r>
              <a:rPr lang="en-US" altLang="en-US" dirty="0">
                <a:ea typeface="ＭＳ Ｐゴシック" pitchFamily="34" charset="-128"/>
              </a:rPr>
              <a:t> scheme — non-preemptive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older transaction may wait for younger one to release data item. Younger transactions never wait for older ones; they are rolled back instead.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wound-wait</a:t>
            </a:r>
            <a:r>
              <a:rPr lang="en-US" altLang="en-US" dirty="0">
                <a:ea typeface="ＭＳ Ｐゴシック" pitchFamily="34" charset="-128"/>
              </a:rPr>
              <a:t> scheme — preemptive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older transaction </a:t>
            </a:r>
            <a:r>
              <a:rPr lang="en-US" altLang="en-US" i="1" dirty="0">
                <a:ea typeface="ＭＳ Ｐゴシック" pitchFamily="34" charset="-128"/>
              </a:rPr>
              <a:t>wounds</a:t>
            </a:r>
            <a:r>
              <a:rPr lang="en-US" altLang="en-US" dirty="0">
                <a:ea typeface="ＭＳ Ｐゴシック" pitchFamily="34" charset="-128"/>
              </a:rPr>
              <a:t> (forces rollback) of younger transaction instead of waiting for it. Younger transactions may wait for older ones.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Both in </a:t>
            </a:r>
            <a:r>
              <a:rPr lang="en-US" altLang="en-US" i="1" dirty="0">
                <a:ea typeface="ＭＳ Ｐゴシック" pitchFamily="34" charset="-128"/>
              </a:rPr>
              <a:t>wait-die</a:t>
            </a:r>
            <a:r>
              <a:rPr lang="en-US" altLang="en-US" dirty="0">
                <a:ea typeface="ＭＳ Ｐゴシック" pitchFamily="34" charset="-128"/>
              </a:rPr>
              <a:t> and in </a:t>
            </a:r>
            <a:r>
              <a:rPr lang="en-US" altLang="en-US" i="1" dirty="0">
                <a:ea typeface="ＭＳ Ｐゴシック" pitchFamily="34" charset="-128"/>
              </a:rPr>
              <a:t>wound-wait</a:t>
            </a:r>
            <a:r>
              <a:rPr lang="en-US" altLang="en-US" dirty="0">
                <a:ea typeface="ＭＳ Ｐゴシック" pitchFamily="34" charset="-128"/>
              </a:rPr>
              <a:t> schemes, a rolled back transaction is restarted with its original timestamp. 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Problem: </a:t>
            </a:r>
            <a:r>
              <a:rPr lang="en-US" altLang="en-US" dirty="0">
                <a:ea typeface="ＭＳ Ｐゴシック" pitchFamily="34" charset="-128"/>
              </a:rPr>
              <a:t>Protocols 1 and 2 may result in unnecessary rollbacks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C545EED7-CCE5-4A73-87F1-F0DB12245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prevention (continued)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DFFF264-51FC-4747-8280-B777C7FE0B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/>
              <a:t>Protocol 3: </a:t>
            </a:r>
            <a:r>
              <a:rPr lang="en-US" altLang="en-US">
                <a:solidFill>
                  <a:srgbClr val="000099"/>
                </a:solidFill>
              </a:rPr>
              <a:t>Timeout-Based Schemes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/>
              <a:t>thus deadlocks are not possible</a:t>
            </a:r>
          </a:p>
          <a:p>
            <a:pPr lvl="1"/>
            <a:r>
              <a:rPr lang="en-US" altLang="en-US"/>
              <a:t>simple to implement; but starvation is possible. Also difficult to determine good value of the timeout interval.</a:t>
            </a:r>
          </a:p>
          <a:p>
            <a:pPr lvl="1"/>
            <a:r>
              <a:rPr lang="en-US" altLang="en-US"/>
              <a:t>Too short a wait results in transaction rollback even when there is no deadlock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06B90318-556B-46C5-97B0-E259DC034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2B06438-DF4F-4AE6-ACA2-1502FC40E0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Deadlocks can be described as a </a:t>
            </a:r>
            <a:r>
              <a:rPr lang="en-US" altLang="en-US" i="1" dirty="0">
                <a:solidFill>
                  <a:srgbClr val="000099"/>
                </a:solidFill>
              </a:rPr>
              <a:t>wait-for</a:t>
            </a:r>
            <a:r>
              <a:rPr lang="en-US" altLang="en-US" i="1" dirty="0"/>
              <a:t> graph</a:t>
            </a:r>
            <a:r>
              <a:rPr lang="en-US" altLang="en-US" dirty="0"/>
              <a:t>, which consists of a pair </a:t>
            </a:r>
            <a:r>
              <a:rPr lang="en-US" altLang="en-US" i="1" dirty="0"/>
              <a:t>G</a:t>
            </a:r>
            <a:r>
              <a:rPr lang="en-US" altLang="en-US" dirty="0"/>
              <a:t> = (</a:t>
            </a:r>
            <a:r>
              <a:rPr lang="en-US" altLang="en-US" i="1" dirty="0"/>
              <a:t>V</a:t>
            </a:r>
            <a:r>
              <a:rPr lang="en-US" altLang="en-US" dirty="0"/>
              <a:t>,</a:t>
            </a:r>
            <a:r>
              <a:rPr lang="en-US" altLang="en-US" i="1" dirty="0"/>
              <a:t>E</a:t>
            </a:r>
            <a:r>
              <a:rPr lang="en-US" altLang="en-US" dirty="0"/>
              <a:t>), </a:t>
            </a:r>
          </a:p>
          <a:p>
            <a:pPr lvl="1"/>
            <a:r>
              <a:rPr lang="en-US" altLang="en-US" i="1" dirty="0"/>
              <a:t>V</a:t>
            </a:r>
            <a:r>
              <a:rPr lang="en-US" altLang="en-US" dirty="0"/>
              <a:t> is a set of vertices (all the transactions in the system)</a:t>
            </a:r>
          </a:p>
          <a:p>
            <a:pPr lvl="1"/>
            <a:r>
              <a:rPr lang="en-US" altLang="en-US" i="1" dirty="0"/>
              <a:t>E</a:t>
            </a:r>
            <a:r>
              <a:rPr lang="en-US" altLang="en-US" dirty="0"/>
              <a:t> is a set of edges; each element is an ordered pair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 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is in </a:t>
            </a:r>
            <a:r>
              <a:rPr lang="en-US" altLang="en-US" i="1" dirty="0"/>
              <a:t>E</a:t>
            </a:r>
            <a:r>
              <a:rPr lang="en-US" altLang="en-US" dirty="0"/>
              <a:t>, then there is a directed edge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, implying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is waiting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to release a data item.</a:t>
            </a:r>
          </a:p>
          <a:p>
            <a:r>
              <a:rPr lang="en-US" altLang="en-US" dirty="0"/>
              <a:t>When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data item currently being held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, then the edge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is inserted in the wait-for graph. This edge is removed only when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is no longer holding a data item needed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The system is in a deadlock state if and only if the wait-for graph has a cycle.  </a:t>
            </a:r>
            <a:r>
              <a:rPr lang="en-US" altLang="en-US" dirty="0"/>
              <a:t>Must invoke a deadlock-detection algorithm periodically to look for cycles.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DAD28-0F9C-4E9E-9812-20F73F741AD5}"/>
                  </a:ext>
                </a:extLst>
              </p14:cNvPr>
              <p14:cNvContentPartPr/>
              <p14:nvPr/>
            </p14:nvContentPartPr>
            <p14:xfrm>
              <a:off x="5132880" y="4983480"/>
              <a:ext cx="1299240" cy="138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DAD28-0F9C-4E9E-9812-20F73F741A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520" y="4974120"/>
                <a:ext cx="1317960" cy="140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Detention – Wait-for Graph</a:t>
            </a:r>
          </a:p>
        </p:txBody>
      </p:sp>
      <p:pic>
        <p:nvPicPr>
          <p:cNvPr id="88067" name="Picture 9">
            <a:extLst>
              <a:ext uri="{FF2B5EF4-FFF2-40B4-BE49-F238E27FC236}">
                <a16:creationId xmlns:a16="http://schemas.microsoft.com/office/drawing/2014/main" id="{4B2D2D18-7CE4-474E-8640-FCAECFE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144588"/>
            <a:ext cx="3608387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 Box 3">
            <a:extLst>
              <a:ext uri="{FF2B5EF4-FFF2-40B4-BE49-F238E27FC236}">
                <a16:creationId xmlns:a16="http://schemas.microsoft.com/office/drawing/2014/main" id="{55AB37D9-218F-4995-9F3F-022DA000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4899025"/>
            <a:ext cx="36083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T17 is waiting for T 18 and T19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T19 is waiting for T18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T18 is waiting for T20</a:t>
            </a:r>
          </a:p>
        </p:txBody>
      </p:sp>
      <p:cxnSp>
        <p:nvCxnSpPr>
          <p:cNvPr id="88070" name="Straight Arrow Connector 6">
            <a:extLst>
              <a:ext uri="{FF2B5EF4-FFF2-40B4-BE49-F238E27FC236}">
                <a16:creationId xmlns:a16="http://schemas.microsoft.com/office/drawing/2014/main" id="{AA5F75B3-33CF-4A16-B0E0-52E83C7FE4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82675" y="1814513"/>
            <a:ext cx="760413" cy="984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1" name="Straight Arrow Connector 8">
            <a:extLst>
              <a:ext uri="{FF2B5EF4-FFF2-40B4-BE49-F238E27FC236}">
                <a16:creationId xmlns:a16="http://schemas.microsoft.com/office/drawing/2014/main" id="{274043D4-3132-4DBD-A9DC-9091D466E3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8400" y="2011363"/>
            <a:ext cx="1531938" cy="815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2" name="Straight Arrow Connector 13">
            <a:extLst>
              <a:ext uri="{FF2B5EF4-FFF2-40B4-BE49-F238E27FC236}">
                <a16:creationId xmlns:a16="http://schemas.microsoft.com/office/drawing/2014/main" id="{62A5B134-DA3C-4041-BA0B-FF648655953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74900" y="1703388"/>
            <a:ext cx="733425" cy="1631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3" name="Straight Arrow Connector 15">
            <a:extLst>
              <a:ext uri="{FF2B5EF4-FFF2-40B4-BE49-F238E27FC236}">
                <a16:creationId xmlns:a16="http://schemas.microsoft.com/office/drawing/2014/main" id="{7AB062B3-8DAE-4413-A42B-6FEEDFC557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8838" y="2827338"/>
            <a:ext cx="1779587" cy="977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3">
            <a:extLst>
              <a:ext uri="{FF2B5EF4-FFF2-40B4-BE49-F238E27FC236}">
                <a16:creationId xmlns:a16="http://schemas.microsoft.com/office/drawing/2014/main" id="{B26A6930-6076-4BB2-A737-05E48824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404019"/>
            <a:ext cx="3608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Suppose now T20 is requesting an item held by T19</a:t>
            </a:r>
          </a:p>
        </p:txBody>
      </p:sp>
      <p:graphicFrame>
        <p:nvGraphicFramePr>
          <p:cNvPr id="88074" name="Object 2">
            <a:extLst>
              <a:ext uri="{FF2B5EF4-FFF2-40B4-BE49-F238E27FC236}">
                <a16:creationId xmlns:a16="http://schemas.microsoft.com/office/drawing/2014/main" id="{A827DBFA-EBCA-40A4-8578-C12575113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34229"/>
              </p:ext>
            </p:extLst>
          </p:nvPr>
        </p:nvGraphicFramePr>
        <p:xfrm>
          <a:off x="885825" y="1176338"/>
          <a:ext cx="3603625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5" imgW="2486113" imgH="2486037" progId="Excel.Sheet.12">
                  <p:embed/>
                </p:oleObj>
              </mc:Choice>
              <mc:Fallback>
                <p:oleObj name="Worksheet" r:id="rId5" imgW="2486113" imgH="2486037" progId="Excel.Sheet.12">
                  <p:embed/>
                  <p:pic>
                    <p:nvPicPr>
                      <p:cNvPr id="88074" name="Object 2">
                        <a:extLst>
                          <a:ext uri="{FF2B5EF4-FFF2-40B4-BE49-F238E27FC236}">
                            <a16:creationId xmlns:a16="http://schemas.microsoft.com/office/drawing/2014/main" id="{A827DBFA-EBCA-40A4-8578-C12575113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176338"/>
                        <a:ext cx="3603625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D3CB8109-96C3-449C-BE2E-FC257119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4396357"/>
            <a:ext cx="3608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No cycle – so no deadlock!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8FA7CF-B201-46C8-81A7-4C509A082334}"/>
                  </a:ext>
                </a:extLst>
              </p14:cNvPr>
              <p14:cNvContentPartPr/>
              <p14:nvPr/>
            </p14:nvContentPartPr>
            <p14:xfrm>
              <a:off x="309240" y="1081440"/>
              <a:ext cx="7801920" cy="539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8FA7CF-B201-46C8-81A7-4C509A0823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80" y="1072080"/>
                <a:ext cx="7820640" cy="541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77843EF0-DEDD-4CAA-BD55-46AA59FC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1: Schedule 4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7D585781-C0DD-472B-BEBA-C8166C11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749300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/>
              <a:t>The following concurrent schedule does not preserve the value of (</a:t>
            </a:r>
            <a:r>
              <a:rPr lang="en-US" altLang="en-US" i="1"/>
              <a:t>A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i="1"/>
              <a:t>)</a:t>
            </a:r>
            <a:r>
              <a:rPr lang="en-US" altLang="en-US"/>
              <a:t>. Assign values and see why?			</a:t>
            </a:r>
            <a:endParaRPr lang="en-US" altLang="en-US" i="1"/>
          </a:p>
        </p:txBody>
      </p:sp>
      <p:pic>
        <p:nvPicPr>
          <p:cNvPr id="13316" name="Picture 15">
            <a:extLst>
              <a:ext uri="{FF2B5EF4-FFF2-40B4-BE49-F238E27FC236}">
                <a16:creationId xmlns:a16="http://schemas.microsoft.com/office/drawing/2014/main" id="{BDC43E5C-F8EA-42DD-A2A8-C263C82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055813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A43ED4-958F-4FD0-83E0-8A6F1E5E3589}"/>
              </a:ext>
            </a:extLst>
          </p:cNvPr>
          <p:cNvSpPr/>
          <p:nvPr/>
        </p:nvSpPr>
        <p:spPr bwMode="auto">
          <a:xfrm>
            <a:off x="5303520" y="2039815"/>
            <a:ext cx="1237957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A=950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2050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B=2050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2ED7F-1D19-475D-A5AA-D234CEBCD058}"/>
              </a:ext>
            </a:extLst>
          </p:cNvPr>
          <p:cNvSpPr/>
          <p:nvPr/>
        </p:nvSpPr>
        <p:spPr bwMode="auto">
          <a:xfrm>
            <a:off x="6778283" y="2056472"/>
            <a:ext cx="1237957" cy="4020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100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A=900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2000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panose="020B0600070205080204" pitchFamily="34" charset="-128"/>
              </a:rPr>
              <a:t>2100</a:t>
            </a:r>
          </a:p>
          <a:p>
            <a:pPr>
              <a:defRPr/>
            </a:pPr>
            <a:r>
              <a:rPr lang="en-US" dirty="0">
                <a:highlight>
                  <a:srgbClr val="FF0000"/>
                </a:highlight>
                <a:latin typeface="Helvetica" charset="0"/>
                <a:ea typeface="ＭＳ Ｐゴシック" panose="020B0600070205080204" pitchFamily="34" charset="-128"/>
              </a:rPr>
              <a:t>B=2100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FC42CD-27D7-443B-803F-B5CB94819E05}"/>
                  </a:ext>
                </a:extLst>
              </p14:cNvPr>
              <p14:cNvContentPartPr/>
              <p14:nvPr/>
            </p14:nvContentPartPr>
            <p14:xfrm>
              <a:off x="1340640" y="3140640"/>
              <a:ext cx="2847960" cy="288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FC42CD-27D7-443B-803F-B5CB94819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1280" y="3131280"/>
                <a:ext cx="2866680" cy="290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(continued)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5B4603C-F7D3-4503-A057-568CDED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67360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Wait-for graph without a cycle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6DD86190-1274-451E-87CB-BE1A8CFD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6402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Wait-for graph with a cycle</a:t>
            </a:r>
          </a:p>
        </p:txBody>
      </p:sp>
      <p:pic>
        <p:nvPicPr>
          <p:cNvPr id="90117" name="Picture 9">
            <a:extLst>
              <a:ext uri="{FF2B5EF4-FFF2-40B4-BE49-F238E27FC236}">
                <a16:creationId xmlns:a16="http://schemas.microsoft.com/office/drawing/2014/main" id="{EE605E1D-9342-49A2-AD6A-88AD31E6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6088"/>
            <a:ext cx="360838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10">
            <a:extLst>
              <a:ext uri="{FF2B5EF4-FFF2-40B4-BE49-F238E27FC236}">
                <a16:creationId xmlns:a16="http://schemas.microsoft.com/office/drawing/2014/main" id="{22617766-C865-40CB-B194-E231A4D3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25613"/>
            <a:ext cx="3765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Classroom Exercise 3</a:t>
            </a:r>
          </a:p>
        </p:txBody>
      </p:sp>
      <p:graphicFrame>
        <p:nvGraphicFramePr>
          <p:cNvPr id="92163" name="Object 1">
            <a:extLst>
              <a:ext uri="{FF2B5EF4-FFF2-40B4-BE49-F238E27FC236}">
                <a16:creationId xmlns:a16="http://schemas.microsoft.com/office/drawing/2014/main" id="{4AE39F80-5D3B-498D-B933-EC88B2040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144588"/>
          <a:ext cx="32416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4" imgW="1723977" imgH="1895542" progId="Excel.Sheet.12">
                  <p:embed/>
                </p:oleObj>
              </mc:Choice>
              <mc:Fallback>
                <p:oleObj name="Worksheet" r:id="rId4" imgW="1723977" imgH="1895542" progId="Excel.Sheet.12">
                  <p:embed/>
                  <p:pic>
                    <p:nvPicPr>
                      <p:cNvPr id="92163" name="Object 1">
                        <a:extLst>
                          <a:ext uri="{FF2B5EF4-FFF2-40B4-BE49-F238E27FC236}">
                            <a16:creationId xmlns:a16="http://schemas.microsoft.com/office/drawing/2014/main" id="{4AE39F80-5D3B-498D-B933-EC88B2040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44588"/>
                        <a:ext cx="32416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>
            <a:extLst>
              <a:ext uri="{FF2B5EF4-FFF2-40B4-BE49-F238E27FC236}">
                <a16:creationId xmlns:a16="http://schemas.microsoft.com/office/drawing/2014/main" id="{01171783-4E8D-49FF-B253-B5C4A563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487863"/>
            <a:ext cx="722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1150" indent="55563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2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wait-for graph  for this schedule</a:t>
            </a:r>
            <a:endParaRPr kumimoji="0" lang="en-US" alt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4D8977-CEAF-4712-9F6B-5F6A8BB7BEDB}"/>
                  </a:ext>
                </a:extLst>
              </p14:cNvPr>
              <p14:cNvContentPartPr/>
              <p14:nvPr/>
            </p14:nvContentPartPr>
            <p14:xfrm>
              <a:off x="2511720" y="2059200"/>
              <a:ext cx="5635440" cy="175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4D8977-CEAF-4712-9F6B-5F6A8BB7BE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2360" y="2049840"/>
                <a:ext cx="5654160" cy="177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Classroom Exercise 3 - Answer</a:t>
            </a:r>
          </a:p>
        </p:txBody>
      </p:sp>
      <p:graphicFrame>
        <p:nvGraphicFramePr>
          <p:cNvPr id="94211" name="Object 1">
            <a:extLst>
              <a:ext uri="{FF2B5EF4-FFF2-40B4-BE49-F238E27FC236}">
                <a16:creationId xmlns:a16="http://schemas.microsoft.com/office/drawing/2014/main" id="{63A41EB4-C450-48C9-AFFA-C1CB42D39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327320"/>
              </p:ext>
            </p:extLst>
          </p:nvPr>
        </p:nvGraphicFramePr>
        <p:xfrm>
          <a:off x="1247775" y="1144588"/>
          <a:ext cx="32416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4" imgW="1723977" imgH="1895542" progId="Excel.Sheet.12">
                  <p:embed/>
                </p:oleObj>
              </mc:Choice>
              <mc:Fallback>
                <p:oleObj name="Worksheet" r:id="rId4" imgW="1723977" imgH="1895542" progId="Excel.Sheet.12">
                  <p:embed/>
                  <p:pic>
                    <p:nvPicPr>
                      <p:cNvPr id="94211" name="Object 1">
                        <a:extLst>
                          <a:ext uri="{FF2B5EF4-FFF2-40B4-BE49-F238E27FC236}">
                            <a16:creationId xmlns:a16="http://schemas.microsoft.com/office/drawing/2014/main" id="{63A41EB4-C450-48C9-AFFA-C1CB42D39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44588"/>
                        <a:ext cx="32416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2">
            <a:extLst>
              <a:ext uri="{FF2B5EF4-FFF2-40B4-BE49-F238E27FC236}">
                <a16:creationId xmlns:a16="http://schemas.microsoft.com/office/drawing/2014/main" id="{16037A1A-D05B-4CE2-9687-122ED2AD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487863"/>
            <a:ext cx="722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1150" indent="55563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2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wait-for graph  for this schedule</a:t>
            </a:r>
            <a:endParaRPr kumimoji="0" lang="en-US" alt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4213" name="Picture 321556">
            <a:extLst>
              <a:ext uri="{FF2B5EF4-FFF2-40B4-BE49-F238E27FC236}">
                <a16:creationId xmlns:a16="http://schemas.microsoft.com/office/drawing/2014/main" id="{9392ED6C-48BB-45A4-9175-95EC43D3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992313"/>
            <a:ext cx="260032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2EDCDD-6FB5-41BC-97D7-B3216EE1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Classroom Exercise 4</a:t>
            </a: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01171783-4E8D-49FF-B253-B5C4A563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3" y="4487863"/>
            <a:ext cx="739960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11150" indent="55563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2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wait-for graph  for this schedule</a:t>
            </a:r>
            <a:endParaRPr kumimoji="0"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ACCB52-A018-4848-9A83-E78DDD67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08334"/>
              </p:ext>
            </p:extLst>
          </p:nvPr>
        </p:nvGraphicFramePr>
        <p:xfrm>
          <a:off x="1247774" y="1012915"/>
          <a:ext cx="4041678" cy="3221464"/>
        </p:xfrm>
        <a:graphic>
          <a:graphicData uri="http://schemas.openxmlformats.org/drawingml/2006/table">
            <a:tbl>
              <a:tblPr/>
              <a:tblGrid>
                <a:gridCol w="962950">
                  <a:extLst>
                    <a:ext uri="{9D8B030D-6E8A-4147-A177-3AD203B41FA5}">
                      <a16:colId xmlns:a16="http://schemas.microsoft.com/office/drawing/2014/main" val="1024465441"/>
                    </a:ext>
                  </a:extLst>
                </a:gridCol>
                <a:gridCol w="1012680">
                  <a:extLst>
                    <a:ext uri="{9D8B030D-6E8A-4147-A177-3AD203B41FA5}">
                      <a16:colId xmlns:a16="http://schemas.microsoft.com/office/drawing/2014/main" val="1041646868"/>
                    </a:ext>
                  </a:extLst>
                </a:gridCol>
                <a:gridCol w="1071452">
                  <a:extLst>
                    <a:ext uri="{9D8B030D-6E8A-4147-A177-3AD203B41FA5}">
                      <a16:colId xmlns:a16="http://schemas.microsoft.com/office/drawing/2014/main" val="603392773"/>
                    </a:ext>
                  </a:extLst>
                </a:gridCol>
                <a:gridCol w="994596">
                  <a:extLst>
                    <a:ext uri="{9D8B030D-6E8A-4147-A177-3AD203B41FA5}">
                      <a16:colId xmlns:a16="http://schemas.microsoft.com/office/drawing/2014/main" val="3373289843"/>
                    </a:ext>
                  </a:extLst>
                </a:gridCol>
              </a:tblGrid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40515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43113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62947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55838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4742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67812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Lock-S(C)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72898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230061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64968"/>
                  </a:ext>
                </a:extLst>
              </a:tr>
              <a:tr h="29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Lock-X(A)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44901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928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674B0-2B8C-402F-B68F-345BF9E967E5}"/>
                  </a:ext>
                </a:extLst>
              </p14:cNvPr>
              <p14:cNvContentPartPr/>
              <p14:nvPr/>
            </p14:nvContentPartPr>
            <p14:xfrm>
              <a:off x="1010880" y="1440000"/>
              <a:ext cx="7471080" cy="505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674B0-2B8C-402F-B68F-345BF9E96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520" y="1430640"/>
                <a:ext cx="7489800" cy="50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34350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44C9364A-BF35-4060-975D-FD6024F9C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Recovery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C4B38C5-D58C-415F-A0A4-C1BBD02CF9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be rolled back (made a victim) to break deadlock.  Select that transaction as victim that will incur minimum cost.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dirty="0">
                <a:solidFill>
                  <a:srgbClr val="000099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dirty="0"/>
              <a:t>More effective to roll back transaction only as far as necessary to break deadlock (</a:t>
            </a:r>
            <a:r>
              <a:rPr lang="en-US" altLang="en-US" dirty="0">
                <a:solidFill>
                  <a:srgbClr val="000099"/>
                </a:solidFill>
              </a:rPr>
              <a:t>Checkpoint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Starvation happens if same transaction is always chosen as victim. Include the number of rollbacks in the cost factor to avoid starvation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E1D8449-5B31-42DA-B7FE-1D2D7F58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44450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dirty="0">
                <a:ea typeface="ＭＳ Ｐゴシック" pitchFamily="34" charset="-128"/>
              </a:rPr>
              <a:t>When to use the different deadlock handling techniques?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BB4642F-EA2A-49B8-9A55-E9858214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49388"/>
            <a:ext cx="7661275" cy="490378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Possibility of deadlock: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</a:rPr>
              <a:t>Low </a:t>
            </a:r>
            <a:r>
              <a:rPr lang="en-US" altLang="en-US" dirty="0">
                <a:ea typeface="ＭＳ Ｐゴシック" pitchFamily="34" charset="-128"/>
                <a:sym typeface="Wingdings" pitchFamily="2" charset="2"/>
              </a:rPr>
              <a:t> Deadlock detection &amp; recovery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itchFamily="34" charset="-128"/>
                <a:sym typeface="Wingdings" pitchFamily="2" charset="2"/>
              </a:rPr>
              <a:t>High  Deadlock prevention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A3B5E-87E3-4252-B570-DF976D6F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63099"/>
              </p:ext>
            </p:extLst>
          </p:nvPr>
        </p:nvGraphicFramePr>
        <p:xfrm>
          <a:off x="958850" y="882773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35596828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2022153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75866892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1847549444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294673331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2753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1171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E6E883C-834A-4E44-8F13-CB33364E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586158"/>
            <a:ext cx="7696200" cy="44038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BA7477-DEDF-4A0D-A220-D16942985E11}"/>
                  </a:ext>
                </a:extLst>
              </p14:cNvPr>
              <p14:cNvContentPartPr/>
              <p14:nvPr/>
            </p14:nvContentPartPr>
            <p14:xfrm>
              <a:off x="4387320" y="2914200"/>
              <a:ext cx="3900960" cy="132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BA7477-DEDF-4A0D-A220-D16942985E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960" y="2904840"/>
                <a:ext cx="3919680" cy="13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2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22DBF97-A8BC-4173-8FAB-E7AD1011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C1E9194-D0C5-4008-9DA5-62075CA40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 of instructions that specify the chronological order in which instructions of concurrent transactions are executed</a:t>
            </a:r>
          </a:p>
          <a:p>
            <a:r>
              <a:rPr lang="en-US" altLang="en-US" dirty="0"/>
              <a:t>Serial schedules have less resource utilization and low throughput. To improve it, two are more transactions are run concurrently. </a:t>
            </a:r>
          </a:p>
          <a:p>
            <a:r>
              <a:rPr lang="en-US" altLang="en-US" dirty="0"/>
              <a:t>But concurrency of transactions may lead to inconsistency in database (Schedule4)</a:t>
            </a:r>
          </a:p>
          <a:p>
            <a:r>
              <a:rPr lang="en-US" altLang="en-US" dirty="0"/>
              <a:t>To avoid this, we need to check whether these concurrent schedules are </a:t>
            </a:r>
            <a:r>
              <a:rPr lang="en-US" altLang="en-US" b="1" dirty="0">
                <a:solidFill>
                  <a:srgbClr val="FF0000"/>
                </a:solidFill>
              </a:rPr>
              <a:t>serializable</a:t>
            </a:r>
            <a:r>
              <a:rPr lang="en-US" altLang="en-US" dirty="0"/>
              <a:t> or not.</a:t>
            </a:r>
          </a:p>
          <a:p>
            <a:r>
              <a:rPr lang="en-US" altLang="en-US" dirty="0"/>
              <a:t>What is Serializability?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7493A838-7248-4DB8-806C-D6E4BC034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Serializability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794EDEB-5555-44E1-9223-09F91193E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915150" cy="4927600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 E.g. Sum of A + B is preserved in earlier Schedules</a:t>
            </a:r>
          </a:p>
          <a:p>
            <a:r>
              <a:rPr lang="en-US" altLang="en-US" dirty="0"/>
              <a:t>Serializability is considered the highest level of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isolation</a:t>
            </a:r>
            <a:r>
              <a:rPr lang="en-US" altLang="en-US" dirty="0"/>
              <a:t> between transactions</a:t>
            </a:r>
          </a:p>
          <a:p>
            <a:r>
              <a:rPr lang="en-US" altLang="en-US" dirty="0"/>
              <a:t>Serial execution of a set of transactions preserves database consistency.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A (possibly concurrent) schedule is </a:t>
            </a:r>
            <a:r>
              <a:rPr lang="en-US" altLang="en-US" b="1" u="sng" dirty="0">
                <a:highlight>
                  <a:srgbClr val="FFFF00"/>
                </a:highlight>
              </a:rPr>
              <a:t>serializable</a:t>
            </a:r>
            <a:r>
              <a:rPr lang="en-US" altLang="en-US" dirty="0">
                <a:highlight>
                  <a:srgbClr val="FFFF00"/>
                </a:highlight>
              </a:rPr>
              <a:t> if it is equivalent to a serial schedule (E.g. Schedule 3)</a:t>
            </a:r>
          </a:p>
          <a:p>
            <a:r>
              <a:rPr lang="en-US" altLang="en-US" dirty="0"/>
              <a:t>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view serializability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CEEC25-425E-4599-BDB6-97880F7FE18E}"/>
                  </a:ext>
                </a:extLst>
              </p14:cNvPr>
              <p14:cNvContentPartPr/>
              <p14:nvPr/>
            </p14:nvContentPartPr>
            <p14:xfrm>
              <a:off x="3023280" y="1756080"/>
              <a:ext cx="2341800" cy="330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CEEC25-425E-4599-BDB6-97880F7FE1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3920" y="1746720"/>
                <a:ext cx="2360520" cy="332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9A29C8B3-5EE8-446A-8ED9-7A69B2A3C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Conflicting Instructions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487DBC4-53F8-4C56-BCD9-9466CCAA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146925" cy="50911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Instructions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of transactions 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respectively,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conflict</a:t>
            </a:r>
            <a:r>
              <a:rPr lang="en-US" altLang="en-US" dirty="0">
                <a:ea typeface="ＭＳ Ｐゴシック" pitchFamily="34" charset="-128"/>
              </a:rPr>
              <a:t> if and only if there exists some item 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dirty="0">
                <a:ea typeface="ＭＳ Ｐゴシック" pitchFamily="34" charset="-128"/>
              </a:rPr>
              <a:t> accessed by both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, and at least one of these instructions performs write of </a:t>
            </a:r>
            <a:r>
              <a:rPr lang="en-US" altLang="en-US" i="1" dirty="0">
                <a:ea typeface="ＭＳ Ｐゴシック" pitchFamily="34" charset="-128"/>
              </a:rPr>
              <a:t>Q.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   1.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= </a:t>
            </a:r>
            <a:r>
              <a:rPr lang="en-US" altLang="en-US" b="1" dirty="0">
                <a:ea typeface="ＭＳ Ｐゴシック" pitchFamily="34" charset="-128"/>
              </a:rPr>
              <a:t>read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Q),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i="1" dirty="0">
                <a:ea typeface="ＭＳ Ｐゴシック" pitchFamily="34" charset="-128"/>
              </a:rPr>
              <a:t> = </a:t>
            </a:r>
            <a:r>
              <a:rPr lang="en-US" altLang="en-US" b="1" dirty="0">
                <a:ea typeface="ＭＳ Ｐゴシック" pitchFamily="34" charset="-128"/>
              </a:rPr>
              <a:t>read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dirty="0">
                <a:ea typeface="ＭＳ Ｐゴシック" pitchFamily="34" charset="-128"/>
              </a:rPr>
              <a:t>).  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don’t conflict.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  2. 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highlight>
                  <a:srgbClr val="00FFFF"/>
                </a:highlight>
                <a:ea typeface="ＭＳ Ｐゴシック" pitchFamily="34" charset="-128"/>
              </a:rPr>
              <a:t>i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read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Q),  </a:t>
            </a:r>
            <a:r>
              <a:rPr lang="en-US" altLang="en-US" i="1" dirty="0" err="1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highlight>
                  <a:srgbClr val="00FFFF"/>
                </a:highlight>
                <a:ea typeface="ＭＳ Ｐゴシック" pitchFamily="34" charset="-128"/>
              </a:rPr>
              <a:t>j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).  They conflict.</a:t>
            </a:r>
            <a:b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</a:b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  3. 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highlight>
                  <a:srgbClr val="00FFFF"/>
                </a:highlight>
                <a:ea typeface="ＭＳ Ｐゴシック" pitchFamily="34" charset="-128"/>
              </a:rPr>
              <a:t>i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Q), </a:t>
            </a:r>
            <a:r>
              <a:rPr lang="en-US" altLang="en-US" i="1" dirty="0" err="1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highlight>
                  <a:srgbClr val="00FFFF"/>
                </a:highlight>
                <a:ea typeface="ＭＳ Ｐゴシック" pitchFamily="34" charset="-128"/>
              </a:rPr>
              <a:t>j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read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).   They conflict</a:t>
            </a:r>
            <a:b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</a:b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  4. 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highlight>
                  <a:srgbClr val="00FFFF"/>
                </a:highlight>
                <a:ea typeface="ＭＳ Ｐゴシック" pitchFamily="34" charset="-128"/>
              </a:rPr>
              <a:t>i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Q), </a:t>
            </a:r>
            <a:r>
              <a:rPr lang="en-US" altLang="en-US" i="1" dirty="0" err="1">
                <a:highlight>
                  <a:srgbClr val="00FFFF"/>
                </a:highlight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highlight>
                  <a:srgbClr val="00FFFF"/>
                </a:highlight>
                <a:ea typeface="ＭＳ Ｐゴシック" pitchFamily="34" charset="-128"/>
              </a:rPr>
              <a:t>j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 = </a:t>
            </a:r>
            <a:r>
              <a:rPr lang="en-US" altLang="en-US" b="1" dirty="0">
                <a:highlight>
                  <a:srgbClr val="00FFFF"/>
                </a:highlight>
                <a:ea typeface="ＭＳ Ｐゴシック" pitchFamily="34" charset="-128"/>
              </a:rPr>
              <a:t>write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(</a:t>
            </a:r>
            <a:r>
              <a:rPr lang="en-US" altLang="en-US" i="1" dirty="0">
                <a:highlight>
                  <a:srgbClr val="00FFFF"/>
                </a:highlight>
                <a:ea typeface="ＭＳ Ｐゴシック" pitchFamily="34" charset="-128"/>
              </a:rPr>
              <a:t>Q</a:t>
            </a:r>
            <a:r>
              <a:rPr lang="en-US" altLang="en-US" dirty="0">
                <a:highlight>
                  <a:srgbClr val="00FFFF"/>
                </a:highlight>
                <a:ea typeface="ＭＳ Ｐゴシック" pitchFamily="34" charset="-128"/>
              </a:rPr>
              <a:t>).  They conflict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Intuitively, a conflict between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forces a (logical) temporal order between them. 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If </a:t>
            </a:r>
            <a:r>
              <a:rPr lang="en-US" altLang="en-US" i="1" dirty="0">
                <a:ea typeface="ＭＳ Ｐゴシック" pitchFamily="34" charset="-128"/>
              </a:rPr>
              <a:t>l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l</a:t>
            </a:r>
            <a:r>
              <a:rPr lang="en-US" altLang="en-US" i="1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are consecutive in a schedule and they do not conflict, their results would remain the same even if they had been interchanged in the schedule.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C45F75-0C9C-4039-969C-39AAB756F787}"/>
                  </a:ext>
                </a:extLst>
              </p14:cNvPr>
              <p14:cNvContentPartPr/>
              <p14:nvPr/>
            </p14:nvContentPartPr>
            <p14:xfrm>
              <a:off x="832680" y="1974240"/>
              <a:ext cx="7346160" cy="146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C45F75-0C9C-4039-969C-39AAB756F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320" y="1964880"/>
                <a:ext cx="7364880" cy="148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8EF42BB7-E82D-479B-AE61-EF05642AF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52562A0-829C-466B-9382-150AAD8D9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If a schedule </a:t>
            </a:r>
            <a:r>
              <a:rPr lang="en-US" altLang="en-US" i="1"/>
              <a:t>S</a:t>
            </a:r>
            <a:r>
              <a:rPr lang="en-US" altLang="en-US"/>
              <a:t> can be transformed into a schedule </a:t>
            </a:r>
            <a:r>
              <a:rPr lang="en-US" altLang="en-US" i="1"/>
              <a:t>S´ </a:t>
            </a:r>
            <a:r>
              <a:rPr lang="en-US" altLang="en-US"/>
              <a:t>by a series of swaps of non-conflicting instructions, we say that </a:t>
            </a:r>
            <a:r>
              <a:rPr lang="en-US" altLang="en-US" i="1"/>
              <a:t>S</a:t>
            </a:r>
            <a:r>
              <a:rPr lang="en-US" altLang="en-US"/>
              <a:t> and </a:t>
            </a:r>
            <a:r>
              <a:rPr lang="en-US" altLang="en-US" i="1"/>
              <a:t>S´ </a:t>
            </a:r>
            <a:r>
              <a:rPr lang="en-US" altLang="en-US"/>
              <a:t>are </a:t>
            </a:r>
            <a:r>
              <a:rPr lang="en-US" altLang="en-US" b="1">
                <a:solidFill>
                  <a:srgbClr val="000099"/>
                </a:solidFill>
              </a:rPr>
              <a:t>conflict equivalent</a:t>
            </a:r>
            <a:r>
              <a:rPr lang="en-US" altLang="en-US" i="1"/>
              <a:t>.</a:t>
            </a: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We say that 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conflict serializable</a:t>
            </a:r>
            <a:r>
              <a:rPr lang="en-US" altLang="en-US"/>
              <a:t> if it is conflict equivalent to a serial schedule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EF8E4C-82E1-421A-8DD2-D905CF35FBCB}"/>
                  </a:ext>
                </a:extLst>
              </p14:cNvPr>
              <p14:cNvContentPartPr/>
              <p14:nvPr/>
            </p14:nvContentPartPr>
            <p14:xfrm>
              <a:off x="1306800" y="1680480"/>
              <a:ext cx="6787080" cy="407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EF8E4C-82E1-421A-8DD2-D905CF35F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440" y="1671120"/>
                <a:ext cx="6805800" cy="409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60965</TotalTime>
  <Words>3071</Words>
  <Application>Microsoft Office PowerPoint</Application>
  <PresentationFormat>On-screen Show (4:3)</PresentationFormat>
  <Paragraphs>541</Paragraphs>
  <Slides>56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Berlin Sans FB Demi</vt:lpstr>
      <vt:lpstr>Calibri</vt:lpstr>
      <vt:lpstr>Cambria</vt:lpstr>
      <vt:lpstr>Helvetica</vt:lpstr>
      <vt:lpstr>Monotype Sorts</vt:lpstr>
      <vt:lpstr>Times New Roman</vt:lpstr>
      <vt:lpstr>Webdings</vt:lpstr>
      <vt:lpstr>Wingdings</vt:lpstr>
      <vt:lpstr>2_db-5-grey</vt:lpstr>
      <vt:lpstr>Clip</vt:lpstr>
      <vt:lpstr>Worksheet</vt:lpstr>
      <vt:lpstr>Lecture 10 : Concurrency Control</vt:lpstr>
      <vt:lpstr>Example 1: Schedule 1</vt:lpstr>
      <vt:lpstr>Example 1: Schedule 2</vt:lpstr>
      <vt:lpstr>Example 1: Schedule 3</vt:lpstr>
      <vt:lpstr>Example 1: Schedule 4</vt:lpstr>
      <vt:lpstr>Schedules</vt:lpstr>
      <vt:lpstr>Serializability</vt:lpstr>
      <vt:lpstr>Conflicting Instructions </vt:lpstr>
      <vt:lpstr>Conflict Serializability</vt:lpstr>
      <vt:lpstr>Conflict Serializability (continued)</vt:lpstr>
      <vt:lpstr>Conflict Serializability (continued)</vt:lpstr>
      <vt:lpstr>Conflict Serializability (continued)</vt:lpstr>
      <vt:lpstr>Testing for Serializability</vt:lpstr>
      <vt:lpstr>Testing for Serializability</vt:lpstr>
      <vt:lpstr>Class Exercise 1</vt:lpstr>
      <vt:lpstr>Class Exercise 1 - Answer</vt:lpstr>
      <vt:lpstr>Is this a conflict serializable schedule?</vt:lpstr>
      <vt:lpstr>Class Exercise 2</vt:lpstr>
      <vt:lpstr>Recoverable Schedules</vt:lpstr>
      <vt:lpstr>Cascading Rollbacks</vt:lpstr>
      <vt:lpstr>Cascadeless Schedules</vt:lpstr>
      <vt:lpstr>Concurrency Control</vt:lpstr>
      <vt:lpstr>Locking-based Concurrency Control</vt:lpstr>
      <vt:lpstr>Locking Algorithms </vt:lpstr>
      <vt:lpstr>PowerPoint Presentation</vt:lpstr>
      <vt:lpstr>Lost Update Problem</vt:lpstr>
      <vt:lpstr>Binary Locks (continued)</vt:lpstr>
      <vt:lpstr>Shared/Exclusive Locks</vt:lpstr>
      <vt:lpstr>Example of S/X locks</vt:lpstr>
      <vt:lpstr>Mutually Exclusive Rule</vt:lpstr>
      <vt:lpstr>Lock-Based Protocols</vt:lpstr>
      <vt:lpstr>Lock-Based Protocols (continued)</vt:lpstr>
      <vt:lpstr>Pitfalls of Lock-Based Protocols: Deadlock</vt:lpstr>
      <vt:lpstr>Pitfalls of Lock-Based Protocols: Starvation</vt:lpstr>
      <vt:lpstr>Two-phase locking</vt:lpstr>
      <vt:lpstr>Two-phase locking (continued)</vt:lpstr>
      <vt:lpstr>PowerPoint Presentation</vt:lpstr>
      <vt:lpstr>This schedule does not follow 2PL</vt:lpstr>
      <vt:lpstr>Can 2PL cause cascading roll back?</vt:lpstr>
      <vt:lpstr>The Two-Phase Locking Protocol (continued)</vt:lpstr>
      <vt:lpstr>Deadlocks</vt:lpstr>
      <vt:lpstr>PowerPoint Presentation</vt:lpstr>
      <vt:lpstr>Deadlock Handling</vt:lpstr>
      <vt:lpstr>Deadlock Handling</vt:lpstr>
      <vt:lpstr>Deadlock Prevention</vt:lpstr>
      <vt:lpstr>Deadlock Prevention (contd.)</vt:lpstr>
      <vt:lpstr>Deadlock prevention (continued)</vt:lpstr>
      <vt:lpstr>Deadlock Detection</vt:lpstr>
      <vt:lpstr>Deadlock Detention – Wait-for Graph</vt:lpstr>
      <vt:lpstr>Deadlock Detection (continued)</vt:lpstr>
      <vt:lpstr>Classroom Exercise 3</vt:lpstr>
      <vt:lpstr>Classroom Exercise 3 - Answer</vt:lpstr>
      <vt:lpstr>Classroom Exercise 4</vt:lpstr>
      <vt:lpstr>Deadlock Recovery</vt:lpstr>
      <vt:lpstr>When to use the different deadlock handling techniques?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 Processing</dc:title>
  <dc:creator>Silberschatz, Korth and Sudarshan</dc:creator>
  <cp:lastModifiedBy>Rajeev Goyal</cp:lastModifiedBy>
  <cp:revision>632</cp:revision>
  <cp:lastPrinted>1999-06-28T19:27:31Z</cp:lastPrinted>
  <dcterms:created xsi:type="dcterms:W3CDTF">2009-12-21T15:40:23Z</dcterms:created>
  <dcterms:modified xsi:type="dcterms:W3CDTF">2020-11-05T02:08:02Z</dcterms:modified>
</cp:coreProperties>
</file>