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58"/>
  </p:notesMasterIdLst>
  <p:handoutMasterIdLst>
    <p:handoutMasterId r:id="rId59"/>
  </p:handoutMasterIdLst>
  <p:sldIdLst>
    <p:sldId id="320" r:id="rId2"/>
    <p:sldId id="442" r:id="rId3"/>
    <p:sldId id="443" r:id="rId4"/>
    <p:sldId id="444" r:id="rId5"/>
    <p:sldId id="445" r:id="rId6"/>
    <p:sldId id="446" r:id="rId7"/>
    <p:sldId id="270" r:id="rId8"/>
    <p:sldId id="271" r:id="rId9"/>
    <p:sldId id="272" r:id="rId10"/>
    <p:sldId id="273" r:id="rId11"/>
    <p:sldId id="447" r:id="rId12"/>
    <p:sldId id="325" r:id="rId13"/>
    <p:sldId id="326" r:id="rId14"/>
    <p:sldId id="440" r:id="rId15"/>
    <p:sldId id="441" r:id="rId16"/>
    <p:sldId id="448" r:id="rId17"/>
    <p:sldId id="406" r:id="rId18"/>
    <p:sldId id="456" r:id="rId19"/>
    <p:sldId id="277" r:id="rId20"/>
    <p:sldId id="278" r:id="rId21"/>
    <p:sldId id="279" r:id="rId22"/>
    <p:sldId id="332" r:id="rId23"/>
    <p:sldId id="410" r:id="rId24"/>
    <p:sldId id="411" r:id="rId25"/>
    <p:sldId id="412" r:id="rId26"/>
    <p:sldId id="449" r:id="rId27"/>
    <p:sldId id="415" r:id="rId28"/>
    <p:sldId id="416" r:id="rId29"/>
    <p:sldId id="414" r:id="rId30"/>
    <p:sldId id="417" r:id="rId31"/>
    <p:sldId id="413" r:id="rId32"/>
    <p:sldId id="418" r:id="rId33"/>
    <p:sldId id="419" r:id="rId34"/>
    <p:sldId id="420" r:id="rId35"/>
    <p:sldId id="421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9" r:id="rId46"/>
    <p:sldId id="450" r:id="rId47"/>
    <p:sldId id="433" r:id="rId48"/>
    <p:sldId id="434" r:id="rId49"/>
    <p:sldId id="451" r:id="rId50"/>
    <p:sldId id="435" r:id="rId51"/>
    <p:sldId id="452" r:id="rId52"/>
    <p:sldId id="453" r:id="rId53"/>
    <p:sldId id="457" r:id="rId54"/>
    <p:sldId id="436" r:id="rId55"/>
    <p:sldId id="437" r:id="rId56"/>
    <p:sldId id="455" r:id="rId5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02" y="34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9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E16BBF44-3693-419A-8488-85AE8BDC5C09}"/>
    <pc:docChg chg="custSel modSld">
      <pc:chgData name="Rajeev Goyal" userId="55559854770e66cb" providerId="LiveId" clId="{E16BBF44-3693-419A-8488-85AE8BDC5C09}" dt="2020-08-28T16:46:46.324" v="2" actId="22"/>
      <pc:docMkLst>
        <pc:docMk/>
      </pc:docMkLst>
      <pc:sldChg chg="addSp delSp modSp mod">
        <pc:chgData name="Rajeev Goyal" userId="55559854770e66cb" providerId="LiveId" clId="{E16BBF44-3693-419A-8488-85AE8BDC5C09}" dt="2020-08-28T16:46:46.324" v="2" actId="22"/>
        <pc:sldMkLst>
          <pc:docMk/>
          <pc:sldMk cId="1485206738" sldId="455"/>
        </pc:sldMkLst>
        <pc:graphicFrameChg chg="del modGraphic">
          <ac:chgData name="Rajeev Goyal" userId="55559854770e66cb" providerId="LiveId" clId="{E16BBF44-3693-419A-8488-85AE8BDC5C09}" dt="2020-08-28T16:46:44.961" v="1" actId="478"/>
          <ac:graphicFrameMkLst>
            <pc:docMk/>
            <pc:sldMk cId="1485206738" sldId="455"/>
            <ac:graphicFrameMk id="7" creationId="{FA748E24-AD00-4753-8479-FDC6ABD738E8}"/>
          </ac:graphicFrameMkLst>
        </pc:graphicFrameChg>
        <pc:picChg chg="add">
          <ac:chgData name="Rajeev Goyal" userId="55559854770e66cb" providerId="LiveId" clId="{E16BBF44-3693-419A-8488-85AE8BDC5C09}" dt="2020-08-28T16:46:46.324" v="2" actId="22"/>
          <ac:picMkLst>
            <pc:docMk/>
            <pc:sldMk cId="1485206738" sldId="455"/>
            <ac:picMk id="3" creationId="{DE6E883C-834A-4E44-8F13-CB33364E597F}"/>
          </ac:picMkLst>
        </pc:picChg>
      </pc:sldChg>
    </pc:docChg>
  </pc:docChgLst>
  <pc:docChgLst>
    <pc:chgData name="Rajeev Goyal" userId="55559854770e66cb" providerId="LiveId" clId="{3C46225F-6E91-4EB5-841E-D2880437FAC8}"/>
    <pc:docChg chg="modSld">
      <pc:chgData name="Rajeev Goyal" userId="55559854770e66cb" providerId="LiveId" clId="{3C46225F-6E91-4EB5-841E-D2880437FAC8}" dt="2020-03-29T22:03:25.349" v="23" actId="20577"/>
      <pc:docMkLst>
        <pc:docMk/>
      </pc:docMkLst>
      <pc:sldChg chg="modSp">
        <pc:chgData name="Rajeev Goyal" userId="55559854770e66cb" providerId="LiveId" clId="{3C46225F-6E91-4EB5-841E-D2880437FAC8}" dt="2020-03-29T22:03:25.349" v="23" actId="20577"/>
        <pc:sldMkLst>
          <pc:docMk/>
          <pc:sldMk cId="1485206738" sldId="455"/>
        </pc:sldMkLst>
        <pc:graphicFrameChg chg="mod modGraphic">
          <ac:chgData name="Rajeev Goyal" userId="55559854770e66cb" providerId="LiveId" clId="{3C46225F-6E91-4EB5-841E-D2880437FAC8}" dt="2020-03-29T22:03:25.349" v="23" actId="20577"/>
          <ac:graphicFrameMkLst>
            <pc:docMk/>
            <pc:sldMk cId="1485206738" sldId="455"/>
            <ac:graphicFrameMk id="7" creationId="{FA748E24-AD00-4753-8479-FDC6ABD738E8}"/>
          </ac:graphicFrameMkLst>
        </pc:graphicFrameChg>
      </pc:sldChg>
    </pc:docChg>
  </pc:docChgLst>
  <pc:docChgLst>
    <pc:chgData name="Rajeev Goyal" userId="55559854770e66cb" providerId="LiveId" clId="{55E1A957-1E71-4AC3-B3C8-9255D4521CB9}"/>
    <pc:docChg chg="custSel modSld">
      <pc:chgData name="Rajeev Goyal" userId="55559854770e66cb" providerId="LiveId" clId="{55E1A957-1E71-4AC3-B3C8-9255D4521CB9}" dt="2019-08-22T02:32:51.967" v="3" actId="207"/>
      <pc:docMkLst>
        <pc:docMk/>
      </pc:docMkLst>
      <pc:sldChg chg="addSp delSp modSp">
        <pc:chgData name="Rajeev Goyal" userId="55559854770e66cb" providerId="LiveId" clId="{55E1A957-1E71-4AC3-B3C8-9255D4521CB9}" dt="2019-08-22T02:32:51.967" v="3" actId="207"/>
        <pc:sldMkLst>
          <pc:docMk/>
          <pc:sldMk cId="1485206738" sldId="455"/>
        </pc:sldMkLst>
        <pc:graphicFrameChg chg="del">
          <ac:chgData name="Rajeev Goyal" userId="55559854770e66cb" providerId="LiveId" clId="{55E1A957-1E71-4AC3-B3C8-9255D4521CB9}" dt="2019-08-22T02:32:31.584" v="0" actId="478"/>
          <ac:graphicFrameMkLst>
            <pc:docMk/>
            <pc:sldMk cId="1485206738" sldId="455"/>
            <ac:graphicFrameMk id="3" creationId="{87C29664-B35D-443B-A57F-D02C91EF4A6B}"/>
          </ac:graphicFrameMkLst>
        </pc:graphicFrameChg>
        <pc:graphicFrameChg chg="add mod">
          <ac:chgData name="Rajeev Goyal" userId="55559854770e66cb" providerId="LiveId" clId="{55E1A957-1E71-4AC3-B3C8-9255D4521CB9}" dt="2019-08-22T02:32:41.837" v="2" actId="1076"/>
          <ac:graphicFrameMkLst>
            <pc:docMk/>
            <pc:sldMk cId="1485206738" sldId="455"/>
            <ac:graphicFrameMk id="5" creationId="{201F2D76-060B-4C03-8D3C-4ADF7896A6CC}"/>
          </ac:graphicFrameMkLst>
        </pc:graphicFrameChg>
        <pc:graphicFrameChg chg="add mod modGraphic">
          <ac:chgData name="Rajeev Goyal" userId="55559854770e66cb" providerId="LiveId" clId="{55E1A957-1E71-4AC3-B3C8-9255D4521CB9}" dt="2019-08-22T02:32:51.967" v="3" actId="207"/>
          <ac:graphicFrameMkLst>
            <pc:docMk/>
            <pc:sldMk cId="1485206738" sldId="455"/>
            <ac:graphicFrameMk id="6" creationId="{414FB80E-34C0-4F18-BD88-3B9D4FFA0A61}"/>
          </ac:graphicFrameMkLst>
        </pc:graphicFrameChg>
      </pc:sldChg>
    </pc:docChg>
  </pc:docChgLst>
  <pc:docChgLst>
    <pc:chgData name="Rajeev Goyal" userId="55559854770e66cb" providerId="LiveId" clId="{88F6D404-40A8-4A40-84F2-2D47327E5CDD}"/>
    <pc:docChg chg="custSel addSld delSld modSld sldOrd">
      <pc:chgData name="Rajeev Goyal" userId="55559854770e66cb" providerId="LiveId" clId="{88F6D404-40A8-4A40-84F2-2D47327E5CDD}" dt="2019-11-06T03:57:53.950" v="427" actId="2696"/>
      <pc:docMkLst>
        <pc:docMk/>
      </pc:docMkLst>
      <pc:sldChg chg="modSp">
        <pc:chgData name="Rajeev Goyal" userId="55559854770e66cb" providerId="LiveId" clId="{88F6D404-40A8-4A40-84F2-2D47327E5CDD}" dt="2019-11-03T00:11:13.443" v="0" actId="20577"/>
        <pc:sldMkLst>
          <pc:docMk/>
          <pc:sldMk cId="0" sldId="326"/>
        </pc:sldMkLst>
        <pc:spChg chg="mod">
          <ac:chgData name="Rajeev Goyal" userId="55559854770e66cb" providerId="LiveId" clId="{88F6D404-40A8-4A40-84F2-2D47327E5CDD}" dt="2019-11-03T00:11:13.443" v="0" actId="20577"/>
          <ac:spMkLst>
            <pc:docMk/>
            <pc:sldMk cId="0" sldId="326"/>
            <ac:spMk id="29699" creationId="{F3D488E8-491F-490D-867C-A71DB3514C93}"/>
          </ac:spMkLst>
        </pc:spChg>
      </pc:sldChg>
      <pc:sldChg chg="ord">
        <pc:chgData name="Rajeev Goyal" userId="55559854770e66cb" providerId="LiveId" clId="{88F6D404-40A8-4A40-84F2-2D47327E5CDD}" dt="2019-11-05T03:48:34.852" v="209"/>
        <pc:sldMkLst>
          <pc:docMk/>
          <pc:sldMk cId="0" sldId="406"/>
        </pc:sldMkLst>
      </pc:sldChg>
      <pc:sldChg chg="modAnim">
        <pc:chgData name="Rajeev Goyal" userId="55559854770e66cb" providerId="LiveId" clId="{88F6D404-40A8-4A40-84F2-2D47327E5CDD}" dt="2019-11-05T03:44:28.853" v="132"/>
        <pc:sldMkLst>
          <pc:docMk/>
          <pc:sldMk cId="0" sldId="440"/>
        </pc:sldMkLst>
      </pc:sldChg>
      <pc:sldChg chg="modSp">
        <pc:chgData name="Rajeev Goyal" userId="55559854770e66cb" providerId="LiveId" clId="{88F6D404-40A8-4A40-84F2-2D47327E5CDD}" dt="2019-11-05T03:48:10.477" v="183" actId="20577"/>
        <pc:sldMkLst>
          <pc:docMk/>
          <pc:sldMk cId="0" sldId="441"/>
        </pc:sldMkLst>
        <pc:spChg chg="mod">
          <ac:chgData name="Rajeev Goyal" userId="55559854770e66cb" providerId="LiveId" clId="{88F6D404-40A8-4A40-84F2-2D47327E5CDD}" dt="2019-11-05T03:46:51.102" v="137" actId="1076"/>
          <ac:spMkLst>
            <pc:docMk/>
            <pc:sldMk cId="0" sldId="441"/>
            <ac:spMk id="33795" creationId="{BF96A31A-C717-46AE-A73E-171A6C24F031}"/>
          </ac:spMkLst>
        </pc:spChg>
        <pc:spChg chg="mod">
          <ac:chgData name="Rajeev Goyal" userId="55559854770e66cb" providerId="LiveId" clId="{88F6D404-40A8-4A40-84F2-2D47327E5CDD}" dt="2019-11-05T03:48:10.477" v="183" actId="20577"/>
          <ac:spMkLst>
            <pc:docMk/>
            <pc:sldMk cId="0" sldId="441"/>
            <ac:spMk id="458754" creationId="{CFBBCF1F-2C6A-4FDA-972B-A0484D9AF818}"/>
          </ac:spMkLst>
        </pc:spChg>
        <pc:graphicFrameChg chg="mod">
          <ac:chgData name="Rajeev Goyal" userId="55559854770e66cb" providerId="LiveId" clId="{88F6D404-40A8-4A40-84F2-2D47327E5CDD}" dt="2019-11-05T03:46:54.003" v="138" actId="1076"/>
          <ac:graphicFrameMkLst>
            <pc:docMk/>
            <pc:sldMk cId="0" sldId="441"/>
            <ac:graphicFrameMk id="33796" creationId="{90D91F34-51DD-4E47-94B8-F49C58595E04}"/>
          </ac:graphicFrameMkLst>
        </pc:graphicFrameChg>
      </pc:sldChg>
      <pc:sldChg chg="modSp ord">
        <pc:chgData name="Rajeev Goyal" userId="55559854770e66cb" providerId="LiveId" clId="{88F6D404-40A8-4A40-84F2-2D47327E5CDD}" dt="2019-11-05T03:48:22.657" v="208" actId="20577"/>
        <pc:sldMkLst>
          <pc:docMk/>
          <pc:sldMk cId="0" sldId="448"/>
        </pc:sldMkLst>
        <pc:spChg chg="mod">
          <ac:chgData name="Rajeev Goyal" userId="55559854770e66cb" providerId="LiveId" clId="{88F6D404-40A8-4A40-84F2-2D47327E5CDD}" dt="2019-11-05T03:48:22.657" v="208" actId="20577"/>
          <ac:spMkLst>
            <pc:docMk/>
            <pc:sldMk cId="0" sldId="448"/>
            <ac:spMk id="458754" creationId="{CFBBCF1F-2C6A-4FDA-972B-A0484D9AF818}"/>
          </ac:spMkLst>
        </pc:spChg>
        <pc:cxnChg chg="mod">
          <ac:chgData name="Rajeev Goyal" userId="55559854770e66cb" providerId="LiveId" clId="{88F6D404-40A8-4A40-84F2-2D47327E5CDD}" dt="2019-11-05T03:37:00.341" v="3" actId="1076"/>
          <ac:cxnSpMkLst>
            <pc:docMk/>
            <pc:sldMk cId="0" sldId="448"/>
            <ac:cxnSpMk id="35853" creationId="{2EE43FCE-C43A-4004-ACEC-436D5F3189B3}"/>
          </ac:cxnSpMkLst>
        </pc:cxnChg>
      </pc:sldChg>
      <pc:sldChg chg="modSp">
        <pc:chgData name="Rajeev Goyal" userId="55559854770e66cb" providerId="LiveId" clId="{88F6D404-40A8-4A40-84F2-2D47327E5CDD}" dt="2019-11-06T03:10:26.727" v="300" actId="20577"/>
        <pc:sldMkLst>
          <pc:docMk/>
          <pc:sldMk cId="0" sldId="452"/>
        </pc:sldMkLst>
        <pc:spChg chg="mod">
          <ac:chgData name="Rajeev Goyal" userId="55559854770e66cb" providerId="LiveId" clId="{88F6D404-40A8-4A40-84F2-2D47327E5CDD}" dt="2019-11-06T03:10:26.727" v="300" actId="20577"/>
          <ac:spMkLst>
            <pc:docMk/>
            <pc:sldMk cId="0" sldId="452"/>
            <ac:spMk id="321538" creationId="{082EDCDD-6FB5-41BC-97D7-B3216EE18AEE}"/>
          </ac:spMkLst>
        </pc:spChg>
      </pc:sldChg>
      <pc:sldChg chg="modSp">
        <pc:chgData name="Rajeev Goyal" userId="55559854770e66cb" providerId="LiveId" clId="{88F6D404-40A8-4A40-84F2-2D47327E5CDD}" dt="2019-11-06T03:33:10.305" v="357"/>
        <pc:sldMkLst>
          <pc:docMk/>
          <pc:sldMk cId="0" sldId="453"/>
        </pc:sldMkLst>
        <pc:spChg chg="mod">
          <ac:chgData name="Rajeev Goyal" userId="55559854770e66cb" providerId="LiveId" clId="{88F6D404-40A8-4A40-84F2-2D47327E5CDD}" dt="2019-11-06T03:30:16.670" v="311" actId="20577"/>
          <ac:spMkLst>
            <pc:docMk/>
            <pc:sldMk cId="0" sldId="453"/>
            <ac:spMk id="321538" creationId="{082EDCDD-6FB5-41BC-97D7-B3216EE18AEE}"/>
          </ac:spMkLst>
        </pc:spChg>
        <pc:graphicFrameChg chg="mod">
          <ac:chgData name="Rajeev Goyal" userId="55559854770e66cb" providerId="LiveId" clId="{88F6D404-40A8-4A40-84F2-2D47327E5CDD}" dt="2019-11-06T03:33:10.305" v="357"/>
          <ac:graphicFrameMkLst>
            <pc:docMk/>
            <pc:sldMk cId="0" sldId="453"/>
            <ac:graphicFrameMk id="94211" creationId="{63A41EB4-C450-48C9-AFFA-C1CB42D39F34}"/>
          </ac:graphicFrameMkLst>
        </pc:graphicFrameChg>
      </pc:sldChg>
      <pc:sldChg chg="addSp delSp modSp add">
        <pc:chgData name="Rajeev Goyal" userId="55559854770e66cb" providerId="LiveId" clId="{88F6D404-40A8-4A40-84F2-2D47327E5CDD}" dt="2019-11-06T03:08:22.913" v="298" actId="403"/>
        <pc:sldMkLst>
          <pc:docMk/>
          <pc:sldMk cId="2378458553" sldId="456"/>
        </pc:sldMkLst>
        <pc:spChg chg="add mod">
          <ac:chgData name="Rajeev Goyal" userId="55559854770e66cb" providerId="LiveId" clId="{88F6D404-40A8-4A40-84F2-2D47327E5CDD}" dt="2019-11-06T03:08:22.913" v="298" actId="403"/>
          <ac:spMkLst>
            <pc:docMk/>
            <pc:sldMk cId="2378458553" sldId="456"/>
            <ac:spMk id="2" creationId="{1D734645-B6A9-4C71-A181-CFDAF62D18F8}"/>
          </ac:spMkLst>
        </pc:spChg>
        <pc:spChg chg="add del mod">
          <ac:chgData name="Rajeev Goyal" userId="55559854770e66cb" providerId="LiveId" clId="{88F6D404-40A8-4A40-84F2-2D47327E5CDD}" dt="2019-11-05T03:39:47.599" v="28" actId="478"/>
          <ac:spMkLst>
            <pc:docMk/>
            <pc:sldMk cId="2378458553" sldId="456"/>
            <ac:spMk id="4" creationId="{88597773-B2A3-4CE4-B4B9-043F51BA16E9}"/>
          </ac:spMkLst>
        </pc:spChg>
        <pc:spChg chg="add del">
          <ac:chgData name="Rajeev Goyal" userId="55559854770e66cb" providerId="LiveId" clId="{88F6D404-40A8-4A40-84F2-2D47327E5CDD}" dt="2019-11-05T03:40:11.965" v="32" actId="478"/>
          <ac:spMkLst>
            <pc:docMk/>
            <pc:sldMk cId="2378458553" sldId="456"/>
            <ac:spMk id="5" creationId="{F5C42B0B-BDA0-456A-90CF-5A9F6EA52AF2}"/>
          </ac:spMkLst>
        </pc:spChg>
        <pc:spChg chg="add del mod">
          <ac:chgData name="Rajeev Goyal" userId="55559854770e66cb" providerId="LiveId" clId="{88F6D404-40A8-4A40-84F2-2D47327E5CDD}" dt="2019-11-05T03:57:31.071" v="265" actId="478"/>
          <ac:spMkLst>
            <pc:docMk/>
            <pc:sldMk cId="2378458553" sldId="456"/>
            <ac:spMk id="6" creationId="{8F3F1685-2D66-47F6-97F6-801F0BA16369}"/>
          </ac:spMkLst>
        </pc:spChg>
        <pc:spChg chg="add mod">
          <ac:chgData name="Rajeev Goyal" userId="55559854770e66cb" providerId="LiveId" clId="{88F6D404-40A8-4A40-84F2-2D47327E5CDD}" dt="2019-11-05T03:57:27.225" v="264" actId="1076"/>
          <ac:spMkLst>
            <pc:docMk/>
            <pc:sldMk cId="2378458553" sldId="456"/>
            <ac:spMk id="9" creationId="{3D13C6AC-91C0-44F1-9AD4-0BF8E8996967}"/>
          </ac:spMkLst>
        </pc:spChg>
        <pc:spChg chg="add del mod">
          <ac:chgData name="Rajeev Goyal" userId="55559854770e66cb" providerId="LiveId" clId="{88F6D404-40A8-4A40-84F2-2D47327E5CDD}" dt="2019-11-05T03:57:33.301" v="267" actId="478"/>
          <ac:spMkLst>
            <pc:docMk/>
            <pc:sldMk cId="2378458553" sldId="456"/>
            <ac:spMk id="11" creationId="{09C0C4BD-3C25-4647-A900-824BBDACBF15}"/>
          </ac:spMkLst>
        </pc:spChg>
        <pc:spChg chg="add del mod">
          <ac:chgData name="Rajeev Goyal" userId="55559854770e66cb" providerId="LiveId" clId="{88F6D404-40A8-4A40-84F2-2D47327E5CDD}" dt="2019-11-05T03:57:31.071" v="265" actId="478"/>
          <ac:spMkLst>
            <pc:docMk/>
            <pc:sldMk cId="2378458553" sldId="456"/>
            <ac:spMk id="12" creationId="{A2A5B3A0-7B45-4B3E-8D27-7F595587AB93}"/>
          </ac:spMkLst>
        </pc:spChg>
        <pc:spChg chg="del">
          <ac:chgData name="Rajeev Goyal" userId="55559854770e66cb" providerId="LiveId" clId="{88F6D404-40A8-4A40-84F2-2D47327E5CDD}" dt="2019-11-05T03:39:44.784" v="27" actId="478"/>
          <ac:spMkLst>
            <pc:docMk/>
            <pc:sldMk cId="2378458553" sldId="456"/>
            <ac:spMk id="33795" creationId="{BF96A31A-C717-46AE-A73E-171A6C24F031}"/>
          </ac:spMkLst>
        </pc:spChg>
        <pc:spChg chg="mod">
          <ac:chgData name="Rajeev Goyal" userId="55559854770e66cb" providerId="LiveId" clId="{88F6D404-40A8-4A40-84F2-2D47327E5CDD}" dt="2019-11-06T03:07:48.812" v="269" actId="20577"/>
          <ac:spMkLst>
            <pc:docMk/>
            <pc:sldMk cId="2378458553" sldId="456"/>
            <ac:spMk id="458754" creationId="{CFBBCF1F-2C6A-4FDA-972B-A0484D9AF818}"/>
          </ac:spMkLst>
        </pc:spChg>
        <pc:graphicFrameChg chg="add del mod modGraphic">
          <ac:chgData name="Rajeev Goyal" userId="55559854770e66cb" providerId="LiveId" clId="{88F6D404-40A8-4A40-84F2-2D47327E5CDD}" dt="2019-11-05T03:38:02.605" v="12" actId="478"/>
          <ac:graphicFrameMkLst>
            <pc:docMk/>
            <pc:sldMk cId="2378458553" sldId="456"/>
            <ac:graphicFrameMk id="2" creationId="{DFB8F217-33C6-4594-A75A-92DDC6B18F5B}"/>
          </ac:graphicFrameMkLst>
        </pc:graphicFrameChg>
        <pc:graphicFrameChg chg="add mod modGraphic">
          <ac:chgData name="Rajeev Goyal" userId="55559854770e66cb" providerId="LiveId" clId="{88F6D404-40A8-4A40-84F2-2D47327E5CDD}" dt="2019-11-05T03:39:39.888" v="26" actId="404"/>
          <ac:graphicFrameMkLst>
            <pc:docMk/>
            <pc:sldMk cId="2378458553" sldId="456"/>
            <ac:graphicFrameMk id="3" creationId="{59C395BF-BFCA-4407-A717-244C258BBF2E}"/>
          </ac:graphicFrameMkLst>
        </pc:graphicFrameChg>
        <pc:graphicFrameChg chg="del">
          <ac:chgData name="Rajeev Goyal" userId="55559854770e66cb" providerId="LiveId" clId="{88F6D404-40A8-4A40-84F2-2D47327E5CDD}" dt="2019-11-05T03:37:22.605" v="7" actId="478"/>
          <ac:graphicFrameMkLst>
            <pc:docMk/>
            <pc:sldMk cId="2378458553" sldId="456"/>
            <ac:graphicFrameMk id="33796" creationId="{90D91F34-51DD-4E47-94B8-F49C58595E04}"/>
          </ac:graphicFrameMkLst>
        </pc:graphicFrameChg>
        <pc:cxnChg chg="add del mod">
          <ac:chgData name="Rajeev Goyal" userId="55559854770e66cb" providerId="LiveId" clId="{88F6D404-40A8-4A40-84F2-2D47327E5CDD}" dt="2019-11-05T03:57:31.071" v="265" actId="478"/>
          <ac:cxnSpMkLst>
            <pc:docMk/>
            <pc:sldMk cId="2378458553" sldId="456"/>
            <ac:cxnSpMk id="8" creationId="{C612B3C0-38A6-499F-98F3-6C93315F82C5}"/>
          </ac:cxnSpMkLst>
        </pc:cxnChg>
        <pc:cxnChg chg="add del mod">
          <ac:chgData name="Rajeev Goyal" userId="55559854770e66cb" providerId="LiveId" clId="{88F6D404-40A8-4A40-84F2-2D47327E5CDD}" dt="2019-11-05T03:57:31.071" v="265" actId="478"/>
          <ac:cxnSpMkLst>
            <pc:docMk/>
            <pc:sldMk cId="2378458553" sldId="456"/>
            <ac:cxnSpMk id="13" creationId="{F4049FE7-D612-4817-B488-49D0EB3FA6BF}"/>
          </ac:cxnSpMkLst>
        </pc:cxnChg>
        <pc:cxnChg chg="add del mod">
          <ac:chgData name="Rajeev Goyal" userId="55559854770e66cb" providerId="LiveId" clId="{88F6D404-40A8-4A40-84F2-2D47327E5CDD}" dt="2019-11-05T03:57:31.071" v="265" actId="478"/>
          <ac:cxnSpMkLst>
            <pc:docMk/>
            <pc:sldMk cId="2378458553" sldId="456"/>
            <ac:cxnSpMk id="16" creationId="{565BFCF1-D2FB-4724-91D4-C7306E0FEBB0}"/>
          </ac:cxnSpMkLst>
        </pc:cxnChg>
      </pc:sldChg>
      <pc:sldChg chg="addSp delSp modSp add del">
        <pc:chgData name="Rajeev Goyal" userId="55559854770e66cb" providerId="LiveId" clId="{88F6D404-40A8-4A40-84F2-2D47327E5CDD}" dt="2019-11-05T03:59:25.395" v="268" actId="2696"/>
        <pc:sldMkLst>
          <pc:docMk/>
          <pc:sldMk cId="713740927" sldId="457"/>
        </pc:sldMkLst>
        <pc:spChg chg="mod">
          <ac:chgData name="Rajeev Goyal" userId="55559854770e66cb" providerId="LiveId" clId="{88F6D404-40A8-4A40-84F2-2D47327E5CDD}" dt="2019-11-05T03:55:04.273" v="261" actId="14100"/>
          <ac:spMkLst>
            <pc:docMk/>
            <pc:sldMk cId="713740927" sldId="457"/>
            <ac:spMk id="9" creationId="{3D13C6AC-91C0-44F1-9AD4-0BF8E8996967}"/>
          </ac:spMkLst>
        </pc:spChg>
        <pc:spChg chg="add del">
          <ac:chgData name="Rajeev Goyal" userId="55559854770e66cb" providerId="LiveId" clId="{88F6D404-40A8-4A40-84F2-2D47327E5CDD}" dt="2019-11-05T03:53:26.350" v="239"/>
          <ac:spMkLst>
            <pc:docMk/>
            <pc:sldMk cId="713740927" sldId="457"/>
            <ac:spMk id="29" creationId="{632B2F3F-B000-4161-8DC9-F18A512C6A19}"/>
          </ac:spMkLst>
        </pc:spChg>
        <pc:spChg chg="add mod">
          <ac:chgData name="Rajeev Goyal" userId="55559854770e66cb" providerId="LiveId" clId="{88F6D404-40A8-4A40-84F2-2D47327E5CDD}" dt="2019-11-05T03:53:25.067" v="238" actId="571"/>
          <ac:spMkLst>
            <pc:docMk/>
            <pc:sldMk cId="713740927" sldId="457"/>
            <ac:spMk id="30" creationId="{CAA81358-00BC-4491-ADD2-D96B570BEB0B}"/>
          </ac:spMkLst>
        </pc:spChg>
        <pc:spChg chg="add mod">
          <ac:chgData name="Rajeev Goyal" userId="55559854770e66cb" providerId="LiveId" clId="{88F6D404-40A8-4A40-84F2-2D47327E5CDD}" dt="2019-11-05T03:53:25.067" v="238" actId="571"/>
          <ac:spMkLst>
            <pc:docMk/>
            <pc:sldMk cId="713740927" sldId="457"/>
            <ac:spMk id="31" creationId="{F046CA5A-858F-4A57-AD89-2BAEE7C3B002}"/>
          </ac:spMkLst>
        </pc:spChg>
        <pc:spChg chg="add del mod">
          <ac:chgData name="Rajeev Goyal" userId="55559854770e66cb" providerId="LiveId" clId="{88F6D404-40A8-4A40-84F2-2D47327E5CDD}" dt="2019-11-05T03:53:38.037" v="242" actId="478"/>
          <ac:spMkLst>
            <pc:docMk/>
            <pc:sldMk cId="713740927" sldId="457"/>
            <ac:spMk id="32" creationId="{66A783CA-3E42-4B6D-949D-89E2D05ECF3E}"/>
          </ac:spMkLst>
        </pc:spChg>
        <pc:spChg chg="add mod">
          <ac:chgData name="Rajeev Goyal" userId="55559854770e66cb" providerId="LiveId" clId="{88F6D404-40A8-4A40-84F2-2D47327E5CDD}" dt="2019-11-05T03:54:55.985" v="259" actId="14100"/>
          <ac:spMkLst>
            <pc:docMk/>
            <pc:sldMk cId="713740927" sldId="457"/>
            <ac:spMk id="33" creationId="{6597A820-D5CB-4D50-8536-12DCD3DE0E03}"/>
          </ac:spMkLst>
        </pc:spChg>
        <pc:spChg chg="mod">
          <ac:chgData name="Rajeev Goyal" userId="55559854770e66cb" providerId="LiveId" clId="{88F6D404-40A8-4A40-84F2-2D47327E5CDD}" dt="2019-11-05T03:48:46.506" v="219" actId="20577"/>
          <ac:spMkLst>
            <pc:docMk/>
            <pc:sldMk cId="713740927" sldId="457"/>
            <ac:spMk id="458754" creationId="{CFBBCF1F-2C6A-4FDA-972B-A0484D9AF818}"/>
          </ac:spMkLst>
        </pc:spChg>
        <pc:cxnChg chg="add del mod">
          <ac:chgData name="Rajeev Goyal" userId="55559854770e66cb" providerId="LiveId" clId="{88F6D404-40A8-4A40-84F2-2D47327E5CDD}" dt="2019-11-05T03:52:15.247" v="233" actId="478"/>
          <ac:cxnSpMkLst>
            <pc:docMk/>
            <pc:sldMk cId="713740927" sldId="457"/>
            <ac:cxnSpMk id="4" creationId="{5985EB54-A89A-4792-BF3B-DFE20414B17C}"/>
          </ac:cxnSpMkLst>
        </pc:cxnChg>
        <pc:cxnChg chg="add mod">
          <ac:chgData name="Rajeev Goyal" userId="55559854770e66cb" providerId="LiveId" clId="{88F6D404-40A8-4A40-84F2-2D47327E5CDD}" dt="2019-11-05T03:49:42.433" v="221" actId="11529"/>
          <ac:cxnSpMkLst>
            <pc:docMk/>
            <pc:sldMk cId="713740927" sldId="457"/>
            <ac:cxnSpMk id="7" creationId="{42F3E9AA-A2B6-431C-9D68-157BB265885A}"/>
          </ac:cxnSpMkLst>
        </pc:cxnChg>
        <pc:cxnChg chg="add mod">
          <ac:chgData name="Rajeev Goyal" userId="55559854770e66cb" providerId="LiveId" clId="{88F6D404-40A8-4A40-84F2-2D47327E5CDD}" dt="2019-11-05T03:50:10.630" v="222" actId="11529"/>
          <ac:cxnSpMkLst>
            <pc:docMk/>
            <pc:sldMk cId="713740927" sldId="457"/>
            <ac:cxnSpMk id="14" creationId="{B498557F-33B7-41FE-85FC-EAC792637915}"/>
          </ac:cxnSpMkLst>
        </pc:cxnChg>
        <pc:cxnChg chg="add mod">
          <ac:chgData name="Rajeev Goyal" userId="55559854770e66cb" providerId="LiveId" clId="{88F6D404-40A8-4A40-84F2-2D47327E5CDD}" dt="2019-11-05T03:51:40.142" v="227" actId="14100"/>
          <ac:cxnSpMkLst>
            <pc:docMk/>
            <pc:sldMk cId="713740927" sldId="457"/>
            <ac:cxnSpMk id="17" creationId="{9C5A76F8-27D4-47CE-8849-FF757F2D4254}"/>
          </ac:cxnSpMkLst>
        </pc:cxnChg>
        <pc:cxnChg chg="add mod">
          <ac:chgData name="Rajeev Goyal" userId="55559854770e66cb" providerId="LiveId" clId="{88F6D404-40A8-4A40-84F2-2D47327E5CDD}" dt="2019-11-05T03:52:12.166" v="232" actId="14100"/>
          <ac:cxnSpMkLst>
            <pc:docMk/>
            <pc:sldMk cId="713740927" sldId="457"/>
            <ac:cxnSpMk id="23" creationId="{D97CF922-D5E2-4A3B-8F35-4400A5BCA3F9}"/>
          </ac:cxnSpMkLst>
        </pc:cxnChg>
      </pc:sldChg>
      <pc:sldChg chg="addSp delSp modSp add ord">
        <pc:chgData name="Rajeev Goyal" userId="55559854770e66cb" providerId="LiveId" clId="{88F6D404-40A8-4A40-84F2-2D47327E5CDD}" dt="2019-11-06T03:36:03.180" v="383" actId="207"/>
        <pc:sldMkLst>
          <pc:docMk/>
          <pc:sldMk cId="3774343506" sldId="457"/>
        </pc:sldMkLst>
        <pc:spChg chg="add mod">
          <ac:chgData name="Rajeev Goyal" userId="55559854770e66cb" providerId="LiveId" clId="{88F6D404-40A8-4A40-84F2-2D47327E5CDD}" dt="2019-11-06T03:32:27.751" v="352" actId="14100"/>
          <ac:spMkLst>
            <pc:docMk/>
            <pc:sldMk cId="3774343506" sldId="457"/>
            <ac:spMk id="2" creationId="{DF8773B9-8CCB-4888-90E4-49001D86A270}"/>
          </ac:spMkLst>
        </pc:spChg>
        <pc:spChg chg="mod">
          <ac:chgData name="Rajeev Goyal" userId="55559854770e66cb" providerId="LiveId" clId="{88F6D404-40A8-4A40-84F2-2D47327E5CDD}" dt="2019-11-06T03:32:37.080" v="353" actId="14100"/>
          <ac:spMkLst>
            <pc:docMk/>
            <pc:sldMk cId="3774343506" sldId="457"/>
            <ac:spMk id="92164" creationId="{01171783-4E8D-49FF-B253-B5C4A56354B6}"/>
          </ac:spMkLst>
        </pc:spChg>
        <pc:spChg chg="mod">
          <ac:chgData name="Rajeev Goyal" userId="55559854770e66cb" providerId="LiveId" clId="{88F6D404-40A8-4A40-84F2-2D47327E5CDD}" dt="2019-11-06T03:30:28.530" v="316" actId="20577"/>
          <ac:spMkLst>
            <pc:docMk/>
            <pc:sldMk cId="3774343506" sldId="457"/>
            <ac:spMk id="321538" creationId="{082EDCDD-6FB5-41BC-97D7-B3216EE18AEE}"/>
          </ac:spMkLst>
        </pc:spChg>
        <pc:graphicFrameChg chg="add del mod">
          <ac:chgData name="Rajeev Goyal" userId="55559854770e66cb" providerId="LiveId" clId="{88F6D404-40A8-4A40-84F2-2D47327E5CDD}" dt="2019-11-06T03:33:48.530" v="359" actId="478"/>
          <ac:graphicFrameMkLst>
            <pc:docMk/>
            <pc:sldMk cId="3774343506" sldId="457"/>
            <ac:graphicFrameMk id="3" creationId="{53905509-7297-4D5F-9AC2-807B711D0975}"/>
          </ac:graphicFrameMkLst>
        </pc:graphicFrameChg>
        <pc:graphicFrameChg chg="add mod modGraphic">
          <ac:chgData name="Rajeev Goyal" userId="55559854770e66cb" providerId="LiveId" clId="{88F6D404-40A8-4A40-84F2-2D47327E5CDD}" dt="2019-11-06T03:36:03.180" v="383" actId="207"/>
          <ac:graphicFrameMkLst>
            <pc:docMk/>
            <pc:sldMk cId="3774343506" sldId="457"/>
            <ac:graphicFrameMk id="4" creationId="{FEACCB52-A018-4848-9A83-E78DDD67FDA0}"/>
          </ac:graphicFrameMkLst>
        </pc:graphicFrameChg>
        <pc:graphicFrameChg chg="del">
          <ac:chgData name="Rajeev Goyal" userId="55559854770e66cb" providerId="LiveId" clId="{88F6D404-40A8-4A40-84F2-2D47327E5CDD}" dt="2019-11-06T03:32:46.980" v="354" actId="478"/>
          <ac:graphicFrameMkLst>
            <pc:docMk/>
            <pc:sldMk cId="3774343506" sldId="457"/>
            <ac:graphicFrameMk id="92163" creationId="{4AE39F80-5D3B-498D-B933-EC88B2040100}"/>
          </ac:graphicFrameMkLst>
        </pc:graphicFrameChg>
      </pc:sldChg>
      <pc:sldChg chg="addSp modSp add del">
        <pc:chgData name="Rajeev Goyal" userId="55559854770e66cb" providerId="LiveId" clId="{88F6D404-40A8-4A40-84F2-2D47327E5CDD}" dt="2019-11-06T03:57:53.950" v="427" actId="2696"/>
        <pc:sldMkLst>
          <pc:docMk/>
          <pc:sldMk cId="1929723039" sldId="458"/>
        </pc:sldMkLst>
        <pc:spChg chg="add mod">
          <ac:chgData name="Rajeev Goyal" userId="55559854770e66cb" providerId="LiveId" clId="{88F6D404-40A8-4A40-84F2-2D47327E5CDD}" dt="2019-11-06T03:37:33.340" v="400" actId="1076"/>
          <ac:spMkLst>
            <pc:docMk/>
            <pc:sldMk cId="1929723039" sldId="458"/>
            <ac:spMk id="3" creationId="{37A6FAE1-7606-4A0A-8CBF-57A12736FFD7}"/>
          </ac:spMkLst>
        </pc:spChg>
        <pc:spChg chg="add mod">
          <ac:chgData name="Rajeev Goyal" userId="55559854770e66cb" providerId="LiveId" clId="{88F6D404-40A8-4A40-84F2-2D47327E5CDD}" dt="2019-11-06T03:37:40.560" v="404" actId="20577"/>
          <ac:spMkLst>
            <pc:docMk/>
            <pc:sldMk cId="1929723039" sldId="458"/>
            <ac:spMk id="7" creationId="{12717F67-14D8-485A-A1AD-71A61EB4B9EF}"/>
          </ac:spMkLst>
        </pc:spChg>
        <pc:spChg chg="add mod">
          <ac:chgData name="Rajeev Goyal" userId="55559854770e66cb" providerId="LiveId" clId="{88F6D404-40A8-4A40-84F2-2D47327E5CDD}" dt="2019-11-06T03:37:57.729" v="410" actId="20577"/>
          <ac:spMkLst>
            <pc:docMk/>
            <pc:sldMk cId="1929723039" sldId="458"/>
            <ac:spMk id="8" creationId="{DB251C3E-BB49-40F1-AAFB-5610B5B156C0}"/>
          </ac:spMkLst>
        </pc:spChg>
        <pc:spChg chg="add mod">
          <ac:chgData name="Rajeev Goyal" userId="55559854770e66cb" providerId="LiveId" clId="{88F6D404-40A8-4A40-84F2-2D47327E5CDD}" dt="2019-11-06T03:37:54.050" v="408" actId="20577"/>
          <ac:spMkLst>
            <pc:docMk/>
            <pc:sldMk cId="1929723039" sldId="458"/>
            <ac:spMk id="9" creationId="{706D102A-47EC-4A1E-9F5B-8C707D2CFAEB}"/>
          </ac:spMkLst>
        </pc:spChg>
        <pc:spChg chg="mod">
          <ac:chgData name="Rajeev Goyal" userId="55559854770e66cb" providerId="LiveId" clId="{88F6D404-40A8-4A40-84F2-2D47327E5CDD}" dt="2019-11-06T03:35:05.400" v="382" actId="20577"/>
          <ac:spMkLst>
            <pc:docMk/>
            <pc:sldMk cId="1929723039" sldId="458"/>
            <ac:spMk id="321538" creationId="{082EDCDD-6FB5-41BC-97D7-B3216EE18AEE}"/>
          </ac:spMkLst>
        </pc:spChg>
        <pc:graphicFrameChg chg="mod modGraphic">
          <ac:chgData name="Rajeev Goyal" userId="55559854770e66cb" providerId="LiveId" clId="{88F6D404-40A8-4A40-84F2-2D47327E5CDD}" dt="2019-11-06T03:36:44.430" v="386" actId="14100"/>
          <ac:graphicFrameMkLst>
            <pc:docMk/>
            <pc:sldMk cId="1929723039" sldId="458"/>
            <ac:graphicFrameMk id="4" creationId="{FEACCB52-A018-4848-9A83-E78DDD67FDA0}"/>
          </ac:graphicFrameMkLst>
        </pc:graphicFrameChg>
        <pc:cxnChg chg="add mod">
          <ac:chgData name="Rajeev Goyal" userId="55559854770e66cb" providerId="LiveId" clId="{88F6D404-40A8-4A40-84F2-2D47327E5CDD}" dt="2019-11-06T03:39:08.530" v="411" actId="11529"/>
          <ac:cxnSpMkLst>
            <pc:docMk/>
            <pc:sldMk cId="1929723039" sldId="458"/>
            <ac:cxnSpMk id="6" creationId="{3DB5B659-253B-4710-92EB-BE075794CF06}"/>
          </ac:cxnSpMkLst>
        </pc:cxnChg>
        <pc:cxnChg chg="add mod">
          <ac:chgData name="Rajeev Goyal" userId="55559854770e66cb" providerId="LiveId" clId="{88F6D404-40A8-4A40-84F2-2D47327E5CDD}" dt="2019-11-06T03:39:44.055" v="412" actId="11529"/>
          <ac:cxnSpMkLst>
            <pc:docMk/>
            <pc:sldMk cId="1929723039" sldId="458"/>
            <ac:cxnSpMk id="11" creationId="{86B5EE48-3E6F-4DFA-BF1E-4D1FAAB34944}"/>
          </ac:cxnSpMkLst>
        </pc:cxnChg>
        <pc:cxnChg chg="add mod">
          <ac:chgData name="Rajeev Goyal" userId="55559854770e66cb" providerId="LiveId" clId="{88F6D404-40A8-4A40-84F2-2D47327E5CDD}" dt="2019-11-06T03:41:59.330" v="415" actId="14100"/>
          <ac:cxnSpMkLst>
            <pc:docMk/>
            <pc:sldMk cId="1929723039" sldId="458"/>
            <ac:cxnSpMk id="13" creationId="{198F6B80-7332-45F6-85BD-50427C0EB626}"/>
          </ac:cxnSpMkLst>
        </pc:cxnChg>
        <pc:cxnChg chg="add mod">
          <ac:chgData name="Rajeev Goyal" userId="55559854770e66cb" providerId="LiveId" clId="{88F6D404-40A8-4A40-84F2-2D47327E5CDD}" dt="2019-11-06T03:42:53.569" v="422" actId="692"/>
          <ac:cxnSpMkLst>
            <pc:docMk/>
            <pc:sldMk cId="1929723039" sldId="458"/>
            <ac:cxnSpMk id="15" creationId="{9A0BEC68-E6B5-49C9-AA94-C81AF0C8FAEE}"/>
          </ac:cxnSpMkLst>
        </pc:cxnChg>
        <pc:cxnChg chg="add mod">
          <ac:chgData name="Rajeev Goyal" userId="55559854770e66cb" providerId="LiveId" clId="{88F6D404-40A8-4A40-84F2-2D47327E5CDD}" dt="2019-11-06T03:43:35.024" v="423" actId="11529"/>
          <ac:cxnSpMkLst>
            <pc:docMk/>
            <pc:sldMk cId="1929723039" sldId="458"/>
            <ac:cxnSpMk id="18" creationId="{8F169E2E-C342-49F0-94A8-511D7D90D16F}"/>
          </ac:cxnSpMkLst>
        </pc:cxnChg>
        <pc:cxnChg chg="add mod">
          <ac:chgData name="Rajeev Goyal" userId="55559854770e66cb" providerId="LiveId" clId="{88F6D404-40A8-4A40-84F2-2D47327E5CDD}" dt="2019-11-06T03:43:53.109" v="424" actId="11529"/>
          <ac:cxnSpMkLst>
            <pc:docMk/>
            <pc:sldMk cId="1929723039" sldId="458"/>
            <ac:cxnSpMk id="20" creationId="{65364DF4-B4B6-4117-BA7F-CAB77ECCC592}"/>
          </ac:cxnSpMkLst>
        </pc:cxnChg>
        <pc:cxnChg chg="add mod">
          <ac:chgData name="Rajeev Goyal" userId="55559854770e66cb" providerId="LiveId" clId="{88F6D404-40A8-4A40-84F2-2D47327E5CDD}" dt="2019-11-06T03:44:06.539" v="425" actId="11529"/>
          <ac:cxnSpMkLst>
            <pc:docMk/>
            <pc:sldMk cId="1929723039" sldId="458"/>
            <ac:cxnSpMk id="22" creationId="{E792333F-C15A-4012-BB1B-1F186D1FCE38}"/>
          </ac:cxnSpMkLst>
        </pc:cxnChg>
        <pc:cxnChg chg="add mod">
          <ac:chgData name="Rajeev Goyal" userId="55559854770e66cb" providerId="LiveId" clId="{88F6D404-40A8-4A40-84F2-2D47327E5CDD}" dt="2019-11-06T03:44:27.209" v="426" actId="11529"/>
          <ac:cxnSpMkLst>
            <pc:docMk/>
            <pc:sldMk cId="1929723039" sldId="458"/>
            <ac:cxnSpMk id="24" creationId="{1D82B236-7A00-43A7-BDFD-9236CECFD2BD}"/>
          </ac:cxnSpMkLst>
        </pc:cxnChg>
      </pc:sldChg>
    </pc:docChg>
  </pc:docChgLst>
  <pc:docChgLst>
    <pc:chgData name="Rajeev Goyal" userId="55559854770e66cb" providerId="LiveId" clId="{244479AA-681F-4D0C-8701-6817E3EAB022}"/>
    <pc:docChg chg="undo custSel modSld">
      <pc:chgData name="Rajeev Goyal" userId="55559854770e66cb" providerId="LiveId" clId="{244479AA-681F-4D0C-8701-6817E3EAB022}" dt="2020-01-19T18:47:45.737" v="10" actId="207"/>
      <pc:docMkLst>
        <pc:docMk/>
      </pc:docMkLst>
      <pc:sldChg chg="addSp delSp modSp">
        <pc:chgData name="Rajeev Goyal" userId="55559854770e66cb" providerId="LiveId" clId="{244479AA-681F-4D0C-8701-6817E3EAB022}" dt="2020-01-19T18:47:45.737" v="10" actId="207"/>
        <pc:sldMkLst>
          <pc:docMk/>
          <pc:sldMk cId="1485206738" sldId="455"/>
        </pc:sldMkLst>
        <pc:graphicFrameChg chg="add mod">
          <ac:chgData name="Rajeev Goyal" userId="55559854770e66cb" providerId="LiveId" clId="{244479AA-681F-4D0C-8701-6817E3EAB022}" dt="2020-01-19T18:44:19.562" v="3" actId="1076"/>
          <ac:graphicFrameMkLst>
            <pc:docMk/>
            <pc:sldMk cId="1485206738" sldId="455"/>
            <ac:graphicFrameMk id="2" creationId="{FE0A3B5E-87E3-4252-B570-DF976D6F8BC2}"/>
          </ac:graphicFrameMkLst>
        </pc:graphicFrameChg>
        <pc:graphicFrameChg chg="add del mod">
          <ac:chgData name="Rajeev Goyal" userId="55559854770e66cb" providerId="LiveId" clId="{244479AA-681F-4D0C-8701-6817E3EAB022}" dt="2020-01-19T18:44:40.598" v="7"/>
          <ac:graphicFrameMkLst>
            <pc:docMk/>
            <pc:sldMk cId="1485206738" sldId="455"/>
            <ac:graphicFrameMk id="3" creationId="{9F37FC72-7525-459D-9DA5-47F87B248E16}"/>
          </ac:graphicFrameMkLst>
        </pc:graphicFrameChg>
        <pc:graphicFrameChg chg="del">
          <ac:chgData name="Rajeev Goyal" userId="55559854770e66cb" providerId="LiveId" clId="{244479AA-681F-4D0C-8701-6817E3EAB022}" dt="2020-01-19T18:44:05.815" v="0" actId="478"/>
          <ac:graphicFrameMkLst>
            <pc:docMk/>
            <pc:sldMk cId="1485206738" sldId="455"/>
            <ac:graphicFrameMk id="5" creationId="{201F2D76-060B-4C03-8D3C-4ADF7896A6CC}"/>
          </ac:graphicFrameMkLst>
        </pc:graphicFrameChg>
        <pc:graphicFrameChg chg="del">
          <ac:chgData name="Rajeev Goyal" userId="55559854770e66cb" providerId="LiveId" clId="{244479AA-681F-4D0C-8701-6817E3EAB022}" dt="2020-01-19T18:44:07.349" v="1" actId="478"/>
          <ac:graphicFrameMkLst>
            <pc:docMk/>
            <pc:sldMk cId="1485206738" sldId="455"/>
            <ac:graphicFrameMk id="6" creationId="{414FB80E-34C0-4F18-BD88-3B9D4FFA0A61}"/>
          </ac:graphicFrameMkLst>
        </pc:graphicFrameChg>
        <pc:graphicFrameChg chg="add mod modGraphic">
          <ac:chgData name="Rajeev Goyal" userId="55559854770e66cb" providerId="LiveId" clId="{244479AA-681F-4D0C-8701-6817E3EAB022}" dt="2020-01-19T18:47:45.737" v="10" actId="207"/>
          <ac:graphicFrameMkLst>
            <pc:docMk/>
            <pc:sldMk cId="1485206738" sldId="455"/>
            <ac:graphicFrameMk id="7" creationId="{FA748E24-AD00-4753-8479-FDC6ABD738E8}"/>
          </ac:graphicFrameMkLst>
        </pc:graphicFrameChg>
      </pc:sldChg>
    </pc:docChg>
  </pc:docChgLst>
</pc:chgInfo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BA5FD27B-2097-464E-8424-AD24117453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1610931F-4F78-42CE-A7C3-D53622AD4A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>
            <a:extLst>
              <a:ext uri="{FF2B5EF4-FFF2-40B4-BE49-F238E27FC236}">
                <a16:creationId xmlns:a16="http://schemas.microsoft.com/office/drawing/2014/main" id="{62C94BBB-334B-4DA8-88F7-9285B00BE1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>
            <a:extLst>
              <a:ext uri="{FF2B5EF4-FFF2-40B4-BE49-F238E27FC236}">
                <a16:creationId xmlns:a16="http://schemas.microsoft.com/office/drawing/2014/main" id="{C55D0E71-D8A9-4FDB-A0FE-BAE0178BF2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7A7CBD4-52DB-4C33-9847-C9DDC3359A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56E5730-67CA-40C8-8EFD-52496CEBC8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2B92530-3831-41EC-BE57-3CCF6AEBB5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1BD5707-276B-4734-A235-D87D24FAA6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9533256-1BCE-45EF-9B62-4C33B1CA61A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2664865-FC1C-47BF-89D8-A4A5FE239A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ADC51C5-8A31-4615-B7FC-70C6E0970B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47A9778-707F-4A50-BF81-0FA03CA52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2FB664-6209-4882-8AA7-CC3CCC9F7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E336C3-C25D-4607-86CB-D2B33FE40C89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0A00CE3-25C4-47DE-8AA9-D368A169D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B6B5FBD-FAAF-4F81-AA2E-873D11CB0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CF57A0A-86D0-42DE-9913-96C857936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CE4965-5717-4E62-89E7-30F074FF8BC9}" type="slidenum">
              <a:rPr lang="en-US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2FB89EB-BFBC-4801-9677-55F40375B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FB8FD0E-F875-41F2-85AD-4320F1FBE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4D2CF0F-A1F8-4904-A95C-E50C66312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F9D630-AFCF-4D8B-BB46-C3115EF5ACD7}" type="slidenum">
              <a:rPr lang="en-US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BCD95CC-E6AD-4A21-BDCF-CDA53DAE4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5C23058-2DD7-44E2-9792-C2AC27642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59A6F78-74DB-43CF-B0CB-99A8783C77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FF19A-8F23-454E-AA55-E068E7041691}" type="slidenum">
              <a:rPr lang="en-US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A09766B-4CBE-4CE9-A7FA-D477927F4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E34280F-5902-4B27-A38A-BE0E2C3EC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EC9D929-3A3F-468A-8E37-77DE5B03F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3EC4FC-EB47-4889-BC03-5F44A48B55CD}" type="slidenum">
              <a:rPr lang="en-US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50E5650-C78B-4421-9951-488E98B87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15BE228-EFB7-4EBC-868B-D1FB7D930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6ED0E48-7FE7-40E8-9911-C141A20E27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C3B219-F979-48BE-B8F3-CE37B5B7E7AA}" type="slidenum">
              <a:rPr lang="en-US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EED4506-5F2E-4B9B-B350-55479DFED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7368EE3-06FE-4515-AF88-A6F5F1E52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1542EAA-F4F2-4D29-AD93-04126C658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2869B4-D81A-40AD-B87C-5C08743C8CF5}" type="slidenum">
              <a:rPr lang="en-US" altLang="en-US" sz="130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C3F5B79-B79A-4BAF-B154-689C0065A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5474A8-3A55-4650-B82E-FEF953B00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C659754-E83C-4342-95B8-7697AAE798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A10C69-8E25-4C0A-B22E-C56E5D2EDC9D}" type="slidenum">
              <a:rPr lang="en-US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A2E26BC-0177-4CF2-B750-0459086EA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87E234E-8273-479F-B415-D7BBCF6B9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E64342B-4E53-40ED-A4D5-798F34E50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ED03F1-B781-4F36-BDBD-CE398C40A5C4}" type="slidenum">
              <a:rPr lang="en-US" altLang="en-US" sz="130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CCED3CE-98C4-479C-95BD-EF40755A46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B2D8827-0F00-4F81-85D1-C05C88CFD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1542EAA-F4F2-4D29-AD93-04126C658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2869B4-D81A-40AD-B87C-5C08743C8CF5}" type="slidenum">
              <a:rPr lang="en-US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C3F5B79-B79A-4BAF-B154-689C0065A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5474A8-3A55-4650-B82E-FEF953B00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3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788107-714A-451A-A0AE-D66BCEFF2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263E2B-7603-4591-9207-0FA44C56998D}" type="slidenum">
              <a:rPr lang="en-US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870E365-4E3C-482C-A5AB-F879AAC1A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D57D873-8299-4E4F-A4C0-05CEDB7F3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CEFCFA7-5B05-40F1-AC3C-F2C3DDBE0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70E3C-020E-44D9-901F-1CA9B074E627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8945383-F64C-46DF-979A-16CF78B087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61202DE-1A7F-4F7E-8752-1BE9B04EB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1D2E751-BA7E-445C-B187-3456BFEA6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F14182-4CF6-42E3-B4FF-6B472E2CF279}" type="slidenum">
              <a:rPr lang="en-US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7F720A9-1E23-4116-9BC4-91F569103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1ADC0F8-2DFE-4716-806D-7D89F23F4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677BFA7-0CBB-48E3-B4F0-C66850C88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449D7B-B560-4A61-882F-C668B78DC249}" type="slidenum">
              <a:rPr lang="en-US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FB0BA28-080C-477C-BE7F-3D8F2AF0CF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EBFA810-0BDF-4A2B-ADCE-F3A7E17C1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1C40F84-999E-4859-9AA8-535DF4530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5C3233-DC01-4DE3-B150-BB5236371B6A}" type="slidenum">
              <a:rPr lang="en-US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E5BD2F5-C10A-4D09-A2BD-162A9D08DC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E5DAAF1-49DF-460D-BE9B-9D23BE9ED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F1D678F-0AC8-4322-89BA-013F01F58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CF5187-D8FF-4406-926D-77ED3F0EE267}" type="slidenum">
              <a:rPr lang="en-US" altLang="en-US" sz="1200" smtClean="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238A1F3-9457-4A99-91FE-46C36F415C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11FD104-1EC7-4C94-8DCD-9558837FF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1DDACC88-32C3-47C1-896C-70BC4EC2E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70E6B7-3480-4CCF-8BF8-47D330AFD9EB}" type="slidenum">
              <a:rPr lang="en-US" altLang="en-US" sz="120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9F824A1-1DC4-41D5-8649-0B1B400E1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A994DDB-CC24-4DB8-B49F-9C3B6EEF0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857ABF8-5F8B-468D-9031-8291E0D31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D54161-81F1-4E49-A954-CE51B668A44F}" type="slidenum">
              <a:rPr lang="en-US" altLang="en-US" sz="1200" smtClean="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3C34B28-B3C2-4A48-B222-E57E78456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7CD678B-552B-4D84-8CE5-500825785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C3D4A4A-D142-4BED-82EF-8DE6C8BA5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1ED3D-F46D-4227-96F0-77E6872879F6}" type="slidenum">
              <a:rPr lang="en-US" altLang="en-US" sz="1200" smtClean="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89F8F05-544F-4E29-A520-01370FAE2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06AB660-B904-4121-9E1F-7D9118046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794197D-D254-498E-8A9A-301E331DE7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523F0A-86AC-47F0-BC56-6B028948B291}" type="slidenum">
              <a:rPr lang="en-US" altLang="en-US" sz="1200" smtClean="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28FFD78-9539-4C5F-90F2-6F60438C6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438FC7D-8B6E-40BE-985B-37D28DF9C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56915EB6-6952-4BBD-8319-0199E349B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5439CD-07CF-46A9-9F7A-A4E08041D70F}" type="slidenum">
              <a:rPr lang="en-US" altLang="en-US" sz="1200" smtClean="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7D80F8C-7627-4CB9-B23C-827F61D0D5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C6C4848-792A-4713-B6D9-F3FAC7EEF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B957381-7795-4769-B12C-B39019EA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A623D2-9D35-4484-8EC4-7282862F7DA8}" type="slidenum">
              <a:rPr lang="en-US" altLang="en-US" sz="1200" smtClean="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AFFC9A3-8269-4416-BB1E-CCA15D5306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C118671-665D-4908-A310-808A76848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A9664A3-DBD6-40C6-BBA9-7BEC5E3128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81F15C-FDF1-420F-83F3-E604FE94DDDC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1179EEE-F54E-4C50-A3FD-FA304375C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F890921-97AC-4C1D-A08E-AC58E962A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858AC8A-4AE3-41BB-8687-9C2CB93F3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878988-1E21-484C-8C56-0343181640DB}" type="slidenum">
              <a:rPr lang="en-US" altLang="en-US" sz="1200" smtClean="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2194D85-97AB-434D-AF2D-95065299A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7006F65-779B-4AB9-A357-49FBDB9BB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4804AA7-0677-4C3D-8AFE-3B00EA535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BC4E89-A937-4E9B-B388-0B0AE557C14C}" type="slidenum">
              <a:rPr lang="en-US" altLang="en-US" sz="1200" smtClean="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22BD9F7-B714-48E5-8594-813D0C09D2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6D16756-60A4-40BC-8587-13DA839BB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12897DA-7BD2-491B-8159-FA230AFADF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5A7256-E53A-48A5-A909-165799F84A6F}" type="slidenum">
              <a:rPr lang="en-US" altLang="en-US" sz="1200" smtClean="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649FCBA-501C-48B6-A2DF-8343264FF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73A8D29-EE11-4B9C-8E82-ACCCCDA8A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B857B7FA-C192-48F6-B968-BEE0AC0C5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E5E11E-FDF4-4A02-A3B1-2D11826CB388}" type="slidenum">
              <a:rPr lang="en-US" altLang="en-US" sz="1200" smtClean="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C452EBB2-1BF0-4EF8-A112-F003D48D4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36BFBF1-1D1E-40D2-B25D-2EC19EA7D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B4764AF-3C6E-44BC-8ADD-940855304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B44C54-D7E0-47E8-A577-C2654E0DF309}" type="slidenum">
              <a:rPr lang="en-US" altLang="en-US" sz="1200" smtClean="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36C7FFC-C8E9-468C-9DD1-AD20AFD52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D000F295-6914-428F-969A-AAED5DF09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15BED392-D42F-4FE5-8F12-03F507CB11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E223F6-3C6D-4EAF-AFD7-012D3384FD2A}" type="slidenum">
              <a:rPr lang="en-US" altLang="en-US" sz="1200" smtClean="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C174443-528D-44E5-A357-BB04F4FDA9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C967903F-106C-482B-A59B-B477903D2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B60A0017-3D07-4E67-AC59-3294BAA6B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5FF61F-CA23-478F-AE82-C6F0880FA23C}" type="slidenum">
              <a:rPr lang="en-US" altLang="en-US" sz="1200" smtClean="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B8EE82D-9611-4E31-95D2-1F2944A2F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362967F-3878-4DC8-B91F-0417EF12E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156FFD69-7FC5-41BD-993A-73D92B12C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A82D7D-1919-42BC-BB9F-4E2D1C9B0AF9}" type="slidenum">
              <a:rPr lang="en-US" altLang="en-US" sz="1200" smtClean="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CB8F0A8-E509-4CB2-9A13-ADBD29F7A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58BE6EEF-F8AB-492E-8730-838A58E50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B60A0017-3D07-4E67-AC59-3294BAA6B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5FF61F-CA23-478F-AE82-C6F0880FA23C}" type="slidenum">
              <a:rPr lang="en-US" altLang="en-US" sz="1200" smtClean="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B8EE82D-9611-4E31-95D2-1F2944A2F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362967F-3878-4DC8-B91F-0417EF12E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27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CCCA835-F1C9-4025-AF88-FF9DBD150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E12ACD-C899-4522-BB79-3D663908B3BF}" type="slidenum">
              <a:rPr lang="en-US" altLang="en-US" sz="1200" smtClean="0"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50A1314-5DB1-49D1-B0F6-2696FA4D48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13D9407-127A-4CEE-9963-74EB6216F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E2B8519-F1EB-41CA-8DAC-7C0E6B3E6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EF80AA-13F7-4AB0-ACB2-8A8F3CC35EC4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0853050-F934-437C-9A75-FDB8603199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2142171-E75C-489E-9B1F-AE4CF2BF6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3F42075-B79B-427D-AA80-8A02331FE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C9D2D3-FD3D-4F10-8066-7874AD4C5592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1499385-F920-4CD4-BD8F-FEB931FA3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96F3066-FA86-4654-AA85-A5963FE93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7BAAA94-A16F-4D77-880D-3BCE01D93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FB686F-5541-4548-83B5-E3AE8F6D55E3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4809A71-BB02-49AC-B46A-89B91FA65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6BBDA58-A364-4F20-8584-AB384BD6E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AAC6A38-4431-4D88-9373-ED2A345F8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CEAA83-AEF2-4E58-8BFF-2D9CF54EDE44}" type="slidenum">
              <a:rPr lang="en-US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7339A2D-FA2D-46AD-8FC5-F35A7A432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A158224-0824-4B87-A60C-68B974795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4F9E115-5BD9-4AA5-9817-A46623F3F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9DF916-60C6-49FD-83B5-360BCE0E14F1}" type="slidenum">
              <a:rPr lang="en-US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153D66E-8374-49D3-93DC-558218BA8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A57A0DA-5C00-4B1F-B11B-FE2A43EB2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4B00B19-40E1-4BCB-A217-EE7DE84309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50A303-0AA6-46D3-A2E0-64E7470F4C79}" type="slidenum">
              <a:rPr lang="en-US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6B9D797-B930-4F84-BFEB-7A0DA2A260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F2B9C9A-E4C9-475B-875E-C9998460C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6117C004-8954-455B-985C-F66207AFE23E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6117C004-8954-455B-985C-F66207AFE23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8B79D1F1-1CEA-4B4C-9643-BD2E38AE9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128A5641-9AE6-46EE-A58F-27F6EC85F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CF46C5-0CFE-4644-9731-84906CFDFC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88EE17-7588-4FDC-BEA2-201BE06881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BA92439-9A7B-4BCF-8169-182E2D60D3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30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A7A48-2747-4238-BBFB-1D76FED5C2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C966E-72EC-48CD-B00D-E8E99C546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63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49D94-EC26-493D-BFDE-8C8DE05877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B5C42-2F89-4541-8394-BE15FE546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8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F7E22-E8AC-4135-B774-B03811F2BB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8210F-0B2F-45CD-852E-AA93FC6EBE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04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C98A8-A568-49A5-A353-87D8FFFF00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9A3F5-0BDB-474C-A07E-CD2D06D2A1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16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E8DA4B-0CF0-4244-A3D7-0F95F0E067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63E42-9E9C-4B0A-976E-0281BC61E6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02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A1CAEC-09CA-48E0-8A78-952379DCB9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5AF0A-4BF8-4F2A-8AC8-11A4861F1F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93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2F61918-8BE7-435D-9300-740491CF32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B931D-F671-4FFB-8EF2-2FC334F44D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7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AF98522-4166-4F2E-8112-4ACA7E5E30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C359E-6DC5-4869-8D96-2964023F7C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2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8012A9-7B69-45E1-B3B3-27EA60A0D6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064DB-E5DD-412F-BEFC-C218C7F4A8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4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CA8679-8A72-46AB-99AC-8B6DD4D6B2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33695-7584-45A3-80EC-1016890E2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21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8CB969-D15A-4D01-9483-684472332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A4E3CC2B-BC83-42FD-9460-CAA2F2814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075CCD30-04D7-4197-8957-654C77B18E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95972" name="Text Box 4">
            <a:extLst>
              <a:ext uri="{FF2B5EF4-FFF2-40B4-BE49-F238E27FC236}">
                <a16:creationId xmlns:a16="http://schemas.microsoft.com/office/drawing/2014/main" id="{1BE638C8-1CE1-447E-9A6F-B0126470A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595973" name="Text Box 5">
            <a:extLst>
              <a:ext uri="{FF2B5EF4-FFF2-40B4-BE49-F238E27FC236}">
                <a16:creationId xmlns:a16="http://schemas.microsoft.com/office/drawing/2014/main" id="{B6BF9F9D-F301-4ED4-A918-6DB13FD02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14.</a:t>
            </a:r>
            <a:fld id="{2AB8D8CA-DADF-420D-9B1E-A824223DAD2C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595974" name="Rectangle 6">
            <a:extLst>
              <a:ext uri="{FF2B5EF4-FFF2-40B4-BE49-F238E27FC236}">
                <a16:creationId xmlns:a16="http://schemas.microsoft.com/office/drawing/2014/main" id="{3AEE8165-47F8-40BD-9039-07DC688FA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3A2951E9-0A31-41A5-8AA2-4645AD448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57DB43D3-13B6-4788-8A8A-078B657FFBFD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A1FABEC7-1458-4316-98D0-D221AA83C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package" Target="../embeddings/Microsoft_Excel_Worksheet2.xlsx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63CE4FC3-850E-411E-9A5B-9A285368AB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00664" y="2286000"/>
            <a:ext cx="5542671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Lecture 10 : Concurrency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F3014E2C-FF25-4B32-81E1-A6FED20A9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Conflict </a:t>
            </a:r>
            <a:r>
              <a:rPr lang="en-US" dirty="0" err="1">
                <a:ea typeface="+mj-ea"/>
              </a:rPr>
              <a:t>Serializability</a:t>
            </a:r>
            <a:r>
              <a:rPr lang="en-US" dirty="0">
                <a:ea typeface="+mj-ea"/>
              </a:rPr>
              <a:t> (continued)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7B149A6-EF1C-4623-9268-89A8D0E57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9775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sz="2000"/>
              <a:t>Schedule 3 can be transformed into Schedule 6, a serial schedule where </a:t>
            </a:r>
            <a:r>
              <a:rPr lang="en-US" altLang="en-US" sz="2000" i="1"/>
              <a:t>T</a:t>
            </a:r>
            <a:r>
              <a:rPr lang="en-US" altLang="en-US" sz="2000" baseline="-25000"/>
              <a:t>2</a:t>
            </a:r>
            <a:r>
              <a:rPr lang="en-US" altLang="en-US" sz="2000"/>
              <a:t> follows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r>
              <a:rPr lang="en-US" altLang="en-US" sz="200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>
            <a:extLst>
              <a:ext uri="{FF2B5EF4-FFF2-40B4-BE49-F238E27FC236}">
                <a16:creationId xmlns:a16="http://schemas.microsoft.com/office/drawing/2014/main" id="{A96A540C-DBDE-4257-8811-ED9BB5F05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558641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Schedule 3</a:t>
            </a:r>
          </a:p>
        </p:txBody>
      </p:sp>
      <p:sp>
        <p:nvSpPr>
          <p:cNvPr id="23557" name="Text Box 12">
            <a:extLst>
              <a:ext uri="{FF2B5EF4-FFF2-40B4-BE49-F238E27FC236}">
                <a16:creationId xmlns:a16="http://schemas.microsoft.com/office/drawing/2014/main" id="{A0280999-70E2-43CA-AE93-10FFABF3A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559276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Schedule 6</a:t>
            </a:r>
          </a:p>
        </p:txBody>
      </p:sp>
      <p:pic>
        <p:nvPicPr>
          <p:cNvPr id="23558" name="Picture 17">
            <a:extLst>
              <a:ext uri="{FF2B5EF4-FFF2-40B4-BE49-F238E27FC236}">
                <a16:creationId xmlns:a16="http://schemas.microsoft.com/office/drawing/2014/main" id="{863B8B81-53F4-45CE-88C7-618D650A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444750"/>
            <a:ext cx="3849688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>
            <a:extLst>
              <a:ext uri="{FF2B5EF4-FFF2-40B4-BE49-F238E27FC236}">
                <a16:creationId xmlns:a16="http://schemas.microsoft.com/office/drawing/2014/main" id="{A39169ED-8FCC-49B5-8546-639EDCF5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447925"/>
            <a:ext cx="4225925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8298A6-2B93-458C-9449-DA764AB0D7EF}"/>
              </a:ext>
            </a:extLst>
          </p:cNvPr>
          <p:cNvCxnSpPr>
            <a:cxnSpLocks/>
          </p:cNvCxnSpPr>
          <p:nvPr/>
        </p:nvCxnSpPr>
        <p:spPr bwMode="auto">
          <a:xfrm>
            <a:off x="1744663" y="3429000"/>
            <a:ext cx="955675" cy="298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12B6C0-6EE7-4F19-91E8-6C1CB2E4A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13" y="3260725"/>
            <a:ext cx="866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Conflict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A93D5-CAF5-43C9-B0A3-E4AA8006A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3979863"/>
            <a:ext cx="1187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No Conflict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63360-CE13-432C-B361-DC81F4279ED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39888" y="4021138"/>
            <a:ext cx="1168400" cy="504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864EF1-6E20-4143-9B22-0AEABA15AA88}"/>
              </a:ext>
            </a:extLst>
          </p:cNvPr>
          <p:cNvCxnSpPr>
            <a:cxnSpLocks/>
          </p:cNvCxnSpPr>
          <p:nvPr/>
        </p:nvCxnSpPr>
        <p:spPr bwMode="auto">
          <a:xfrm>
            <a:off x="1744663" y="4838700"/>
            <a:ext cx="955675" cy="2111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D62737-FEEB-41EC-B453-BE3273D6A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3" y="4649788"/>
            <a:ext cx="866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F3014E2C-FF25-4B32-81E1-A6FED20A9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Conflict </a:t>
            </a:r>
            <a:r>
              <a:rPr lang="en-US" dirty="0" err="1">
                <a:ea typeface="+mj-ea"/>
              </a:rPr>
              <a:t>Serializability</a:t>
            </a:r>
            <a:r>
              <a:rPr lang="en-US" dirty="0">
                <a:ea typeface="+mj-ea"/>
              </a:rPr>
              <a:t> (continued)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F51B008-9E3B-4C91-8144-1B6ABDD79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868363"/>
            <a:ext cx="8383588" cy="55038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endParaRPr lang="en-US" altLang="en-US" sz="2000"/>
          </a:p>
        </p:txBody>
      </p:sp>
      <p:pic>
        <p:nvPicPr>
          <p:cNvPr id="25604" name="Picture 18">
            <a:extLst>
              <a:ext uri="{FF2B5EF4-FFF2-40B4-BE49-F238E27FC236}">
                <a16:creationId xmlns:a16="http://schemas.microsoft.com/office/drawing/2014/main" id="{DC406153-54F3-40A3-BF1A-5CE0B0EE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429000"/>
            <a:ext cx="3960813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535A29-0FE1-4614-9604-1F63026FF89F}"/>
              </a:ext>
            </a:extLst>
          </p:cNvPr>
          <p:cNvGraphicFramePr>
            <a:graphicFrameLocks noGrp="1"/>
          </p:cNvGraphicFramePr>
          <p:nvPr/>
        </p:nvGraphicFramePr>
        <p:xfrm>
          <a:off x="749300" y="1277938"/>
          <a:ext cx="3221038" cy="2957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230">
                  <a:extLst>
                    <a:ext uri="{9D8B030D-6E8A-4147-A177-3AD203B41FA5}">
                      <a16:colId xmlns:a16="http://schemas.microsoft.com/office/drawing/2014/main" val="2723619334"/>
                    </a:ext>
                  </a:extLst>
                </a:gridCol>
                <a:gridCol w="1692808">
                  <a:extLst>
                    <a:ext uri="{9D8B030D-6E8A-4147-A177-3AD203B41FA5}">
                      <a16:colId xmlns:a16="http://schemas.microsoft.com/office/drawing/2014/main" val="611204363"/>
                    </a:ext>
                  </a:extLst>
                </a:gridCol>
              </a:tblGrid>
              <a:tr h="328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2148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read(A)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2931484868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write(A)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1935689184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read(A)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755780632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write(A)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3963806260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read(B)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3611537845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write(B)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654957365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read(B)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3512626508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write(B)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34074035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98DC34-4FD8-4E5D-9CBF-F1D596A08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06036"/>
              </p:ext>
            </p:extLst>
          </p:nvPr>
        </p:nvGraphicFramePr>
        <p:xfrm>
          <a:off x="4171950" y="1277938"/>
          <a:ext cx="4760913" cy="1858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0913">
                  <a:extLst>
                    <a:ext uri="{9D8B030D-6E8A-4147-A177-3AD203B41FA5}">
                      <a16:colId xmlns:a16="http://schemas.microsoft.com/office/drawing/2014/main" val="1944979767"/>
                    </a:ext>
                  </a:extLst>
                </a:gridCol>
              </a:tblGrid>
              <a:tr h="598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Write(A) of T2 does not conflict with read(B) of T1, swap their sequence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2" marB="0" anchor="b"/>
                </a:tc>
                <a:extLst>
                  <a:ext uri="{0D108BD9-81ED-4DB2-BD59-A6C34878D82A}">
                    <a16:rowId xmlns:a16="http://schemas.microsoft.com/office/drawing/2014/main" val="753422923"/>
                  </a:ext>
                </a:extLst>
              </a:tr>
              <a:tr h="420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Swap read(B) of T1 with read(A) of T2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2" marB="0" anchor="b"/>
                </a:tc>
                <a:extLst>
                  <a:ext uri="{0D108BD9-81ED-4DB2-BD59-A6C34878D82A}">
                    <a16:rowId xmlns:a16="http://schemas.microsoft.com/office/drawing/2014/main" val="4002877105"/>
                  </a:ext>
                </a:extLst>
              </a:tr>
              <a:tr h="420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Swap write(B) of T1 with write(A) of T2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2" marB="0" anchor="b"/>
                </a:tc>
                <a:extLst>
                  <a:ext uri="{0D108BD9-81ED-4DB2-BD59-A6C34878D82A}">
                    <a16:rowId xmlns:a16="http://schemas.microsoft.com/office/drawing/2014/main" val="2561012551"/>
                  </a:ext>
                </a:extLst>
              </a:tr>
              <a:tr h="420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Swap write(B) of T1 with read(A) of T2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2" marB="0" anchor="b"/>
                </a:tc>
                <a:extLst>
                  <a:ext uri="{0D108BD9-81ED-4DB2-BD59-A6C34878D82A}">
                    <a16:rowId xmlns:a16="http://schemas.microsoft.com/office/drawing/2014/main" val="401351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C8CE4A09-F53D-47FE-AFCF-7F5A8BFFA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Conflict </a:t>
            </a:r>
            <a:r>
              <a:rPr lang="en-US" dirty="0" err="1">
                <a:ea typeface="+mj-ea"/>
              </a:rPr>
              <a:t>Serializability</a:t>
            </a:r>
            <a:r>
              <a:rPr lang="en-US" dirty="0">
                <a:ea typeface="+mj-ea"/>
              </a:rPr>
              <a:t> (continued)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C944817-7474-4453-87C1-89E56B6AF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997700" cy="4565650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en-US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/>
              <a:t>Example of a schedule that is not conflict serializable: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/>
              <a:t>We are unable to swap instructions in the above schedule to obtain either the serial schedule &lt; </a:t>
            </a:r>
            <a:r>
              <a:rPr lang="en-US" altLang="en-US" i="1"/>
              <a:t>T</a:t>
            </a:r>
            <a:r>
              <a:rPr lang="en-US" altLang="en-US" baseline="-25000"/>
              <a:t>3</a:t>
            </a:r>
            <a:r>
              <a:rPr lang="en-US" altLang="en-US"/>
              <a:t>, </a:t>
            </a:r>
            <a:r>
              <a:rPr lang="en-US" altLang="en-US" i="1"/>
              <a:t>T</a:t>
            </a:r>
            <a:r>
              <a:rPr lang="en-US" altLang="en-US" baseline="-25000"/>
              <a:t>4</a:t>
            </a:r>
            <a:r>
              <a:rPr lang="en-US" altLang="en-US"/>
              <a:t> &gt;, or the serial schedule &lt; </a:t>
            </a:r>
            <a:r>
              <a:rPr lang="en-US" altLang="en-US" i="1"/>
              <a:t>T</a:t>
            </a:r>
            <a:r>
              <a:rPr lang="en-US" altLang="en-US" baseline="-25000"/>
              <a:t>4</a:t>
            </a:r>
            <a:r>
              <a:rPr lang="en-US" altLang="en-US"/>
              <a:t>, </a:t>
            </a:r>
            <a:r>
              <a:rPr lang="en-US" altLang="en-US" i="1"/>
              <a:t>T</a:t>
            </a:r>
            <a:r>
              <a:rPr lang="en-US" altLang="en-US" baseline="-25000"/>
              <a:t>3</a:t>
            </a:r>
            <a:r>
              <a:rPr lang="en-US" altLang="en-US"/>
              <a:t> &gt;.</a:t>
            </a:r>
          </a:p>
        </p:txBody>
      </p:sp>
      <p:pic>
        <p:nvPicPr>
          <p:cNvPr id="27652" name="Picture 8">
            <a:extLst>
              <a:ext uri="{FF2B5EF4-FFF2-40B4-BE49-F238E27FC236}">
                <a16:creationId xmlns:a16="http://schemas.microsoft.com/office/drawing/2014/main" id="{CF4FCE43-7D39-4EA2-A77D-A4DBA8139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941513"/>
            <a:ext cx="47148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CFBBCF1F-2C6A-4FDA-972B-A0484D9AF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Testing for Serializability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3D488E8-491F-490D-867C-A71DB3514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96087" cy="3219450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directed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transactions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b="1" dirty="0"/>
              <a:t>Example 1</a:t>
            </a:r>
            <a:endParaRPr lang="en-US" altLang="en-US" dirty="0"/>
          </a:p>
        </p:txBody>
      </p:sp>
      <p:pic>
        <p:nvPicPr>
          <p:cNvPr id="29700" name="Picture 11">
            <a:extLst>
              <a:ext uri="{FF2B5EF4-FFF2-40B4-BE49-F238E27FC236}">
                <a16:creationId xmlns:a16="http://schemas.microsoft.com/office/drawing/2014/main" id="{C0E0DE34-BA1D-491C-BD6A-A3E709B7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3748088"/>
            <a:ext cx="3876675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CFBBCF1F-2C6A-4FDA-972B-A0484D9AF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Testing for Serializability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C889083-BA68-4516-90DB-1C5D4A48E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5095997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A schedule is conflict serializable if its precedence graph is not cyclic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grpSp>
        <p:nvGrpSpPr>
          <p:cNvPr id="31748" name="Group 21">
            <a:extLst>
              <a:ext uri="{FF2B5EF4-FFF2-40B4-BE49-F238E27FC236}">
                <a16:creationId xmlns:a16="http://schemas.microsoft.com/office/drawing/2014/main" id="{10078E52-06E3-4D17-8D20-53F8873537C6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1514475"/>
            <a:ext cx="3479800" cy="3286125"/>
            <a:chOff x="1092518" y="1514475"/>
            <a:chExt cx="3479482" cy="3286741"/>
          </a:xfrm>
        </p:grpSpPr>
        <p:graphicFrame>
          <p:nvGraphicFramePr>
            <p:cNvPr id="31756" name="Object 1">
              <a:extLst>
                <a:ext uri="{FF2B5EF4-FFF2-40B4-BE49-F238E27FC236}">
                  <a16:creationId xmlns:a16="http://schemas.microsoft.com/office/drawing/2014/main" id="{3A74DFDC-791A-42A9-929C-A6F4D06351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2518" y="1514475"/>
            <a:ext cx="3479482" cy="3286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Worksheet" r:id="rId4" imgW="1838203" imgH="1914395" progId="Excel.Sheet.12">
                    <p:embed/>
                  </p:oleObj>
                </mc:Choice>
                <mc:Fallback>
                  <p:oleObj name="Worksheet" r:id="rId4" imgW="1838203" imgH="1914395" progId="Excel.Sheet.12">
                    <p:embed/>
                    <p:pic>
                      <p:nvPicPr>
                        <p:cNvPr id="31756" name="Object 1">
                          <a:extLst>
                            <a:ext uri="{FF2B5EF4-FFF2-40B4-BE49-F238E27FC236}">
                              <a16:creationId xmlns:a16="http://schemas.microsoft.com/office/drawing/2014/main" id="{3A74DFDC-791A-42A9-929C-A6F4D06351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518" y="1514475"/>
                          <a:ext cx="3479482" cy="3286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757" name="Straight Arrow Connector 3">
              <a:extLst>
                <a:ext uri="{FF2B5EF4-FFF2-40B4-BE49-F238E27FC236}">
                  <a16:creationId xmlns:a16="http://schemas.microsoft.com/office/drawing/2014/main" id="{E989DF0B-99F4-4060-A37E-952207059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41342" y="2067951"/>
              <a:ext cx="1814732" cy="160371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Straight Arrow Connector 5">
              <a:extLst>
                <a:ext uri="{FF2B5EF4-FFF2-40B4-BE49-F238E27FC236}">
                  <a16:creationId xmlns:a16="http://schemas.microsoft.com/office/drawing/2014/main" id="{6FC08E0D-200D-44DD-B247-1AE433EA11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41342" y="2813538"/>
              <a:ext cx="576775" cy="135049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Straight Arrow Connector 8">
              <a:extLst>
                <a:ext uri="{FF2B5EF4-FFF2-40B4-BE49-F238E27FC236}">
                  <a16:creationId xmlns:a16="http://schemas.microsoft.com/office/drawing/2014/main" id="{B511657B-3A47-4A38-8759-A47D50F79F4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51164" y="3429000"/>
              <a:ext cx="492368" cy="117113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49" name="Group 22">
            <a:extLst>
              <a:ext uri="{FF2B5EF4-FFF2-40B4-BE49-F238E27FC236}">
                <a16:creationId xmlns:a16="http://schemas.microsoft.com/office/drawing/2014/main" id="{5612DE30-FD76-4B52-9EB9-5A908FFE626B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668463"/>
            <a:ext cx="2779713" cy="2341562"/>
            <a:chOff x="5118368" y="1514476"/>
            <a:chExt cx="2386745" cy="1820239"/>
          </a:xfrm>
        </p:grpSpPr>
        <p:sp>
          <p:nvSpPr>
            <p:cNvPr id="31750" name="Oval 12">
              <a:extLst>
                <a:ext uri="{FF2B5EF4-FFF2-40B4-BE49-F238E27FC236}">
                  <a16:creationId xmlns:a16="http://schemas.microsoft.com/office/drawing/2014/main" id="{03740035-5046-40F2-8F83-19CE51E7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498" y="1514476"/>
              <a:ext cx="604911" cy="55347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T2</a:t>
              </a:r>
            </a:p>
          </p:txBody>
        </p:sp>
        <p:sp>
          <p:nvSpPr>
            <p:cNvPr id="31751" name="Oval 16">
              <a:extLst>
                <a:ext uri="{FF2B5EF4-FFF2-40B4-BE49-F238E27FC236}">
                  <a16:creationId xmlns:a16="http://schemas.microsoft.com/office/drawing/2014/main" id="{007B3FA0-8677-4B5F-9135-1BF81460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368" y="2781239"/>
              <a:ext cx="604911" cy="55347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T1</a:t>
              </a:r>
            </a:p>
          </p:txBody>
        </p:sp>
        <p:sp>
          <p:nvSpPr>
            <p:cNvPr id="31752" name="Oval 17">
              <a:extLst>
                <a:ext uri="{FF2B5EF4-FFF2-40B4-BE49-F238E27FC236}">
                  <a16:creationId xmlns:a16="http://schemas.microsoft.com/office/drawing/2014/main" id="{AC4D7FE1-842C-487C-92FC-4C7E549B9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202" y="2781239"/>
              <a:ext cx="604911" cy="55347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T3</a:t>
              </a:r>
            </a:p>
          </p:txBody>
        </p:sp>
        <p:cxnSp>
          <p:nvCxnSpPr>
            <p:cNvPr id="31753" name="Straight Arrow Connector 14">
              <a:extLst>
                <a:ext uri="{FF2B5EF4-FFF2-40B4-BE49-F238E27FC236}">
                  <a16:creationId xmlns:a16="http://schemas.microsoft.com/office/drawing/2014/main" id="{9DF1CBE1-FC32-44DA-A528-ABD0B9586CDF}"/>
                </a:ext>
              </a:extLst>
            </p:cNvPr>
            <p:cNvCxnSpPr>
              <a:cxnSpLocks noChangeShapeType="1"/>
              <a:endCxn id="31752" idx="2"/>
            </p:cNvCxnSpPr>
            <p:nvPr/>
          </p:nvCxnSpPr>
          <p:spPr bwMode="auto">
            <a:xfrm>
              <a:off x="5723279" y="3057977"/>
              <a:ext cx="117692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4" name="Straight Arrow Connector 18">
              <a:extLst>
                <a:ext uri="{FF2B5EF4-FFF2-40B4-BE49-F238E27FC236}">
                  <a16:creationId xmlns:a16="http://schemas.microsoft.com/office/drawing/2014/main" id="{9F97FAC2-288D-4E34-B7AC-6D3EE53BF6F0}"/>
                </a:ext>
              </a:extLst>
            </p:cNvPr>
            <p:cNvCxnSpPr>
              <a:cxnSpLocks noChangeShapeType="1"/>
              <a:stCxn id="31751" idx="0"/>
              <a:endCxn id="31750" idx="3"/>
            </p:cNvCxnSpPr>
            <p:nvPr/>
          </p:nvCxnSpPr>
          <p:spPr bwMode="auto">
            <a:xfrm flipV="1">
              <a:off x="5420824" y="1986897"/>
              <a:ext cx="590261" cy="7943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5" name="Straight Arrow Connector 20">
              <a:extLst>
                <a:ext uri="{FF2B5EF4-FFF2-40B4-BE49-F238E27FC236}">
                  <a16:creationId xmlns:a16="http://schemas.microsoft.com/office/drawing/2014/main" id="{1E1F9C1C-B554-4791-B755-CBD61BAC36BE}"/>
                </a:ext>
              </a:extLst>
            </p:cNvPr>
            <p:cNvCxnSpPr>
              <a:cxnSpLocks noChangeShapeType="1"/>
              <a:stCxn id="31752" idx="1"/>
              <a:endCxn id="31750" idx="5"/>
            </p:cNvCxnSpPr>
            <p:nvPr/>
          </p:nvCxnSpPr>
          <p:spPr bwMode="auto">
            <a:xfrm flipH="1" flipV="1">
              <a:off x="6438822" y="1986897"/>
              <a:ext cx="549967" cy="87539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CFBBCF1F-2C6A-4FDA-972B-A0484D9AF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98452"/>
          </a:xfrm>
        </p:spPr>
        <p:txBody>
          <a:bodyPr/>
          <a:lstStyle/>
          <a:p>
            <a:pPr>
              <a:defRPr/>
            </a:pPr>
            <a:r>
              <a:rPr lang="en-US" dirty="0"/>
              <a:t>Class Exercise 1</a:t>
            </a:r>
            <a:endParaRPr lang="en-US" dirty="0">
              <a:ea typeface="+mj-ea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F96A31A-C717-46AE-A73E-171A6C24F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290735"/>
            <a:ext cx="7907337" cy="3478212"/>
          </a:xfrm>
        </p:spPr>
        <p:txBody>
          <a:bodyPr/>
          <a:lstStyle/>
          <a:p>
            <a:r>
              <a:rPr lang="en-US" altLang="en-US" dirty="0"/>
              <a:t>Create a precedence graph</a:t>
            </a:r>
          </a:p>
        </p:txBody>
      </p:sp>
      <p:graphicFrame>
        <p:nvGraphicFramePr>
          <p:cNvPr id="33796" name="Object 2">
            <a:extLst>
              <a:ext uri="{FF2B5EF4-FFF2-40B4-BE49-F238E27FC236}">
                <a16:creationId xmlns:a16="http://schemas.microsoft.com/office/drawing/2014/main" id="{90D91F34-51DD-4E47-94B8-F49C58595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56839"/>
              </p:ext>
            </p:extLst>
          </p:nvPr>
        </p:nvGraphicFramePr>
        <p:xfrm>
          <a:off x="1243013" y="1949817"/>
          <a:ext cx="3328987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4" imgW="1838203" imgH="1343131" progId="Excel.Sheet.12">
                  <p:embed/>
                </p:oleObj>
              </mc:Choice>
              <mc:Fallback>
                <p:oleObj name="Worksheet" r:id="rId4" imgW="1838203" imgH="1343131" progId="Excel.Sheet.12">
                  <p:embed/>
                  <p:pic>
                    <p:nvPicPr>
                      <p:cNvPr id="33796" name="Object 2">
                        <a:extLst>
                          <a:ext uri="{FF2B5EF4-FFF2-40B4-BE49-F238E27FC236}">
                            <a16:creationId xmlns:a16="http://schemas.microsoft.com/office/drawing/2014/main" id="{90D91F34-51DD-4E47-94B8-F49C58595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949817"/>
                        <a:ext cx="332898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CFBBCF1F-2C6A-4FDA-972B-A0484D9AF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Class Exercise 1 - Answer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22D3980-D4DB-4FB2-A3CA-22407075E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3478212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Oval 12">
            <a:extLst>
              <a:ext uri="{FF2B5EF4-FFF2-40B4-BE49-F238E27FC236}">
                <a16:creationId xmlns:a16="http://schemas.microsoft.com/office/drawing/2014/main" id="{9EE316DE-880E-43C3-8379-C9EB3172C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1668463"/>
            <a:ext cx="704850" cy="711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T3</a:t>
            </a:r>
          </a:p>
        </p:txBody>
      </p:sp>
      <p:sp>
        <p:nvSpPr>
          <p:cNvPr id="35845" name="Oval 16">
            <a:extLst>
              <a:ext uri="{FF2B5EF4-FFF2-40B4-BE49-F238E27FC236}">
                <a16:creationId xmlns:a16="http://schemas.microsoft.com/office/drawing/2014/main" id="{717E4D3A-0101-4F3A-B24C-7AFC2DF53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3297238"/>
            <a:ext cx="704850" cy="7127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T1</a:t>
            </a:r>
          </a:p>
        </p:txBody>
      </p:sp>
      <p:sp>
        <p:nvSpPr>
          <p:cNvPr id="35846" name="Oval 17">
            <a:extLst>
              <a:ext uri="{FF2B5EF4-FFF2-40B4-BE49-F238E27FC236}">
                <a16:creationId xmlns:a16="http://schemas.microsoft.com/office/drawing/2014/main" id="{725A2CF7-2381-4635-B487-AE4621933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63" y="3297238"/>
            <a:ext cx="704850" cy="7127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T2</a:t>
            </a:r>
          </a:p>
        </p:txBody>
      </p:sp>
      <p:graphicFrame>
        <p:nvGraphicFramePr>
          <p:cNvPr id="35847" name="Object 2">
            <a:extLst>
              <a:ext uri="{FF2B5EF4-FFF2-40B4-BE49-F238E27FC236}">
                <a16:creationId xmlns:a16="http://schemas.microsoft.com/office/drawing/2014/main" id="{EC269955-E13D-4D77-A262-A36E3FD3C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7138" y="1668463"/>
          <a:ext cx="3328987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4" imgW="1838203" imgH="1343131" progId="Excel.Sheet.12">
                  <p:embed/>
                </p:oleObj>
              </mc:Choice>
              <mc:Fallback>
                <p:oleObj name="Worksheet" r:id="rId4" imgW="1838203" imgH="1343131" progId="Excel.Sheet.12">
                  <p:embed/>
                  <p:pic>
                    <p:nvPicPr>
                      <p:cNvPr id="35847" name="Object 2">
                        <a:extLst>
                          <a:ext uri="{FF2B5EF4-FFF2-40B4-BE49-F238E27FC236}">
                            <a16:creationId xmlns:a16="http://schemas.microsoft.com/office/drawing/2014/main" id="{EC269955-E13D-4D77-A262-A36E3FD3C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668463"/>
                        <a:ext cx="332898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848" name="Straight Arrow Connector 6">
            <a:extLst>
              <a:ext uri="{FF2B5EF4-FFF2-40B4-BE49-F238E27FC236}">
                <a16:creationId xmlns:a16="http://schemas.microsoft.com/office/drawing/2014/main" id="{CCE1A418-9285-4A9E-9337-9A352AA5519F}"/>
              </a:ext>
            </a:extLst>
          </p:cNvPr>
          <p:cNvCxnSpPr>
            <a:cxnSpLocks/>
          </p:cNvCxnSpPr>
          <p:nvPr/>
        </p:nvCxnSpPr>
        <p:spPr bwMode="auto">
          <a:xfrm>
            <a:off x="2039938" y="2236788"/>
            <a:ext cx="1660525" cy="576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9" name="Straight Arrow Connector 9">
            <a:extLst>
              <a:ext uri="{FF2B5EF4-FFF2-40B4-BE49-F238E27FC236}">
                <a16:creationId xmlns:a16="http://schemas.microsoft.com/office/drawing/2014/main" id="{42DFDD0B-F7DB-45A6-B3B1-D41CEDF5466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09788" y="2589213"/>
            <a:ext cx="1660525" cy="708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Straight Arrow Connector 11">
            <a:extLst>
              <a:ext uri="{FF2B5EF4-FFF2-40B4-BE49-F238E27FC236}">
                <a16:creationId xmlns:a16="http://schemas.microsoft.com/office/drawing/2014/main" id="{DAB30592-2026-4913-9152-7CE633953603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2763" y="2944813"/>
            <a:ext cx="717550" cy="615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Straight Arrow Connector 15">
            <a:extLst>
              <a:ext uri="{FF2B5EF4-FFF2-40B4-BE49-F238E27FC236}">
                <a16:creationId xmlns:a16="http://schemas.microsoft.com/office/drawing/2014/main" id="{10D557F6-FED7-4A60-AC15-653E38D25138}"/>
              </a:ext>
            </a:extLst>
          </p:cNvPr>
          <p:cNvCxnSpPr>
            <a:cxnSpLocks/>
          </p:cNvCxnSpPr>
          <p:nvPr/>
        </p:nvCxnSpPr>
        <p:spPr bwMode="auto">
          <a:xfrm>
            <a:off x="2039938" y="3429000"/>
            <a:ext cx="619125" cy="230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Straight Arrow Connector 23">
            <a:extLst>
              <a:ext uri="{FF2B5EF4-FFF2-40B4-BE49-F238E27FC236}">
                <a16:creationId xmlns:a16="http://schemas.microsoft.com/office/drawing/2014/main" id="{59B90D84-A312-41AA-AF0F-45CAB1B7DCEE}"/>
              </a:ext>
            </a:extLst>
          </p:cNvPr>
          <p:cNvCxnSpPr>
            <a:cxnSpLocks/>
            <a:stCxn id="35845" idx="0"/>
            <a:endCxn id="35844" idx="3"/>
          </p:cNvCxnSpPr>
          <p:nvPr/>
        </p:nvCxnSpPr>
        <p:spPr bwMode="auto">
          <a:xfrm flipV="1">
            <a:off x="5902325" y="2276475"/>
            <a:ext cx="687388" cy="1020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Connector: Elbow 458757">
            <a:extLst>
              <a:ext uri="{FF2B5EF4-FFF2-40B4-BE49-F238E27FC236}">
                <a16:creationId xmlns:a16="http://schemas.microsoft.com/office/drawing/2014/main" id="{2EE43FCE-C43A-4004-ACEC-436D5F3189B3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903913" y="2719388"/>
            <a:ext cx="1284288" cy="5826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Arrow Connector 458760">
            <a:extLst>
              <a:ext uri="{FF2B5EF4-FFF2-40B4-BE49-F238E27FC236}">
                <a16:creationId xmlns:a16="http://schemas.microsoft.com/office/drawing/2014/main" id="{EA2E7EF9-A5E2-4BE4-8DCD-C0664AA63982}"/>
              </a:ext>
            </a:extLst>
          </p:cNvPr>
          <p:cNvCxnSpPr>
            <a:cxnSpLocks noChangeShapeType="1"/>
            <a:stCxn id="35844" idx="5"/>
          </p:cNvCxnSpPr>
          <p:nvPr/>
        </p:nvCxnSpPr>
        <p:spPr bwMode="auto">
          <a:xfrm>
            <a:off x="7088188" y="2276475"/>
            <a:ext cx="747712" cy="1030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Arrow Connector 458770">
            <a:extLst>
              <a:ext uri="{FF2B5EF4-FFF2-40B4-BE49-F238E27FC236}">
                <a16:creationId xmlns:a16="http://schemas.microsoft.com/office/drawing/2014/main" id="{C3EE5217-DA8C-4B7B-8B4E-6EE4D814D94A}"/>
              </a:ext>
            </a:extLst>
          </p:cNvPr>
          <p:cNvCxnSpPr>
            <a:cxnSpLocks/>
            <a:stCxn id="35845" idx="5"/>
            <a:endCxn id="35846" idx="3"/>
          </p:cNvCxnSpPr>
          <p:nvPr/>
        </p:nvCxnSpPr>
        <p:spPr bwMode="auto">
          <a:xfrm>
            <a:off x="6151563" y="3905250"/>
            <a:ext cx="15763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AA7A99DA-AC23-4614-8CF8-56F42AA30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4938713"/>
            <a:ext cx="796766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800" kern="0" dirty="0"/>
              <a:t>Precedence graph for this schedule is cyclic, so it is NOT conflict serializable</a:t>
            </a:r>
          </a:p>
          <a:p>
            <a:pPr>
              <a:defRPr/>
            </a:pPr>
            <a:endParaRPr lang="en-US" altLang="en-US" sz="1800" kern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>
            <a:extLst>
              <a:ext uri="{FF2B5EF4-FFF2-40B4-BE49-F238E27FC236}">
                <a16:creationId xmlns:a16="http://schemas.microsoft.com/office/drawing/2014/main" id="{C0679729-A59C-4E3E-81FC-3FE3685CA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Is this a conflict </a:t>
            </a:r>
            <a:r>
              <a:rPr lang="en-US" dirty="0" err="1">
                <a:ea typeface="+mj-ea"/>
              </a:rPr>
              <a:t>serializable</a:t>
            </a:r>
            <a:r>
              <a:rPr lang="en-US" dirty="0">
                <a:ea typeface="+mj-ea"/>
              </a:rPr>
              <a:t> schedule?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D52C7EA3-E76A-44CB-94E1-764B10AD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804863"/>
            <a:ext cx="4795838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CFBBCF1F-2C6A-4FDA-972B-A0484D9AF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Class Exercise 2*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C395BF-BFCA-4407-A717-244C258BB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99240"/>
              </p:ext>
            </p:extLst>
          </p:nvPr>
        </p:nvGraphicFramePr>
        <p:xfrm>
          <a:off x="1266092" y="1649036"/>
          <a:ext cx="3573193" cy="3682624"/>
        </p:xfrm>
        <a:graphic>
          <a:graphicData uri="http://schemas.openxmlformats.org/drawingml/2006/table">
            <a:tbl>
              <a:tblPr/>
              <a:tblGrid>
                <a:gridCol w="1163135">
                  <a:extLst>
                    <a:ext uri="{9D8B030D-6E8A-4147-A177-3AD203B41FA5}">
                      <a16:colId xmlns:a16="http://schemas.microsoft.com/office/drawing/2014/main" val="1779834354"/>
                    </a:ext>
                  </a:extLst>
                </a:gridCol>
                <a:gridCol w="1182850">
                  <a:extLst>
                    <a:ext uri="{9D8B030D-6E8A-4147-A177-3AD203B41FA5}">
                      <a16:colId xmlns:a16="http://schemas.microsoft.com/office/drawing/2014/main" val="3680925300"/>
                    </a:ext>
                  </a:extLst>
                </a:gridCol>
                <a:gridCol w="1227208">
                  <a:extLst>
                    <a:ext uri="{9D8B030D-6E8A-4147-A177-3AD203B41FA5}">
                      <a16:colId xmlns:a16="http://schemas.microsoft.com/office/drawing/2014/main" val="2586026228"/>
                    </a:ext>
                  </a:extLst>
                </a:gridCol>
              </a:tblGrid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685026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705510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656993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82750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686625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193867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941865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391424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80300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897774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778030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D13C6AC-91C0-44F1-9AD4-0BF8E8996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46" y="937660"/>
            <a:ext cx="7907337" cy="43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sz="1800" kern="0" dirty="0"/>
              <a:t>Create a precedence graph</a:t>
            </a:r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34645-B6A9-4C71-A181-CFDAF62D18F8}"/>
              </a:ext>
            </a:extLst>
          </p:cNvPr>
          <p:cNvSpPr txBox="1"/>
          <p:nvPr/>
        </p:nvSpPr>
        <p:spPr>
          <a:xfrm>
            <a:off x="942535" y="5866228"/>
            <a:ext cx="301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 </a:t>
            </a:r>
            <a:r>
              <a:rPr lang="en-US" sz="1400" dirty="0">
                <a:solidFill>
                  <a:srgbClr val="FF0000"/>
                </a:solidFill>
              </a:rPr>
              <a:t>Potential bonus points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5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54983EF9-0DEE-43B4-AB29-C0AEB6C70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Recoverable Schedules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CFDF178-E098-4743-893D-4CD8020F4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747838"/>
            <a:ext cx="7848600" cy="4876800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</a:t>
            </a:r>
            <a:r>
              <a:rPr lang="en-US" altLang="en-US" u="sng" dirty="0">
                <a:solidFill>
                  <a:srgbClr val="FF0000"/>
                </a:solidFill>
              </a:rPr>
              <a:t>then the commit operation of </a:t>
            </a:r>
            <a:r>
              <a:rPr lang="en-US" altLang="en-US" i="1" u="sng" dirty="0">
                <a:solidFill>
                  <a:srgbClr val="FF0000"/>
                </a:solidFill>
              </a:rPr>
              <a:t>T</a:t>
            </a:r>
            <a:r>
              <a:rPr lang="en-US" altLang="en-US" i="1" u="sng" baseline="-25000" dirty="0">
                <a:solidFill>
                  <a:srgbClr val="FF0000"/>
                </a:solidFill>
              </a:rPr>
              <a:t>i</a:t>
            </a:r>
            <a:r>
              <a:rPr lang="en-US" altLang="en-US" i="1" u="sng" dirty="0">
                <a:solidFill>
                  <a:srgbClr val="FF0000"/>
                </a:solidFill>
              </a:rPr>
              <a:t> </a:t>
            </a:r>
            <a:r>
              <a:rPr lang="en-US" altLang="en-US" u="sng" dirty="0">
                <a:solidFill>
                  <a:srgbClr val="FF0000"/>
                </a:solidFill>
              </a:rPr>
              <a:t> should appear before the commit operation of </a:t>
            </a:r>
            <a:r>
              <a:rPr lang="en-US" altLang="en-US" i="1" u="sng" dirty="0">
                <a:solidFill>
                  <a:srgbClr val="FF0000"/>
                </a:solidFill>
              </a:rPr>
              <a:t>T</a:t>
            </a:r>
            <a:r>
              <a:rPr lang="en-US" altLang="en-US" i="1" u="sng" baseline="-25000" dirty="0">
                <a:solidFill>
                  <a:srgbClr val="FF0000"/>
                </a:solidFill>
              </a:rPr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is not recoverable 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9</a:t>
            </a:r>
            <a:r>
              <a:rPr lang="en-US" altLang="en-US" i="1" dirty="0"/>
              <a:t> </a:t>
            </a:r>
            <a:r>
              <a:rPr lang="en-US" altLang="en-US" dirty="0"/>
              <a:t>commits immediately after the read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Database must ensure that schedules are recoverable.</a:t>
            </a:r>
          </a:p>
        </p:txBody>
      </p:sp>
      <p:sp>
        <p:nvSpPr>
          <p:cNvPr id="39940" name="Text Box 6">
            <a:extLst>
              <a:ext uri="{FF2B5EF4-FFF2-40B4-BE49-F238E27FC236}">
                <a16:creationId xmlns:a16="http://schemas.microsoft.com/office/drawing/2014/main" id="{DFB381B3-0B43-48A5-BDF3-7C64FDB7D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5988"/>
            <a:ext cx="6791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/>
              <a:t>Need to address the effect of transaction failures on concurrently </a:t>
            </a:r>
            <a:br>
              <a:rPr kumimoji="0" lang="en-US" altLang="en-US" sz="1800"/>
            </a:br>
            <a:r>
              <a:rPr kumimoji="0" lang="en-US" altLang="en-US" sz="1800"/>
              <a:t>running transactions.</a:t>
            </a:r>
          </a:p>
        </p:txBody>
      </p:sp>
      <p:pic>
        <p:nvPicPr>
          <p:cNvPr id="39941" name="Picture 11">
            <a:extLst>
              <a:ext uri="{FF2B5EF4-FFF2-40B4-BE49-F238E27FC236}">
                <a16:creationId xmlns:a16="http://schemas.microsoft.com/office/drawing/2014/main" id="{5FEC4577-72B4-4E71-8103-C1132F94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88" y="3090863"/>
            <a:ext cx="34829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68E6F718-5C36-4183-8CC4-D5856A2FB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1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79D4AF0-CBBF-4358-BD82-6A75F23EE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62812" cy="11842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rgbClr val="000099"/>
                </a:solidFill>
              </a:rPr>
              <a:t>serial </a:t>
            </a:r>
            <a:r>
              <a:rPr lang="en-US" altLang="en-US" sz="2000"/>
              <a:t>schedule in which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r>
              <a:rPr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2</a:t>
            </a:r>
            <a:r>
              <a:rPr lang="en-US" altLang="en-US"/>
              <a:t> </a:t>
            </a:r>
            <a:r>
              <a:rPr lang="en-US" altLang="en-US" sz="2000"/>
              <a:t>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/>
              <a:t>		</a:t>
            </a:r>
          </a:p>
        </p:txBody>
      </p:sp>
      <p:pic>
        <p:nvPicPr>
          <p:cNvPr id="7172" name="Picture 13">
            <a:extLst>
              <a:ext uri="{FF2B5EF4-FFF2-40B4-BE49-F238E27FC236}">
                <a16:creationId xmlns:a16="http://schemas.microsoft.com/office/drawing/2014/main" id="{BE1FB29F-B538-4F49-AE6F-75C77D472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685925"/>
            <a:ext cx="350678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1">
            <a:extLst>
              <a:ext uri="{FF2B5EF4-FFF2-40B4-BE49-F238E27FC236}">
                <a16:creationId xmlns:a16="http://schemas.microsoft.com/office/drawing/2014/main" id="{EBD4700E-9098-4BDF-98A8-80F84DF1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1685925"/>
            <a:ext cx="2008187" cy="4532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855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855 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2145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2145 (B)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Total A+B= 3000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C6D3AB9E-A9FA-4C9E-98EA-89E313258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Cascading Rollbacks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A7EE998-0740-4336-ACDC-66A0C1CCE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169150" cy="4622800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>
                <a:solidFill>
                  <a:srgbClr val="000099"/>
                </a:solidFill>
              </a:rPr>
              <a:t>Cascading rollback</a:t>
            </a:r>
            <a:r>
              <a:rPr lang="en-US" altLang="en-US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/>
              <a:t>If </a:t>
            </a:r>
            <a:r>
              <a:rPr lang="en-US" altLang="en-US" i="1"/>
              <a:t>T</a:t>
            </a:r>
            <a:r>
              <a:rPr lang="en-US" altLang="en-US" baseline="-25000"/>
              <a:t>10</a:t>
            </a:r>
            <a:r>
              <a:rPr lang="en-US" altLang="en-US"/>
              <a:t> fails, </a:t>
            </a:r>
            <a:r>
              <a:rPr lang="en-US" altLang="en-US" i="1"/>
              <a:t>T</a:t>
            </a:r>
            <a:r>
              <a:rPr lang="en-US" altLang="en-US" baseline="-25000"/>
              <a:t>11</a:t>
            </a:r>
            <a:r>
              <a:rPr lang="en-US" altLang="en-US"/>
              <a:t> and </a:t>
            </a:r>
            <a:r>
              <a:rPr lang="en-US" altLang="en-US" i="1"/>
              <a:t>T</a:t>
            </a:r>
            <a:r>
              <a:rPr lang="en-US" altLang="en-US" baseline="-25000"/>
              <a:t>12</a:t>
            </a:r>
            <a:r>
              <a:rPr lang="en-US" altLang="en-US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altLang="en-US"/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/>
              <a:t>Can lead to the undoing of a significant amount of work</a:t>
            </a:r>
          </a:p>
        </p:txBody>
      </p:sp>
      <p:pic>
        <p:nvPicPr>
          <p:cNvPr id="41988" name="Picture 12">
            <a:extLst>
              <a:ext uri="{FF2B5EF4-FFF2-40B4-BE49-F238E27FC236}">
                <a16:creationId xmlns:a16="http://schemas.microsoft.com/office/drawing/2014/main" id="{23D83720-9F51-4714-9DA1-11C95F6C9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324100"/>
            <a:ext cx="42164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E530D372-8794-4257-9E73-0B3607B99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Cascadeless Schedules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5E82B8C-A623-44E6-B84B-E1E232EA4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 if 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the commit operation of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 appears before the read operation of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</a:rPr>
              <a:t>j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Every </a:t>
            </a:r>
            <a:r>
              <a:rPr lang="en-US" altLang="en-US" dirty="0" err="1"/>
              <a:t>cascadeless</a:t>
            </a:r>
            <a:r>
              <a:rPr lang="en-US" altLang="en-US" dirty="0"/>
              <a:t> schedule is also recoverable</a:t>
            </a:r>
          </a:p>
          <a:p>
            <a:endParaRPr lang="en-US" altLang="en-US" dirty="0"/>
          </a:p>
          <a:p>
            <a:r>
              <a:rPr lang="en-US" altLang="en-US" u="sng" dirty="0">
                <a:solidFill>
                  <a:schemeClr val="bg1">
                    <a:lumMod val="25000"/>
                  </a:schemeClr>
                </a:solidFill>
              </a:rPr>
              <a:t>It is desirable to restrict the schedules to those that are </a:t>
            </a:r>
            <a:r>
              <a:rPr lang="en-US" altLang="en-US" u="sng" dirty="0" err="1">
                <a:solidFill>
                  <a:schemeClr val="bg1">
                    <a:lumMod val="25000"/>
                  </a:schemeClr>
                </a:solidFill>
              </a:rPr>
              <a:t>cascadeless</a:t>
            </a:r>
            <a:endParaRPr lang="en-US" altLang="en-US" u="sng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CD837685-6523-472F-B68B-85E592220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288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Concurrency Control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7EDA417-41B4-4AEA-A400-06F454CC6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234" y="759656"/>
            <a:ext cx="8389254" cy="575368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A database must provide a mechanism that will ensure that all possible schedules are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conflict  serializable, and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are recoverable and preferably </a:t>
            </a:r>
            <a:r>
              <a:rPr lang="en-US" altLang="en-US" dirty="0" err="1">
                <a:ea typeface="ＭＳ Ｐゴシック" pitchFamily="34" charset="-128"/>
              </a:rPr>
              <a:t>cascadeless</a:t>
            </a: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A policy in which only one transaction can execute at a time generates serial schedules, but provides a poor degree of concurrency</a:t>
            </a:r>
          </a:p>
          <a:p>
            <a:pPr lvl="1"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E.g. Airline seat selection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Testing a schedule for serializability </a:t>
            </a:r>
            <a:r>
              <a:rPr lang="en-US" altLang="en-US" i="1" dirty="0">
                <a:ea typeface="ＭＳ Ｐゴシック" pitchFamily="34" charset="-128"/>
              </a:rPr>
              <a:t>after</a:t>
            </a:r>
            <a:r>
              <a:rPr lang="en-US" altLang="en-US" dirty="0">
                <a:ea typeface="ＭＳ Ｐゴシック" pitchFamily="34" charset="-128"/>
              </a:rPr>
              <a:t> it has executed is a little too late!</a:t>
            </a:r>
          </a:p>
          <a:p>
            <a:pPr>
              <a:defRPr/>
            </a:pPr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Goal</a:t>
            </a:r>
            <a:r>
              <a:rPr lang="en-US" altLang="en-US" dirty="0">
                <a:ea typeface="ＭＳ Ｐゴシック" pitchFamily="34" charset="-128"/>
              </a:rPr>
              <a:t> – to develop concurrency control protocols that will assure serializability.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How do we achieve these results?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Allow only one set of transactions to run at a time?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What will happen if entire database runs only these transactions?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B6B384F-EBDA-458C-A423-6DD013912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Locking-based Concurrency Control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19FA4E1-D333-4427-A600-C3407FB00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53552"/>
            <a:ext cx="8229600" cy="52710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b="1" dirty="0">
                <a:ea typeface="ＭＳ Ｐゴシック" pitchFamily="34" charset="-128"/>
              </a:rPr>
              <a:t>Locks</a:t>
            </a:r>
            <a:r>
              <a:rPr lang="en-US" altLang="en-US" dirty="0">
                <a:ea typeface="ＭＳ Ｐゴシック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dirty="0">
                <a:ea typeface="ＭＳ Ｐゴシック" pitchFamily="34" charset="-128"/>
              </a:rPr>
              <a:t>Transaction level locks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dirty="0">
                <a:ea typeface="ＭＳ Ｐゴシック" pitchFamily="34" charset="-128"/>
              </a:rPr>
              <a:t>Guarantee exclusive use of a data item to a current transaction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dirty="0">
                <a:ea typeface="ＭＳ Ｐゴシック" pitchFamily="34" charset="-128"/>
              </a:rPr>
              <a:t>T2 does not have access to a data item that is currently being locked by T1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T1 acquires a lock on an item prior to data access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The lock is released after the transaction is completed: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dirty="0">
                <a:ea typeface="ＭＳ Ｐゴシック" pitchFamily="34" charset="-128"/>
              </a:rPr>
              <a:t>Other transactions can then lock the item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endParaRPr lang="en-US" altLang="en-US" sz="1600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endParaRPr lang="en-US" altLang="en-US" sz="16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Other mechanisms to achieve concurrency control: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b="1" dirty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Timestamps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b="1" dirty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Multiple versions/ Snapshots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b="1" dirty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Predicate locking (based on where condition)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3E98B5C4-6754-4AE9-B896-3CADECC71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1775"/>
            <a:ext cx="8229600" cy="6254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Locking Algorithms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5783940-88CB-4DCE-A1CA-2AA84A919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333500"/>
            <a:ext cx="81915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/>
              <a:t>Lock manager: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/>
              <a:t>A module that is responsible for assigning the locks to transactions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/>
              <a:t>Lock types: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/>
              <a:t>Binary locks: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An item can be in one of two states: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LOCKED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UNLOCKED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/>
              <a:t>Shared/Exclusive locks: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An item can be in one of three states: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UNLOCKED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SHARED lock by more than one transaction – denoted by S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EXCLUSIVE lock by only one transaction – denoted by X</a:t>
            </a:r>
            <a:br>
              <a:rPr lang="en-US" altLang="en-US" sz="1600"/>
            </a:br>
            <a:endParaRPr lang="en-US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Placeholder 6">
            <a:extLst>
              <a:ext uri="{FF2B5EF4-FFF2-40B4-BE49-F238E27FC236}">
                <a16:creationId xmlns:a16="http://schemas.microsoft.com/office/drawing/2014/main" id="{A9E1A3D7-0BAB-4E4A-899C-988B3DB2FCC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28800" y="5324475"/>
            <a:ext cx="5486400" cy="571500"/>
          </a:xfrm>
        </p:spPr>
        <p:txBody>
          <a:bodyPr/>
          <a:lstStyle/>
          <a:p>
            <a:pPr eaLnBrk="1" hangingPunct="1"/>
            <a:r>
              <a:rPr lang="en-US" altLang="en-US" sz="2000" b="1"/>
              <a:t>Solves the Lost update problem</a:t>
            </a:r>
          </a:p>
        </p:txBody>
      </p:sp>
      <p:pic>
        <p:nvPicPr>
          <p:cNvPr id="52227" name="Picture 2" descr="U:\MyWeb\Coursework\BookResources\FigureFiles\CH10\Tbl10-12.bmp">
            <a:extLst>
              <a:ext uri="{FF2B5EF4-FFF2-40B4-BE49-F238E27FC236}">
                <a16:creationId xmlns:a16="http://schemas.microsoft.com/office/drawing/2014/main" id="{16DEF3A4-4E43-4796-978D-4D0D6D272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F5281DA1-4519-421D-82AA-FEA9FEE80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Lost Update Problem</a:t>
            </a:r>
          </a:p>
        </p:txBody>
      </p:sp>
      <p:pic>
        <p:nvPicPr>
          <p:cNvPr id="53251" name="Picture 6" descr="Tbl10-04">
            <a:extLst>
              <a:ext uri="{FF2B5EF4-FFF2-40B4-BE49-F238E27FC236}">
                <a16:creationId xmlns:a16="http://schemas.microsoft.com/office/drawing/2014/main" id="{CA4BF700-5F50-4C63-AC53-7CECD9D01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816100"/>
            <a:ext cx="77724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7">
            <a:extLst>
              <a:ext uri="{FF2B5EF4-FFF2-40B4-BE49-F238E27FC236}">
                <a16:creationId xmlns:a16="http://schemas.microsoft.com/office/drawing/2014/main" id="{4204C787-0D0E-4862-92E2-9D1D1202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4772025"/>
            <a:ext cx="4454525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T1: R(Q)                </a:t>
            </a:r>
            <a:r>
              <a:rPr kumimoji="0" lang="en-US" altLang="en-US">
                <a:solidFill>
                  <a:srgbClr val="FF3300"/>
                </a:solidFill>
                <a:latin typeface="Arial" panose="020B0604020202020204" pitchFamily="34" charset="0"/>
              </a:rPr>
              <a:t>W(Q)</a:t>
            </a: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 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T2:           R(Q)                         W(Q)C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60B082FA-5D18-4207-9A5F-2B905A9C3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5718175"/>
            <a:ext cx="334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rgbClr val="FF3300"/>
                </a:solidFill>
                <a:latin typeface="Arial" panose="020B0604020202020204" pitchFamily="34" charset="0"/>
              </a:rPr>
              <a:t>Lost Update of T1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7CE7207E-03F2-4344-8BC6-F85D4B3E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Binary Locks (continued)</a:t>
            </a:r>
          </a:p>
        </p:txBody>
      </p:sp>
      <p:sp>
        <p:nvSpPr>
          <p:cNvPr id="58371" name="Content Placeholder 6">
            <a:extLst>
              <a:ext uri="{FF2B5EF4-FFF2-40B4-BE49-F238E27FC236}">
                <a16:creationId xmlns:a16="http://schemas.microsoft.com/office/drawing/2014/main" id="{3B9E0128-EE26-41C5-949F-417C200E1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Binary lock is too restrictive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T1 does not need to lock an object if it only reads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Two operations conflict only if one of them is WRITE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8BFA967-2800-41FA-99FE-DB0D4E0F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Shared/Exclusive Locks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7A2A8D6-926F-4EA2-B4F0-B0699BECA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6550" y="1039813"/>
            <a:ext cx="8229600" cy="55292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 lock can be in three states: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Unlocked, shared, or exclusive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00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FF3300"/>
                </a:solidFill>
              </a:rPr>
              <a:t>Exclusive mode (X):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Access is reserved only for the transaction that locked the object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When there is a potential conflict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Granted if:</a:t>
            </a:r>
          </a:p>
          <a:p>
            <a:pPr lvl="3"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Operation is WRITE</a:t>
            </a:r>
          </a:p>
          <a:p>
            <a:pPr lvl="3"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The object does not hold any other locks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00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FF3300"/>
                </a:solidFill>
              </a:rPr>
              <a:t>Shared mode (S):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When concurrent transactions only read the object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Granted if: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Operation is READ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The object does not hold any exclusive locks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5AD2C243-7978-45BB-8A63-80E1B143F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S/X locks</a:t>
            </a:r>
          </a:p>
        </p:txBody>
      </p:sp>
      <p:pic>
        <p:nvPicPr>
          <p:cNvPr id="56323" name="Picture 3" descr="15">
            <a:extLst>
              <a:ext uri="{FF2B5EF4-FFF2-40B4-BE49-F238E27FC236}">
                <a16:creationId xmlns:a16="http://schemas.microsoft.com/office/drawing/2014/main" id="{530A0F75-FC34-413D-A2B7-729BCDC54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1068388"/>
            <a:ext cx="7329487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324" name="Straight Arrow Connector 2">
            <a:extLst>
              <a:ext uri="{FF2B5EF4-FFF2-40B4-BE49-F238E27FC236}">
                <a16:creationId xmlns:a16="http://schemas.microsoft.com/office/drawing/2014/main" id="{78F76339-027D-4A38-92D2-B667FC080AE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8925" y="5191125"/>
            <a:ext cx="8175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5" name="TextBox 3">
            <a:extLst>
              <a:ext uri="{FF2B5EF4-FFF2-40B4-BE49-F238E27FC236}">
                <a16:creationId xmlns:a16="http://schemas.microsoft.com/office/drawing/2014/main" id="{18F3EA6B-7A9A-4975-95E5-150621FC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4960938"/>
            <a:ext cx="885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/>
              <a:t>Misprint – this is T1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A262BFBF-9A7D-4434-830A-1207A1698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2</a:t>
            </a:r>
          </a:p>
        </p:txBody>
      </p:sp>
      <p:sp>
        <p:nvSpPr>
          <p:cNvPr id="9219" name="Text Box 5">
            <a:extLst>
              <a:ext uri="{FF2B5EF4-FFF2-40B4-BE49-F238E27FC236}">
                <a16:creationId xmlns:a16="http://schemas.microsoft.com/office/drawing/2014/main" id="{E3CD056D-155B-4534-ADF8-CEB5C099E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000"/>
              <a:t> A serial schedule where </a:t>
            </a:r>
            <a:r>
              <a:rPr kumimoji="0" lang="en-US" altLang="en-US" sz="2000" i="1"/>
              <a:t>T</a:t>
            </a:r>
            <a:r>
              <a:rPr kumimoji="0" lang="en-US" altLang="en-US" sz="2000" i="1" baseline="-25000"/>
              <a:t>2</a:t>
            </a:r>
            <a:r>
              <a:rPr kumimoji="0"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id="{EEC675AD-77A5-4D8E-82E1-DB2517FE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85900"/>
            <a:ext cx="38274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4">
            <a:extLst>
              <a:ext uri="{FF2B5EF4-FFF2-40B4-BE49-F238E27FC236}">
                <a16:creationId xmlns:a16="http://schemas.microsoft.com/office/drawing/2014/main" id="{CBB25A8C-D4A1-436E-9FD5-ADAA0341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1992313"/>
            <a:ext cx="3119438" cy="45767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900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900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900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850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850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2150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2150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Total A+ B = 850 + 2150 = 3000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5B4E2E3-6EE8-465C-826A-D62512B1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pitchFamily="34" charset="-128"/>
              </a:rPr>
              <a:t>Mutually Exclusive Rule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1F9EA97F-4927-4A78-AB6E-20CD058FE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Only one transaction at a time can own an exclusive lock on the same object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400"/>
          </a:p>
          <a:p>
            <a:pPr lvl="1" eaLnBrk="1" hangingPunct="1"/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D6628383-DCF5-4CBC-990F-87EA3EB15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168A321-DBC2-41CD-B02E-BA945C6F59F8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2176E18-8761-4AA3-9FD5-1BA0D7810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Lock-Based Protocols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FE5D348-A708-4A7F-822D-E415D094E0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81153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Example of a transaction performing locking: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              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i="1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:</a:t>
            </a:r>
            <a:r>
              <a:rPr lang="en-US" altLang="en-US" b="1" dirty="0">
                <a:ea typeface="ＭＳ Ｐゴシック" pitchFamily="34" charset="-128"/>
              </a:rPr>
              <a:t> lock-S</a:t>
            </a:r>
            <a:r>
              <a:rPr lang="en-US" altLang="en-US" i="1" dirty="0">
                <a:ea typeface="ＭＳ Ｐゴシック" pitchFamily="34" charset="-128"/>
              </a:rPr>
              <a:t>(A)</a:t>
            </a:r>
            <a:r>
              <a:rPr lang="en-US" altLang="en-US" dirty="0">
                <a:ea typeface="ＭＳ Ｐゴシック" pitchFamily="34" charset="-128"/>
              </a:rPr>
              <a:t>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                             read </a:t>
            </a:r>
            <a:r>
              <a:rPr lang="en-US" altLang="en-US" i="1" dirty="0">
                <a:ea typeface="ＭＳ Ｐゴシック" pitchFamily="34" charset="-128"/>
              </a:rPr>
              <a:t>(A)</a:t>
            </a:r>
            <a:r>
              <a:rPr lang="en-US" altLang="en-US" dirty="0">
                <a:ea typeface="ＭＳ Ｐゴシック" pitchFamily="34" charset="-128"/>
              </a:rPr>
              <a:t>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                             unlock</a:t>
            </a:r>
            <a:r>
              <a:rPr lang="en-US" altLang="en-US" i="1" dirty="0">
                <a:ea typeface="ＭＳ Ｐゴシック" pitchFamily="34" charset="-128"/>
              </a:rPr>
              <a:t>(A)</a:t>
            </a:r>
            <a:r>
              <a:rPr lang="en-US" altLang="en-US" dirty="0">
                <a:ea typeface="ＭＳ Ｐゴシック" pitchFamily="34" charset="-128"/>
              </a:rPr>
              <a:t>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                             lock-S</a:t>
            </a:r>
            <a:r>
              <a:rPr lang="en-US" altLang="en-US" i="1" dirty="0">
                <a:ea typeface="ＭＳ Ｐゴシック" pitchFamily="34" charset="-128"/>
              </a:rPr>
              <a:t>(B)</a:t>
            </a:r>
            <a:r>
              <a:rPr lang="en-US" altLang="en-US" dirty="0">
                <a:ea typeface="ＭＳ Ｐゴシック" pitchFamily="34" charset="-128"/>
              </a:rPr>
              <a:t>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                             read </a:t>
            </a:r>
            <a:r>
              <a:rPr lang="en-US" altLang="en-US" i="1" dirty="0">
                <a:ea typeface="ＭＳ Ｐゴシック" pitchFamily="34" charset="-128"/>
              </a:rPr>
              <a:t>(B)</a:t>
            </a:r>
            <a:r>
              <a:rPr lang="en-US" altLang="en-US" dirty="0">
                <a:ea typeface="ＭＳ Ｐゴシック" pitchFamily="34" charset="-128"/>
              </a:rPr>
              <a:t>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                             unlock</a:t>
            </a:r>
            <a:r>
              <a:rPr lang="en-US" altLang="en-US" i="1" dirty="0">
                <a:ea typeface="ＭＳ Ｐゴシック" pitchFamily="34" charset="-128"/>
              </a:rPr>
              <a:t>(B)</a:t>
            </a:r>
            <a:r>
              <a:rPr lang="en-US" altLang="en-US" dirty="0">
                <a:ea typeface="ＭＳ Ｐゴシック" pitchFamily="34" charset="-128"/>
              </a:rPr>
              <a:t>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                             display</a:t>
            </a:r>
            <a:r>
              <a:rPr lang="en-US" altLang="en-US" i="1" dirty="0">
                <a:ea typeface="ＭＳ Ｐゴシック" pitchFamily="34" charset="-128"/>
              </a:rPr>
              <a:t>(A+B)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Locking as above is not sufficient to guarantee </a:t>
            </a:r>
            <a:r>
              <a:rPr lang="en-US" altLang="en-US" dirty="0" err="1">
                <a:ea typeface="ＭＳ Ｐゴシック" pitchFamily="34" charset="-128"/>
              </a:rPr>
              <a:t>serializability</a:t>
            </a:r>
            <a:r>
              <a:rPr lang="en-US" altLang="en-US" dirty="0">
                <a:ea typeface="ＭＳ Ｐゴシック" pitchFamily="34" charset="-128"/>
              </a:rPr>
              <a:t> — if </a:t>
            </a:r>
            <a:r>
              <a:rPr lang="en-US" altLang="en-US" i="1" dirty="0">
                <a:ea typeface="ＭＳ Ｐゴシック" pitchFamily="34" charset="-128"/>
              </a:rPr>
              <a:t>A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B</a:t>
            </a:r>
            <a:r>
              <a:rPr lang="en-US" altLang="en-US" dirty="0">
                <a:ea typeface="ＭＳ Ｐゴシック" pitchFamily="34" charset="-128"/>
              </a:rPr>
              <a:t> get updated in-between the read of </a:t>
            </a:r>
            <a:r>
              <a:rPr lang="en-US" altLang="en-US" i="1" dirty="0">
                <a:ea typeface="ＭＳ Ｐゴシック" pitchFamily="34" charset="-128"/>
              </a:rPr>
              <a:t>A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B</a:t>
            </a:r>
            <a:r>
              <a:rPr lang="en-US" altLang="en-US" dirty="0">
                <a:ea typeface="ＭＳ Ｐゴシック" pitchFamily="34" charset="-128"/>
              </a:rPr>
              <a:t>, the displayed sum would be wrong.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A 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locking protocol</a:t>
            </a:r>
            <a:r>
              <a:rPr lang="en-US" altLang="en-US" dirty="0">
                <a:ea typeface="ＭＳ Ｐゴシック" pitchFamily="34" charset="-128"/>
              </a:rPr>
              <a:t> is a set of rules followed by all transactions while requesting and releasing locks. Locking protocols restrict the set of possible schedules.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74FCF0E-77A0-4A55-BF56-607BF0DA9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Lock-Based Protocols (continued)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B414B66-6324-4A29-A383-8ED149AA6E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>
                <a:solidFill>
                  <a:srgbClr val="000099"/>
                </a:solidFill>
              </a:rPr>
              <a:t>Lock-compatibility matrix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en-US"/>
          </a:p>
          <a:p>
            <a:pPr>
              <a:buFont typeface="Wingdings" panose="05000000000000000000" pitchFamily="2" charset="2"/>
              <a:buChar char="q"/>
            </a:pPr>
            <a:endParaRPr lang="en-US" altLang="en-US"/>
          </a:p>
          <a:p>
            <a:pPr>
              <a:buFont typeface="Wingdings" panose="05000000000000000000" pitchFamily="2" charset="2"/>
              <a:buChar char="q"/>
            </a:pPr>
            <a:endParaRPr lang="en-US" alt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A transaction may be granted a lock on an item if the requested lock is compatible with locks already held on the item by other transactions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Any number of transactions can hold shared locks on an item,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/>
              <a:t>but if any transaction holds an exclusive on the item no other transaction may hold any lock on the item.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If a lock cannot be granted, the requesting transaction is made to wait till all incompatible locks held by other transactions have been released.  The lock is then granted.</a:t>
            </a:r>
          </a:p>
        </p:txBody>
      </p:sp>
      <p:pic>
        <p:nvPicPr>
          <p:cNvPr id="61444" name="Picture 23">
            <a:extLst>
              <a:ext uri="{FF2B5EF4-FFF2-40B4-BE49-F238E27FC236}">
                <a16:creationId xmlns:a16="http://schemas.microsoft.com/office/drawing/2014/main" id="{6E534B84-EE12-49A9-A190-A74C5991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423988"/>
            <a:ext cx="2368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50377A9-B2D6-4C3F-A9B7-F48093797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Pitfalls of Lock-Based Protocols: Deadlock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913C8A0-C2FC-49B0-A9BE-85BB642696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5143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Neither </a:t>
            </a:r>
            <a:r>
              <a:rPr lang="en-US" altLang="en-US" i="1"/>
              <a:t>T</a:t>
            </a:r>
            <a:r>
              <a:rPr lang="en-US" altLang="en-US" i="1" baseline="-25000"/>
              <a:t>3</a:t>
            </a:r>
            <a:r>
              <a:rPr lang="en-US" altLang="en-US"/>
              <a:t> nor </a:t>
            </a:r>
            <a:r>
              <a:rPr lang="en-US" altLang="en-US" i="1"/>
              <a:t>T</a:t>
            </a:r>
            <a:r>
              <a:rPr lang="en-US" altLang="en-US" i="1" baseline="-25000"/>
              <a:t>4</a:t>
            </a:r>
            <a:r>
              <a:rPr lang="en-US" altLang="en-US"/>
              <a:t> can make progress — executing  </a:t>
            </a:r>
            <a:r>
              <a:rPr lang="en-US" altLang="en-US" b="1"/>
              <a:t>lock-S</a:t>
            </a:r>
            <a:r>
              <a:rPr lang="en-US" altLang="en-US" i="1"/>
              <a:t>(B)</a:t>
            </a:r>
            <a:r>
              <a:rPr lang="en-US" altLang="en-US"/>
              <a:t> causes </a:t>
            </a:r>
            <a:r>
              <a:rPr lang="en-US" altLang="en-US" i="1"/>
              <a:t>T</a:t>
            </a:r>
            <a:r>
              <a:rPr lang="en-US" altLang="en-US" i="1" baseline="-25000"/>
              <a:t>4</a:t>
            </a:r>
            <a:r>
              <a:rPr lang="en-US" altLang="en-US"/>
              <a:t> to wait for </a:t>
            </a:r>
            <a:r>
              <a:rPr lang="en-US" altLang="en-US" i="1"/>
              <a:t>T</a:t>
            </a:r>
            <a:r>
              <a:rPr lang="en-US" altLang="en-US" i="1" baseline="-25000"/>
              <a:t>3</a:t>
            </a:r>
            <a:r>
              <a:rPr lang="en-US" altLang="en-US"/>
              <a:t> to release its lock on </a:t>
            </a:r>
            <a:r>
              <a:rPr lang="en-US" altLang="en-US" i="1"/>
              <a:t>B</a:t>
            </a:r>
            <a:r>
              <a:rPr lang="en-US" altLang="en-US"/>
              <a:t>, while executing  </a:t>
            </a:r>
            <a:r>
              <a:rPr lang="en-US" altLang="en-US" b="1"/>
              <a:t>lock-X</a:t>
            </a:r>
            <a:r>
              <a:rPr lang="en-US" altLang="en-US" i="1"/>
              <a:t>(A)</a:t>
            </a:r>
            <a:r>
              <a:rPr lang="en-US" altLang="en-US"/>
              <a:t> causes </a:t>
            </a:r>
            <a:r>
              <a:rPr lang="en-US" altLang="en-US" i="1"/>
              <a:t>T</a:t>
            </a:r>
            <a:r>
              <a:rPr lang="en-US" altLang="en-US" i="1" baseline="-25000"/>
              <a:t>3</a:t>
            </a:r>
            <a:r>
              <a:rPr lang="en-US" altLang="en-US" i="1"/>
              <a:t> </a:t>
            </a:r>
            <a:r>
              <a:rPr lang="en-US" altLang="en-US"/>
              <a:t> to wait for </a:t>
            </a:r>
            <a:r>
              <a:rPr lang="en-US" altLang="en-US" i="1"/>
              <a:t>T</a:t>
            </a:r>
            <a:r>
              <a:rPr lang="en-US" altLang="en-US" i="1" baseline="-25000"/>
              <a:t>4</a:t>
            </a:r>
            <a:r>
              <a:rPr lang="en-US" altLang="en-US"/>
              <a:t> to release its lock on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Such a situation is called a </a:t>
            </a:r>
            <a:r>
              <a:rPr lang="en-US" altLang="en-US" b="1">
                <a:solidFill>
                  <a:srgbClr val="000099"/>
                </a:solidFill>
              </a:rPr>
              <a:t>deadlock</a:t>
            </a:r>
            <a:r>
              <a:rPr lang="en-US" altLang="en-US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 handle a deadlock one of </a:t>
            </a:r>
            <a:r>
              <a:rPr lang="en-US" altLang="en-US" i="1"/>
              <a:t>T</a:t>
            </a:r>
            <a:r>
              <a:rPr lang="en-US" altLang="en-US" i="1" baseline="-25000"/>
              <a:t>3</a:t>
            </a:r>
            <a:r>
              <a:rPr lang="en-US" altLang="en-US"/>
              <a:t> or </a:t>
            </a:r>
            <a:r>
              <a:rPr lang="en-US" altLang="en-US" i="1"/>
              <a:t>T</a:t>
            </a:r>
            <a:r>
              <a:rPr lang="en-US" altLang="en-US" i="1" baseline="-25000"/>
              <a:t>4</a:t>
            </a:r>
            <a:r>
              <a:rPr lang="en-US" altLang="en-US"/>
              <a:t> must be rolled back </a:t>
            </a:r>
            <a:br>
              <a:rPr lang="en-US" altLang="en-US"/>
            </a:br>
            <a:r>
              <a:rPr lang="en-US" altLang="en-US"/>
              <a:t>and its locks released.</a:t>
            </a:r>
          </a:p>
        </p:txBody>
      </p:sp>
      <p:pic>
        <p:nvPicPr>
          <p:cNvPr id="63492" name="Picture 14" descr="15">
            <a:extLst>
              <a:ext uri="{FF2B5EF4-FFF2-40B4-BE49-F238E27FC236}">
                <a16:creationId xmlns:a16="http://schemas.microsoft.com/office/drawing/2014/main" id="{08016B4D-8ACF-4F41-BA74-4FE85216A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585913"/>
            <a:ext cx="29606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68CDA49-BC73-4867-AF86-976501089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Pitfalls of Lock-Based Protocols: Starvation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35C5925-9088-403D-BD26-68EBCE9551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4903788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Starvation</a:t>
            </a:r>
            <a:r>
              <a:rPr lang="en-US" altLang="en-US" dirty="0"/>
              <a:t> is also possible if concurrency control manager is badly designed. For example:</a:t>
            </a:r>
          </a:p>
          <a:p>
            <a:pPr lvl="1"/>
            <a:r>
              <a:rPr lang="en-US" altLang="en-US" dirty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 dirty="0"/>
              <a:t>The same transaction is repeatedly rolled back due to deadlocks.</a:t>
            </a:r>
          </a:p>
          <a:p>
            <a:endParaRPr lang="en-US" altLang="en-US" dirty="0"/>
          </a:p>
          <a:p>
            <a:r>
              <a:rPr lang="en-US" altLang="en-US" dirty="0"/>
              <a:t>Concurrency control manager can be designed to prevent starvation as follows:</a:t>
            </a:r>
          </a:p>
          <a:p>
            <a:pPr lvl="1"/>
            <a:r>
              <a:rPr lang="en-US" altLang="en-US" dirty="0"/>
              <a:t>A lock is provided for an item Q if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</a:rPr>
              <a:t>there are no other transactions that are waiting for a lock on Q, whether </a:t>
            </a:r>
            <a:r>
              <a:rPr lang="en-US" altLang="en-US" dirty="0" err="1">
                <a:highlight>
                  <a:srgbClr val="FFFF00"/>
                </a:highlight>
              </a:rPr>
              <a:t>eXclusive</a:t>
            </a:r>
            <a:r>
              <a:rPr lang="en-US" altLang="en-US" dirty="0">
                <a:highlight>
                  <a:srgbClr val="FFFF00"/>
                </a:highlight>
              </a:rPr>
              <a:t> or Shared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CF128D9-565F-4EEB-B8D3-798CC552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0"/>
            <a:ext cx="8229600" cy="749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Two-phase locking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B6E7934F-5B3F-4CDE-BA58-1EE09EA86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2900" y="1295400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An algorithm to define how transactions can acquire and release locks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Guarantee serializability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/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Two phases: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 growing phase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 shrinking phase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71DB0486-99B7-4C59-8529-B9D5AF8F3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2EAAF79-5382-4B53-A93E-4E13B92DDA4E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4FDDB7B-7006-4442-B81F-4A0BB2C1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Two-phase locking (continued)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B632F0B4-01EE-43CE-AE52-1903CF2AF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b="1"/>
              <a:t>Growing phase: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 transaction acquires all required lock(s) without unlocking any data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The transaction is in its locked point: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When all locks have been acquired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b="1"/>
              <a:t>Shrinking phase: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 transaction releases all locks 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Cannot obtain any new locks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Content Placeholder 4" descr="Fig10-07.bmp">
            <a:extLst>
              <a:ext uri="{FF2B5EF4-FFF2-40B4-BE49-F238E27FC236}">
                <a16:creationId xmlns:a16="http://schemas.microsoft.com/office/drawing/2014/main" id="{83D4A73D-1F59-46D3-AE85-8D828D446A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563" y="509588"/>
            <a:ext cx="8064500" cy="560705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77734B8B-6990-4CFA-917D-2BE0C4804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This schedule does not follow 2PL</a:t>
            </a:r>
          </a:p>
        </p:txBody>
      </p:sp>
      <p:pic>
        <p:nvPicPr>
          <p:cNvPr id="70659" name="Picture 3" descr="15">
            <a:extLst>
              <a:ext uri="{FF2B5EF4-FFF2-40B4-BE49-F238E27FC236}">
                <a16:creationId xmlns:a16="http://schemas.microsoft.com/office/drawing/2014/main" id="{24A174CB-B441-417E-8771-7F0F684A8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293813"/>
            <a:ext cx="4764087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Box 1">
            <a:extLst>
              <a:ext uri="{FF2B5EF4-FFF2-40B4-BE49-F238E27FC236}">
                <a16:creationId xmlns:a16="http://schemas.microsoft.com/office/drawing/2014/main" id="{13514834-2177-463D-91F1-2F9D50D5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6059488"/>
            <a:ext cx="7724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T2 unlocked A early so that T1 can see inconsistent data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37E4-91E6-490A-8883-A173A3F8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Can 2PL cause cascading roll back?</a:t>
            </a:r>
          </a:p>
        </p:txBody>
      </p:sp>
      <p:pic>
        <p:nvPicPr>
          <p:cNvPr id="72707" name="Picture 3" descr="15">
            <a:extLst>
              <a:ext uri="{FF2B5EF4-FFF2-40B4-BE49-F238E27FC236}">
                <a16:creationId xmlns:a16="http://schemas.microsoft.com/office/drawing/2014/main" id="{C4A88DB1-B8CF-4EE8-AA3B-D28225FD5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1476375"/>
            <a:ext cx="4022725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C584F5-5673-42A1-AACC-14162666F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5613400"/>
            <a:ext cx="7259637" cy="8159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olidFill>
                  <a:srgbClr val="FF0000"/>
                </a:solidFill>
              </a:rPr>
              <a:t>Failure of T</a:t>
            </a:r>
            <a:r>
              <a:rPr kumimoji="0" lang="en-US" altLang="en-US" i="1" baseline="-25000">
                <a:solidFill>
                  <a:srgbClr val="FF0000"/>
                </a:solidFill>
              </a:rPr>
              <a:t>5</a:t>
            </a:r>
            <a:r>
              <a:rPr kumimoji="0" lang="en-US" altLang="en-US" i="1">
                <a:solidFill>
                  <a:srgbClr val="FF0000"/>
                </a:solidFill>
              </a:rPr>
              <a:t> after Read(A) step of T</a:t>
            </a:r>
            <a:r>
              <a:rPr kumimoji="0" lang="en-US" altLang="en-US" i="1" baseline="-25000">
                <a:solidFill>
                  <a:srgbClr val="FF0000"/>
                </a:solidFill>
              </a:rPr>
              <a:t>7</a:t>
            </a:r>
            <a:r>
              <a:rPr kumimoji="0" lang="en-US" altLang="en-US" i="1">
                <a:solidFill>
                  <a:srgbClr val="FF0000"/>
                </a:solidFill>
              </a:rPr>
              <a:t> leads to cascading rollback of T</a:t>
            </a:r>
            <a:r>
              <a:rPr kumimoji="0" lang="en-US" altLang="en-US" i="1" baseline="-25000">
                <a:solidFill>
                  <a:srgbClr val="FF0000"/>
                </a:solidFill>
              </a:rPr>
              <a:t>6</a:t>
            </a:r>
            <a:r>
              <a:rPr kumimoji="0" lang="en-US" altLang="en-US" i="1">
                <a:solidFill>
                  <a:srgbClr val="FF0000"/>
                </a:solidFill>
              </a:rPr>
              <a:t> and T</a:t>
            </a:r>
            <a:r>
              <a:rPr kumimoji="0" lang="en-US" altLang="en-US" i="1" baseline="-25000">
                <a:solidFill>
                  <a:srgbClr val="FF0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E59165AE-E1F8-4EAE-A46D-4FFCCD9DC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3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C04DB87E-A60F-44CA-AA7A-7BC6C8285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65925" cy="1054100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/>
              <a:t>Let </a:t>
            </a:r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 and </a:t>
            </a:r>
            <a:r>
              <a:rPr lang="en-US" altLang="en-US" i="1"/>
              <a:t>T</a:t>
            </a:r>
            <a:r>
              <a:rPr lang="en-US" altLang="en-US" baseline="-25000"/>
              <a:t>2</a:t>
            </a:r>
            <a:r>
              <a:rPr lang="en-US" altLang="en-US"/>
              <a:t> be the transactions defined previously</a:t>
            </a:r>
            <a:r>
              <a:rPr lang="en-US" altLang="en-US" i="1"/>
              <a:t>.</a:t>
            </a:r>
            <a:r>
              <a:rPr lang="en-US" altLang="en-US"/>
              <a:t>  The following schedule is not a serial schedule, but it is </a:t>
            </a:r>
            <a:r>
              <a:rPr lang="en-US" altLang="en-US" i="1">
                <a:solidFill>
                  <a:srgbClr val="000099"/>
                </a:solidFill>
              </a:rPr>
              <a:t>equivalent</a:t>
            </a:r>
            <a:r>
              <a:rPr lang="en-US" altLang="en-US">
                <a:solidFill>
                  <a:srgbClr val="000099"/>
                </a:solidFill>
              </a:rPr>
              <a:t> </a:t>
            </a:r>
            <a:r>
              <a:rPr lang="en-US" altLang="en-US"/>
              <a:t>to Schedule 1.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/>
              <a:t>		</a:t>
            </a:r>
            <a:endParaRPr lang="en-US" altLang="en-US" i="1"/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629CC4F2-1209-4C5C-9918-C17CDD1B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6018213"/>
            <a:ext cx="672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In Schedules 1, 2 and 3, the sum A + B is preserved.</a:t>
            </a:r>
          </a:p>
        </p:txBody>
      </p:sp>
      <p:pic>
        <p:nvPicPr>
          <p:cNvPr id="11269" name="Picture 13">
            <a:extLst>
              <a:ext uri="{FF2B5EF4-FFF2-40B4-BE49-F238E27FC236}">
                <a16:creationId xmlns:a16="http://schemas.microsoft.com/office/drawing/2014/main" id="{862CCE13-57BD-4D27-849A-7A9E13ED8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962150"/>
            <a:ext cx="3273425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CA17C6F-0A2D-4640-9CC6-5701ACB20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 Two-Phase Locking Protocol (continued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195AA2F-544B-4DEA-90F5-0F140C78B0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3170238"/>
          </a:xfrm>
        </p:spPr>
        <p:txBody>
          <a:bodyPr/>
          <a:lstStyle/>
          <a:p>
            <a:r>
              <a:rPr lang="en-US" altLang="en-US"/>
              <a:t>Two-phase locking </a:t>
            </a:r>
            <a:r>
              <a:rPr lang="en-US" altLang="en-US" i="1"/>
              <a:t>does not</a:t>
            </a:r>
            <a:r>
              <a:rPr lang="en-US" altLang="en-US"/>
              <a:t> ensure freedom from deadlocks</a:t>
            </a:r>
          </a:p>
          <a:p>
            <a:pPr>
              <a:lnSpc>
                <a:spcPct val="11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Cascading roll-back is possible under two-phase locking. To avoid this, follow a modified protocol called </a:t>
            </a:r>
            <a:r>
              <a:rPr lang="en-US" altLang="en-US" b="1">
                <a:solidFill>
                  <a:srgbClr val="000099"/>
                </a:solidFill>
              </a:rPr>
              <a:t>strict two-phase locking</a:t>
            </a:r>
            <a:r>
              <a:rPr lang="en-US" altLang="en-US"/>
              <a:t>. Here a transaction must hold all its exclusive locks till it commits/aborts.</a:t>
            </a:r>
          </a:p>
          <a:p>
            <a:pPr>
              <a:lnSpc>
                <a:spcPct val="110000"/>
              </a:lnSpc>
            </a:pPr>
            <a:endParaRPr lang="en-US" altLang="en-US" b="1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764C6C9-B632-4F13-BDD7-E5531C59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C00000"/>
                </a:solidFill>
                <a:latin typeface="Berlin Sans FB Demi" pitchFamily="34" charset="0"/>
                <a:ea typeface="ＭＳ Ｐゴシック" pitchFamily="34" charset="-128"/>
              </a:rPr>
              <a:t>Deadlocks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4D993E3A-319F-4F77-8CED-2F89FA7E9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9563" y="1355725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When two transactions wait indefinitely for each other to unlock data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60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Example: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T1 </a:t>
            </a:r>
            <a:r>
              <a:rPr lang="en-US" altLang="en-US" sz="1600">
                <a:sym typeface="Wingdings" panose="05000000000000000000" pitchFamily="2" charset="2"/>
              </a:rPr>
              <a:t> accesses X and Y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1600">
                <a:sym typeface="Wingdings" panose="05000000000000000000" pitchFamily="2" charset="2"/>
              </a:rPr>
              <a:t>T2  accesses Y and X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600">
                <a:sym typeface="Wingdings" panose="05000000000000000000" pitchFamily="2" charset="2"/>
              </a:rPr>
              <a:t>T1 locked X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600">
                <a:sym typeface="Wingdings" panose="05000000000000000000" pitchFamily="2" charset="2"/>
              </a:rPr>
              <a:t>T2 locked Y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600">
                <a:sym typeface="Wingdings" panose="05000000000000000000" pitchFamily="2" charset="2"/>
              </a:rPr>
              <a:t>T1 is waiting to lock Y in order to finish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600">
                <a:sym typeface="Wingdings" panose="05000000000000000000" pitchFamily="2" charset="2"/>
              </a:rPr>
              <a:t>T2 is waiting to lock X in order to finish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1600">
                <a:sym typeface="Wingdings" panose="05000000000000000000" pitchFamily="2" charset="2"/>
              </a:rPr>
              <a:t>T1 and T2 each is waiting to the other one to unlock an item</a:t>
            </a:r>
            <a:endParaRPr lang="en-US" altLang="en-US"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Content Placeholder 4" descr="Tbl10-13.bmp">
            <a:extLst>
              <a:ext uri="{FF2B5EF4-FFF2-40B4-BE49-F238E27FC236}">
                <a16:creationId xmlns:a16="http://schemas.microsoft.com/office/drawing/2014/main" id="{DE21D0F4-B286-4673-81F5-15FE5D0BAA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650" y="1547813"/>
            <a:ext cx="8229600" cy="3833812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8CD9903D-5CDA-4483-9CC7-19F170D95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Handling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F6C7444-314C-4FCC-A06B-325826FF00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4903788"/>
          </a:xfrm>
        </p:spPr>
        <p:txBody>
          <a:bodyPr/>
          <a:lstStyle/>
          <a:p>
            <a:r>
              <a:rPr lang="en-US" altLang="en-US"/>
              <a:t>Consider the following two transactions: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    </a:t>
            </a:r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:     write (</a:t>
            </a:r>
            <a:r>
              <a:rPr lang="en-US" altLang="en-US" i="1"/>
              <a:t>X</a:t>
            </a:r>
            <a:r>
              <a:rPr lang="en-US" altLang="en-US"/>
              <a:t>)               </a:t>
            </a:r>
            <a:r>
              <a:rPr lang="en-US" altLang="en-US" i="1"/>
              <a:t>T</a:t>
            </a:r>
            <a:r>
              <a:rPr lang="en-US" altLang="en-US" baseline="-25000"/>
              <a:t>2</a:t>
            </a:r>
            <a:r>
              <a:rPr lang="en-US" altLang="en-US"/>
              <a:t>:    write(</a:t>
            </a:r>
            <a:r>
              <a:rPr lang="en-US" altLang="en-US" i="1"/>
              <a:t>Y</a:t>
            </a:r>
            <a:r>
              <a:rPr lang="en-US" altLang="en-US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             write(</a:t>
            </a:r>
            <a:r>
              <a:rPr lang="en-US" altLang="en-US" i="1"/>
              <a:t>Y</a:t>
            </a:r>
            <a:r>
              <a:rPr lang="en-US" altLang="en-US"/>
              <a:t>)                         write(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r>
              <a:rPr lang="en-US" altLang="en-US"/>
              <a:t>Schedule with deadlock</a:t>
            </a:r>
          </a:p>
        </p:txBody>
      </p:sp>
      <p:pic>
        <p:nvPicPr>
          <p:cNvPr id="77828" name="Picture 13">
            <a:extLst>
              <a:ext uri="{FF2B5EF4-FFF2-40B4-BE49-F238E27FC236}">
                <a16:creationId xmlns:a16="http://schemas.microsoft.com/office/drawing/2014/main" id="{2C64BC98-2233-46EA-8E4E-D1A6EE32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2847975"/>
            <a:ext cx="419735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9A790712-29A8-4378-A6A0-0C7E99EA1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Handling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B2F79BC-5B6B-44EE-AEC2-6A83D74907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3400425"/>
          </a:xfrm>
        </p:spPr>
        <p:txBody>
          <a:bodyPr/>
          <a:lstStyle/>
          <a:p>
            <a:r>
              <a:rPr lang="en-US" altLang="en-US"/>
              <a:t>System is deadlocked if there is a set of transactions such that every transaction in the set is waiting for another transaction in the set.</a:t>
            </a:r>
          </a:p>
          <a:p>
            <a:endParaRPr lang="en-US" altLang="en-US" b="1" i="1">
              <a:solidFill>
                <a:srgbClr val="000099"/>
              </a:solidFill>
            </a:endParaRPr>
          </a:p>
          <a:p>
            <a:r>
              <a:rPr lang="en-US" altLang="en-US" b="1" i="1">
                <a:solidFill>
                  <a:srgbClr val="000099"/>
                </a:solidFill>
              </a:rPr>
              <a:t>Deadlock prevention</a:t>
            </a:r>
            <a:r>
              <a:rPr lang="en-US" altLang="en-US"/>
              <a:t> protocols ensure that the system will </a:t>
            </a:r>
            <a:r>
              <a:rPr lang="en-US" altLang="en-US" i="1"/>
              <a:t>never</a:t>
            </a:r>
            <a:r>
              <a:rPr lang="en-US" altLang="en-US"/>
              <a:t> enter into a deadlock state. </a:t>
            </a:r>
          </a:p>
          <a:p>
            <a:endParaRPr lang="en-US" altLang="en-US"/>
          </a:p>
          <a:p>
            <a:r>
              <a:rPr lang="en-US" altLang="en-US" b="1" i="1">
                <a:solidFill>
                  <a:srgbClr val="000099"/>
                </a:solidFill>
              </a:rPr>
              <a:t>Deadlock detection and recovery</a:t>
            </a:r>
            <a:r>
              <a:rPr lang="en-US" altLang="en-US"/>
              <a:t> allows system to enter into a deadlock state, and then tries to recover using deadlock retention and recovery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AF69-D3DC-45E8-8AD2-6C80C267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E55A-7085-40C1-8AA5-F1AA60C1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ea typeface="ＭＳ Ｐゴシック" pitchFamily="34" charset="-128"/>
              </a:rPr>
              <a:t>Protocol 1: </a:t>
            </a:r>
            <a:r>
              <a:rPr lang="en-US" altLang="en-US" dirty="0">
                <a:ea typeface="ＭＳ Ｐゴシック" pitchFamily="34" charset="-128"/>
              </a:rPr>
              <a:t>Requires that each transaction locks all its data items before it begins execution (</a:t>
            </a:r>
            <a:r>
              <a:rPr lang="en-US" altLang="en-US" dirty="0" err="1">
                <a:ea typeface="ＭＳ Ｐゴシック" pitchFamily="34" charset="-128"/>
              </a:rPr>
              <a:t>predeclaration</a:t>
            </a:r>
            <a:r>
              <a:rPr lang="en-US" altLang="en-US" dirty="0">
                <a:ea typeface="ＭＳ Ｐゴシック" pitchFamily="34" charset="-128"/>
              </a:rPr>
              <a:t>).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Hard to predict which data items will be required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Data item utilization may be low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AF69-D3DC-45E8-8AD2-6C80C267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Deadlock Prevention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E55A-7085-40C1-8AA5-F1AA60C1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ea typeface="ＭＳ Ｐゴシック" pitchFamily="34" charset="-128"/>
              </a:rPr>
              <a:t>Protocol 2: </a:t>
            </a:r>
            <a:r>
              <a:rPr lang="en-US" altLang="en-US" dirty="0">
                <a:ea typeface="ＭＳ Ｐゴシック" pitchFamily="34" charset="-128"/>
              </a:rPr>
              <a:t>use transaction timestamps for the sake of deadlock prevention alone.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wait-die</a:t>
            </a:r>
            <a:r>
              <a:rPr lang="en-US" altLang="en-US" dirty="0">
                <a:ea typeface="ＭＳ Ｐゴシック" pitchFamily="34" charset="-128"/>
              </a:rPr>
              <a:t> scheme — non-preemptive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older transaction may wait for younger one to release data item. Younger transactions never wait for older ones; they are rolled back instead.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wound-wait</a:t>
            </a:r>
            <a:r>
              <a:rPr lang="en-US" altLang="en-US" dirty="0">
                <a:ea typeface="ＭＳ Ｐゴシック" pitchFamily="34" charset="-128"/>
              </a:rPr>
              <a:t> scheme — preemptive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older transaction </a:t>
            </a:r>
            <a:r>
              <a:rPr lang="en-US" altLang="en-US" i="1" dirty="0">
                <a:ea typeface="ＭＳ Ｐゴシック" pitchFamily="34" charset="-128"/>
              </a:rPr>
              <a:t>wounds</a:t>
            </a:r>
            <a:r>
              <a:rPr lang="en-US" altLang="en-US" dirty="0">
                <a:ea typeface="ＭＳ Ｐゴシック" pitchFamily="34" charset="-128"/>
              </a:rPr>
              <a:t> (forces rollback) of younger transaction instead of waiting for it. Younger transactions may wait for older ones.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Both in </a:t>
            </a:r>
            <a:r>
              <a:rPr lang="en-US" altLang="en-US" i="1" dirty="0">
                <a:ea typeface="ＭＳ Ｐゴシック" pitchFamily="34" charset="-128"/>
              </a:rPr>
              <a:t>wait-die</a:t>
            </a:r>
            <a:r>
              <a:rPr lang="en-US" altLang="en-US" dirty="0">
                <a:ea typeface="ＭＳ Ｐゴシック" pitchFamily="34" charset="-128"/>
              </a:rPr>
              <a:t> and in </a:t>
            </a:r>
            <a:r>
              <a:rPr lang="en-US" altLang="en-US" i="1" dirty="0">
                <a:ea typeface="ＭＳ Ｐゴシック" pitchFamily="34" charset="-128"/>
              </a:rPr>
              <a:t>wound-wait</a:t>
            </a:r>
            <a:r>
              <a:rPr lang="en-US" altLang="en-US" dirty="0">
                <a:ea typeface="ＭＳ Ｐゴシック" pitchFamily="34" charset="-128"/>
              </a:rPr>
              <a:t> schemes, a rolled back transaction is restarted with its original timestamp. 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b="1" dirty="0">
                <a:ea typeface="ＭＳ Ｐゴシック" pitchFamily="34" charset="-128"/>
              </a:rPr>
              <a:t>Problem: </a:t>
            </a:r>
            <a:r>
              <a:rPr lang="en-US" altLang="en-US" dirty="0">
                <a:ea typeface="ＭＳ Ｐゴシック" pitchFamily="34" charset="-128"/>
              </a:rPr>
              <a:t>Protocols 1 and 2 may result in unnecessary rollbacks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C545EED7-CCE5-4A73-87F1-F0DB12245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prevention (continued)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DFFF264-51FC-4747-8280-B777C7FE0B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/>
              <a:t>Protocol 3: </a:t>
            </a:r>
            <a:r>
              <a:rPr lang="en-US" altLang="en-US">
                <a:solidFill>
                  <a:srgbClr val="000099"/>
                </a:solidFill>
              </a:rPr>
              <a:t>Timeout-Based Schemes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en-US"/>
              <a:t>thus deadlocks are not possible</a:t>
            </a:r>
          </a:p>
          <a:p>
            <a:pPr lvl="1"/>
            <a:r>
              <a:rPr lang="en-US" altLang="en-US"/>
              <a:t>simple to implement; but starvation is possible. Also difficult to determine good value of the timeout interval.</a:t>
            </a:r>
          </a:p>
          <a:p>
            <a:pPr lvl="1"/>
            <a:r>
              <a:rPr lang="en-US" altLang="en-US"/>
              <a:t>Too short a wait results in transaction rollback even when there is no deadlock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06B90318-556B-46C5-97B0-E259DC034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Detection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2B06438-DF4F-4AE6-ACA2-1502FC40E0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Deadlocks can be described as a </a:t>
            </a:r>
            <a:r>
              <a:rPr lang="en-US" altLang="en-US" i="1" dirty="0">
                <a:solidFill>
                  <a:srgbClr val="000099"/>
                </a:solidFill>
              </a:rPr>
              <a:t>wait-for</a:t>
            </a:r>
            <a:r>
              <a:rPr lang="en-US" altLang="en-US" i="1" dirty="0"/>
              <a:t> graph</a:t>
            </a:r>
            <a:r>
              <a:rPr lang="en-US" altLang="en-US" dirty="0"/>
              <a:t>, which consists of a pair </a:t>
            </a:r>
            <a:r>
              <a:rPr lang="en-US" altLang="en-US" i="1" dirty="0"/>
              <a:t>G</a:t>
            </a:r>
            <a:r>
              <a:rPr lang="en-US" altLang="en-US" dirty="0"/>
              <a:t> = (</a:t>
            </a:r>
            <a:r>
              <a:rPr lang="en-US" altLang="en-US" i="1" dirty="0"/>
              <a:t>V</a:t>
            </a:r>
            <a:r>
              <a:rPr lang="en-US" altLang="en-US" dirty="0"/>
              <a:t>,</a:t>
            </a:r>
            <a:r>
              <a:rPr lang="en-US" altLang="en-US" i="1" dirty="0"/>
              <a:t>E</a:t>
            </a:r>
            <a:r>
              <a:rPr lang="en-US" altLang="en-US" dirty="0"/>
              <a:t>), </a:t>
            </a:r>
          </a:p>
          <a:p>
            <a:pPr lvl="1"/>
            <a:r>
              <a:rPr lang="en-US" altLang="en-US" i="1" dirty="0"/>
              <a:t>V</a:t>
            </a:r>
            <a:r>
              <a:rPr lang="en-US" altLang="en-US" dirty="0"/>
              <a:t> is a set of vertices (all the transactions in the system)</a:t>
            </a:r>
          </a:p>
          <a:p>
            <a:pPr lvl="1"/>
            <a:r>
              <a:rPr lang="en-US" altLang="en-US" i="1" dirty="0"/>
              <a:t>E</a:t>
            </a:r>
            <a:r>
              <a:rPr lang="en-US" altLang="en-US" dirty="0"/>
              <a:t> is a set of edges; each element is an ordered pair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 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i="1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is in </a:t>
            </a:r>
            <a:r>
              <a:rPr lang="en-US" altLang="en-US" i="1" dirty="0"/>
              <a:t>E</a:t>
            </a:r>
            <a:r>
              <a:rPr lang="en-US" altLang="en-US" dirty="0"/>
              <a:t>, then there is a directed edge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, implying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is waiting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to release a data item.</a:t>
            </a:r>
          </a:p>
          <a:p>
            <a:r>
              <a:rPr lang="en-US" altLang="en-US" dirty="0"/>
              <a:t>When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data item currently being held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, then the edge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is inserted in the wait-for graph. This edge is removed only when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is no longer holding a data item needed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The system is in a deadlock state if and only if the wait-for graph has a cycle.  </a:t>
            </a:r>
            <a:r>
              <a:rPr lang="en-US" altLang="en-US" dirty="0"/>
              <a:t>Must invoke a deadlock-detection algorithm periodically to look for cycles.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82EDCDD-6FB5-41BC-97D7-B3216EE18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Detention – Wait-for Graph</a:t>
            </a:r>
          </a:p>
        </p:txBody>
      </p:sp>
      <p:pic>
        <p:nvPicPr>
          <p:cNvPr id="88067" name="Picture 9">
            <a:extLst>
              <a:ext uri="{FF2B5EF4-FFF2-40B4-BE49-F238E27FC236}">
                <a16:creationId xmlns:a16="http://schemas.microsoft.com/office/drawing/2014/main" id="{4B2D2D18-7CE4-474E-8640-FCAECFE2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1144588"/>
            <a:ext cx="3608387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Text Box 3">
            <a:extLst>
              <a:ext uri="{FF2B5EF4-FFF2-40B4-BE49-F238E27FC236}">
                <a16:creationId xmlns:a16="http://schemas.microsoft.com/office/drawing/2014/main" id="{55AB37D9-218F-4995-9F3F-022DA0000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4899025"/>
            <a:ext cx="36083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T17 is waiting for T 18 and T19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T19 is waiting for T18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T18 is waiting for T20</a:t>
            </a:r>
          </a:p>
        </p:txBody>
      </p:sp>
      <p:cxnSp>
        <p:nvCxnSpPr>
          <p:cNvPr id="88070" name="Straight Arrow Connector 6">
            <a:extLst>
              <a:ext uri="{FF2B5EF4-FFF2-40B4-BE49-F238E27FC236}">
                <a16:creationId xmlns:a16="http://schemas.microsoft.com/office/drawing/2014/main" id="{AA5F75B3-33CF-4A16-B0E0-52E83C7FE4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82675" y="1814513"/>
            <a:ext cx="760413" cy="984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1" name="Straight Arrow Connector 8">
            <a:extLst>
              <a:ext uri="{FF2B5EF4-FFF2-40B4-BE49-F238E27FC236}">
                <a16:creationId xmlns:a16="http://schemas.microsoft.com/office/drawing/2014/main" id="{274043D4-3132-4DBD-A9DC-9091D466E33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8400" y="2011363"/>
            <a:ext cx="1531938" cy="815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2" name="Straight Arrow Connector 13">
            <a:extLst>
              <a:ext uri="{FF2B5EF4-FFF2-40B4-BE49-F238E27FC236}">
                <a16:creationId xmlns:a16="http://schemas.microsoft.com/office/drawing/2014/main" id="{62A5B134-DA3C-4041-BA0B-FF648655953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74900" y="1703388"/>
            <a:ext cx="733425" cy="1631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3" name="Straight Arrow Connector 15">
            <a:extLst>
              <a:ext uri="{FF2B5EF4-FFF2-40B4-BE49-F238E27FC236}">
                <a16:creationId xmlns:a16="http://schemas.microsoft.com/office/drawing/2014/main" id="{7AB062B3-8DAE-4413-A42B-6FEEDFC557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28838" y="2827338"/>
            <a:ext cx="1779587" cy="977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3">
            <a:extLst>
              <a:ext uri="{FF2B5EF4-FFF2-40B4-BE49-F238E27FC236}">
                <a16:creationId xmlns:a16="http://schemas.microsoft.com/office/drawing/2014/main" id="{B26A6930-6076-4BB2-A737-05E488249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5404019"/>
            <a:ext cx="3608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Suppose now T20 is requesting an item held by T19</a:t>
            </a:r>
          </a:p>
        </p:txBody>
      </p:sp>
      <p:graphicFrame>
        <p:nvGraphicFramePr>
          <p:cNvPr id="88074" name="Object 2">
            <a:extLst>
              <a:ext uri="{FF2B5EF4-FFF2-40B4-BE49-F238E27FC236}">
                <a16:creationId xmlns:a16="http://schemas.microsoft.com/office/drawing/2014/main" id="{A827DBFA-EBCA-40A4-8578-C12575113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934229"/>
              </p:ext>
            </p:extLst>
          </p:nvPr>
        </p:nvGraphicFramePr>
        <p:xfrm>
          <a:off x="885825" y="1176338"/>
          <a:ext cx="3603625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5" imgW="2486113" imgH="2486037" progId="Excel.Sheet.12">
                  <p:embed/>
                </p:oleObj>
              </mc:Choice>
              <mc:Fallback>
                <p:oleObj name="Worksheet" r:id="rId5" imgW="2486113" imgH="2486037" progId="Excel.Sheet.12">
                  <p:embed/>
                  <p:pic>
                    <p:nvPicPr>
                      <p:cNvPr id="88074" name="Object 2">
                        <a:extLst>
                          <a:ext uri="{FF2B5EF4-FFF2-40B4-BE49-F238E27FC236}">
                            <a16:creationId xmlns:a16="http://schemas.microsoft.com/office/drawing/2014/main" id="{A827DBFA-EBCA-40A4-8578-C12575113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176338"/>
                        <a:ext cx="3603625" cy="310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>
            <a:extLst>
              <a:ext uri="{FF2B5EF4-FFF2-40B4-BE49-F238E27FC236}">
                <a16:creationId xmlns:a16="http://schemas.microsoft.com/office/drawing/2014/main" id="{D3CB8109-96C3-449C-BE2E-FC2571198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0" y="4396357"/>
            <a:ext cx="3608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No cycle – so no deadlock!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77843EF0-DEDD-4CAA-BD55-46AA59FC0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4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7D585781-C0DD-472B-BEBA-C8166C119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24650" cy="749300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/>
              <a:t>The following concurrent schedule does not preserve the value of (</a:t>
            </a:r>
            <a:r>
              <a:rPr lang="en-US" altLang="en-US" i="1"/>
              <a:t>A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/>
              <a:t> </a:t>
            </a:r>
            <a:r>
              <a:rPr lang="en-US" altLang="en-US" i="1"/>
              <a:t>)</a:t>
            </a:r>
            <a:r>
              <a:rPr lang="en-US" altLang="en-US"/>
              <a:t>. Assign values and see why?			</a:t>
            </a:r>
            <a:endParaRPr lang="en-US" altLang="en-US" i="1"/>
          </a:p>
        </p:txBody>
      </p:sp>
      <p:pic>
        <p:nvPicPr>
          <p:cNvPr id="13316" name="Picture 15">
            <a:extLst>
              <a:ext uri="{FF2B5EF4-FFF2-40B4-BE49-F238E27FC236}">
                <a16:creationId xmlns:a16="http://schemas.microsoft.com/office/drawing/2014/main" id="{BDC43E5C-F8EA-42DD-A2A8-C263C820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055813"/>
            <a:ext cx="34194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A43ED4-958F-4FD0-83E0-8A6F1E5E3589}"/>
              </a:ext>
            </a:extLst>
          </p:cNvPr>
          <p:cNvSpPr/>
          <p:nvPr/>
        </p:nvSpPr>
        <p:spPr bwMode="auto">
          <a:xfrm>
            <a:off x="5303520" y="2039815"/>
            <a:ext cx="1237957" cy="40207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1000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950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highlight>
                  <a:srgbClr val="FF0000"/>
                </a:highlight>
                <a:latin typeface="Helvetica" charset="0"/>
                <a:ea typeface="ＭＳ Ｐゴシック" panose="020B0600070205080204" pitchFamily="34" charset="-128"/>
              </a:rPr>
              <a:t>A=950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2050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2050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B=2050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2ED7F-1D19-475D-A5AA-D234CEBCD058}"/>
              </a:ext>
            </a:extLst>
          </p:cNvPr>
          <p:cNvSpPr/>
          <p:nvPr/>
        </p:nvSpPr>
        <p:spPr bwMode="auto">
          <a:xfrm>
            <a:off x="6778283" y="2056472"/>
            <a:ext cx="1237957" cy="40207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1000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100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900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A=900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2000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2100</a:t>
            </a:r>
          </a:p>
          <a:p>
            <a:pPr>
              <a:defRPr/>
            </a:pPr>
            <a:r>
              <a:rPr lang="en-US" dirty="0">
                <a:highlight>
                  <a:srgbClr val="FF0000"/>
                </a:highlight>
                <a:latin typeface="Helvetica" charset="0"/>
                <a:ea typeface="ＭＳ Ｐゴシック" panose="020B0600070205080204" pitchFamily="34" charset="-128"/>
              </a:rPr>
              <a:t>B=2100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82EDCDD-6FB5-41BC-97D7-B3216EE18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Detection (continued)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A5B4603C-F7D3-4503-A057-568CDED2A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4673600"/>
            <a:ext cx="352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Wait-for graph without a cycle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6DD86190-1274-451E-87CB-BE1A8CFD0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464026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Wait-for graph with a cycle</a:t>
            </a:r>
          </a:p>
        </p:txBody>
      </p:sp>
      <p:pic>
        <p:nvPicPr>
          <p:cNvPr id="90117" name="Picture 9">
            <a:extLst>
              <a:ext uri="{FF2B5EF4-FFF2-40B4-BE49-F238E27FC236}">
                <a16:creationId xmlns:a16="http://schemas.microsoft.com/office/drawing/2014/main" id="{EE605E1D-9342-49A2-AD6A-88AD31E6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6088"/>
            <a:ext cx="3608388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10">
            <a:extLst>
              <a:ext uri="{FF2B5EF4-FFF2-40B4-BE49-F238E27FC236}">
                <a16:creationId xmlns:a16="http://schemas.microsoft.com/office/drawing/2014/main" id="{22617766-C865-40CB-B194-E231A4D32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25613"/>
            <a:ext cx="37655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82EDCDD-6FB5-41BC-97D7-B3216EE18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Classroom Exercise 3</a:t>
            </a:r>
          </a:p>
        </p:txBody>
      </p:sp>
      <p:graphicFrame>
        <p:nvGraphicFramePr>
          <p:cNvPr id="92163" name="Object 1">
            <a:extLst>
              <a:ext uri="{FF2B5EF4-FFF2-40B4-BE49-F238E27FC236}">
                <a16:creationId xmlns:a16="http://schemas.microsoft.com/office/drawing/2014/main" id="{4AE39F80-5D3B-498D-B933-EC88B2040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7775" y="1144588"/>
          <a:ext cx="324167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Worksheet" r:id="rId4" imgW="1723977" imgH="1895542" progId="Excel.Sheet.12">
                  <p:embed/>
                </p:oleObj>
              </mc:Choice>
              <mc:Fallback>
                <p:oleObj name="Worksheet" r:id="rId4" imgW="1723977" imgH="1895542" progId="Excel.Sheet.12">
                  <p:embed/>
                  <p:pic>
                    <p:nvPicPr>
                      <p:cNvPr id="92163" name="Object 1">
                        <a:extLst>
                          <a:ext uri="{FF2B5EF4-FFF2-40B4-BE49-F238E27FC236}">
                            <a16:creationId xmlns:a16="http://schemas.microsoft.com/office/drawing/2014/main" id="{4AE39F80-5D3B-498D-B933-EC88B2040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144588"/>
                        <a:ext cx="3241675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2">
            <a:extLst>
              <a:ext uri="{FF2B5EF4-FFF2-40B4-BE49-F238E27FC236}">
                <a16:creationId xmlns:a16="http://schemas.microsoft.com/office/drawing/2014/main" id="{01171783-4E8D-49FF-B253-B5C4A5635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4487863"/>
            <a:ext cx="7221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1150" indent="55563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ts val="2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 the wait-for graph  for this schedule</a:t>
            </a:r>
            <a:endParaRPr kumimoji="0" lang="en-US" alt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82EDCDD-6FB5-41BC-97D7-B3216EE18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Classroom Exercise 3 - Answer</a:t>
            </a:r>
          </a:p>
        </p:txBody>
      </p:sp>
      <p:graphicFrame>
        <p:nvGraphicFramePr>
          <p:cNvPr id="94211" name="Object 1">
            <a:extLst>
              <a:ext uri="{FF2B5EF4-FFF2-40B4-BE49-F238E27FC236}">
                <a16:creationId xmlns:a16="http://schemas.microsoft.com/office/drawing/2014/main" id="{63A41EB4-C450-48C9-AFFA-C1CB42D39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327320"/>
              </p:ext>
            </p:extLst>
          </p:nvPr>
        </p:nvGraphicFramePr>
        <p:xfrm>
          <a:off x="1247775" y="1144588"/>
          <a:ext cx="324167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Worksheet" r:id="rId4" imgW="1723977" imgH="1895542" progId="Excel.Sheet.12">
                  <p:embed/>
                </p:oleObj>
              </mc:Choice>
              <mc:Fallback>
                <p:oleObj name="Worksheet" r:id="rId4" imgW="1723977" imgH="1895542" progId="Excel.Sheet.12">
                  <p:embed/>
                  <p:pic>
                    <p:nvPicPr>
                      <p:cNvPr id="94211" name="Object 1">
                        <a:extLst>
                          <a:ext uri="{FF2B5EF4-FFF2-40B4-BE49-F238E27FC236}">
                            <a16:creationId xmlns:a16="http://schemas.microsoft.com/office/drawing/2014/main" id="{63A41EB4-C450-48C9-AFFA-C1CB42D39F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144588"/>
                        <a:ext cx="3241675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2">
            <a:extLst>
              <a:ext uri="{FF2B5EF4-FFF2-40B4-BE49-F238E27FC236}">
                <a16:creationId xmlns:a16="http://schemas.microsoft.com/office/drawing/2014/main" id="{16037A1A-D05B-4CE2-9687-122ED2AD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4487863"/>
            <a:ext cx="7221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1150" indent="55563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ts val="2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 the wait-for graph  for this schedule</a:t>
            </a:r>
            <a:endParaRPr kumimoji="0" lang="en-US" alt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4213" name="Picture 321556">
            <a:extLst>
              <a:ext uri="{FF2B5EF4-FFF2-40B4-BE49-F238E27FC236}">
                <a16:creationId xmlns:a16="http://schemas.microsoft.com/office/drawing/2014/main" id="{9392ED6C-48BB-45A4-9175-95EC43D36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992313"/>
            <a:ext cx="260032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82EDCDD-6FB5-41BC-97D7-B3216EE18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Classroom Exercise 4*</a:t>
            </a:r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01171783-4E8D-49FF-B253-B5C4A5635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3" y="4487863"/>
            <a:ext cx="739960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11150" indent="55563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2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 the wait-for graph  for this schedule</a:t>
            </a:r>
            <a:endParaRPr kumimoji="0"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773B9-8CCB-4888-90E4-49001D86A270}"/>
              </a:ext>
            </a:extLst>
          </p:cNvPr>
          <p:cNvSpPr txBox="1"/>
          <p:nvPr/>
        </p:nvSpPr>
        <p:spPr>
          <a:xfrm>
            <a:off x="1247775" y="5838093"/>
            <a:ext cx="228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*Potential Bonus Points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ACCB52-A018-4848-9A83-E78DDD67F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08334"/>
              </p:ext>
            </p:extLst>
          </p:nvPr>
        </p:nvGraphicFramePr>
        <p:xfrm>
          <a:off x="1247774" y="1012915"/>
          <a:ext cx="4041678" cy="3221464"/>
        </p:xfrm>
        <a:graphic>
          <a:graphicData uri="http://schemas.openxmlformats.org/drawingml/2006/table">
            <a:tbl>
              <a:tblPr/>
              <a:tblGrid>
                <a:gridCol w="962950">
                  <a:extLst>
                    <a:ext uri="{9D8B030D-6E8A-4147-A177-3AD203B41FA5}">
                      <a16:colId xmlns:a16="http://schemas.microsoft.com/office/drawing/2014/main" val="1024465441"/>
                    </a:ext>
                  </a:extLst>
                </a:gridCol>
                <a:gridCol w="1012680">
                  <a:extLst>
                    <a:ext uri="{9D8B030D-6E8A-4147-A177-3AD203B41FA5}">
                      <a16:colId xmlns:a16="http://schemas.microsoft.com/office/drawing/2014/main" val="1041646868"/>
                    </a:ext>
                  </a:extLst>
                </a:gridCol>
                <a:gridCol w="1071452">
                  <a:extLst>
                    <a:ext uri="{9D8B030D-6E8A-4147-A177-3AD203B41FA5}">
                      <a16:colId xmlns:a16="http://schemas.microsoft.com/office/drawing/2014/main" val="603392773"/>
                    </a:ext>
                  </a:extLst>
                </a:gridCol>
                <a:gridCol w="994596">
                  <a:extLst>
                    <a:ext uri="{9D8B030D-6E8A-4147-A177-3AD203B41FA5}">
                      <a16:colId xmlns:a16="http://schemas.microsoft.com/office/drawing/2014/main" val="3373289843"/>
                    </a:ext>
                  </a:extLst>
                </a:gridCol>
              </a:tblGrid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440515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Lock-S(A)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43113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Lock-S(D)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362947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Lock-X(B)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55838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Lock-S(B)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44742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Lock-S(D)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767812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Lock-S(C)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072898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Lock-X(C)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230061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Lock-X(B)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664968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Lock-X(A)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44901"/>
                  </a:ext>
                </a:extLst>
              </a:tr>
              <a:tr h="244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9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343506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44C9364A-BF35-4060-975D-FD6024F9C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Recovery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C4B38C5-D58C-415F-A0A4-C1BBD02CF9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When deadlock is  detected :</a:t>
            </a:r>
          </a:p>
          <a:p>
            <a:pPr lvl="1"/>
            <a:r>
              <a:rPr lang="en-US" altLang="en-US" dirty="0"/>
              <a:t>Some transaction will have to be rolled back (made a victim) to break deadlock.  Select that transaction as victim that will incur minimum cost.</a:t>
            </a:r>
          </a:p>
          <a:p>
            <a:pPr lvl="1"/>
            <a:r>
              <a:rPr lang="en-US" altLang="en-US" dirty="0"/>
              <a:t>Rollback -- determine how far to roll back transaction</a:t>
            </a:r>
          </a:p>
          <a:p>
            <a:pPr lvl="2"/>
            <a:r>
              <a:rPr lang="en-US" altLang="en-US" dirty="0">
                <a:solidFill>
                  <a:srgbClr val="000099"/>
                </a:solidFill>
              </a:rPr>
              <a:t>Total rollback</a:t>
            </a:r>
            <a:r>
              <a:rPr lang="en-US" altLang="en-US" dirty="0"/>
              <a:t>: Abort the transaction and then restart it.</a:t>
            </a:r>
          </a:p>
          <a:p>
            <a:pPr lvl="2"/>
            <a:r>
              <a:rPr lang="en-US" altLang="en-US" dirty="0"/>
              <a:t>More effective to roll back transaction only as far as necessary to break deadlock (</a:t>
            </a:r>
            <a:r>
              <a:rPr lang="en-US" altLang="en-US" dirty="0">
                <a:solidFill>
                  <a:srgbClr val="000099"/>
                </a:solidFill>
              </a:rPr>
              <a:t>Checkpoint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Starvation happens if same transaction is always chosen as victim. Include the number of rollbacks in the cost factor to avoid starvation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E1D8449-5B31-42DA-B7FE-1D2D7F58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444500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000" dirty="0">
                <a:ea typeface="ＭＳ Ｐゴシック" pitchFamily="34" charset="-128"/>
              </a:rPr>
              <a:t>When to use the different deadlock handling techniques?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BB4642F-EA2A-49B8-9A55-E9858214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449388"/>
            <a:ext cx="7661275" cy="4903787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Possibility of deadlock: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Low </a:t>
            </a:r>
            <a:r>
              <a:rPr lang="en-US" altLang="en-US" dirty="0">
                <a:ea typeface="ＭＳ Ｐゴシック" pitchFamily="34" charset="-128"/>
                <a:sym typeface="Wingdings" pitchFamily="2" charset="2"/>
              </a:rPr>
              <a:t> Deadlock detection &amp; recovery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  <a:sym typeface="Wingdings" pitchFamily="2" charset="2"/>
              </a:rPr>
              <a:t>High  Deadlock prevention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0A3B5E-87E3-4252-B570-DF976D6F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63099"/>
              </p:ext>
            </p:extLst>
          </p:nvPr>
        </p:nvGraphicFramePr>
        <p:xfrm>
          <a:off x="958850" y="882773"/>
          <a:ext cx="7696200" cy="718128"/>
        </p:xfrm>
        <a:graphic>
          <a:graphicData uri="http://schemas.openxmlformats.org/drawingml/2006/table">
            <a:tbl>
              <a:tblPr/>
              <a:tblGrid>
                <a:gridCol w="529230">
                  <a:extLst>
                    <a:ext uri="{9D8B030D-6E8A-4147-A177-3AD203B41FA5}">
                      <a16:colId xmlns:a16="http://schemas.microsoft.com/office/drawing/2014/main" val="3355968286"/>
                    </a:ext>
                  </a:extLst>
                </a:gridCol>
                <a:gridCol w="1223369">
                  <a:extLst>
                    <a:ext uri="{9D8B030D-6E8A-4147-A177-3AD203B41FA5}">
                      <a16:colId xmlns:a16="http://schemas.microsoft.com/office/drawing/2014/main" val="202215375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975866892"/>
                    </a:ext>
                  </a:extLst>
                </a:gridCol>
                <a:gridCol w="2410580">
                  <a:extLst>
                    <a:ext uri="{9D8B030D-6E8A-4147-A177-3AD203B41FA5}">
                      <a16:colId xmlns:a16="http://schemas.microsoft.com/office/drawing/2014/main" val="1847549444"/>
                    </a:ext>
                  </a:extLst>
                </a:gridCol>
                <a:gridCol w="1247021">
                  <a:extLst>
                    <a:ext uri="{9D8B030D-6E8A-4147-A177-3AD203B41FA5}">
                      <a16:colId xmlns:a16="http://schemas.microsoft.com/office/drawing/2014/main" val="3294673331"/>
                    </a:ext>
                  </a:extLst>
                </a:gridCol>
              </a:tblGrid>
              <a:tr h="252912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No.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Topics and Required Reading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Assignments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endParaRPr lang="en-US"/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62753"/>
                  </a:ext>
                </a:extLst>
              </a:tr>
              <a:tr h="43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start of class day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01171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E6E883C-834A-4E44-8F13-CB33364E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586158"/>
            <a:ext cx="7696200" cy="44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0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622DBF97-A8BC-4173-8FAB-E7AD1011D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C1E9194-D0C5-4008-9DA5-62075CA40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10500" cy="4981575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 of instructions that specify the chronological order in which instructions of concurrent transactions are executed</a:t>
            </a:r>
          </a:p>
          <a:p>
            <a:r>
              <a:rPr lang="en-US" altLang="en-US" dirty="0"/>
              <a:t>Serial schedules have less resource utilization and low throughput. To improve it, two are more transactions are run concurrently. </a:t>
            </a:r>
          </a:p>
          <a:p>
            <a:r>
              <a:rPr lang="en-US" altLang="en-US" dirty="0"/>
              <a:t>But concurrency of transactions may lead to inconsistency in database (Schedule4)</a:t>
            </a:r>
          </a:p>
          <a:p>
            <a:r>
              <a:rPr lang="en-US" altLang="en-US" dirty="0"/>
              <a:t>To avoid this, we need to check whether these concurrent schedules are </a:t>
            </a:r>
            <a:r>
              <a:rPr lang="en-US" altLang="en-US" b="1" dirty="0">
                <a:solidFill>
                  <a:srgbClr val="FF0000"/>
                </a:solidFill>
              </a:rPr>
              <a:t>serializable</a:t>
            </a:r>
            <a:r>
              <a:rPr lang="en-US" altLang="en-US" dirty="0"/>
              <a:t> or not.</a:t>
            </a:r>
          </a:p>
          <a:p>
            <a:r>
              <a:rPr lang="en-US" altLang="en-US" dirty="0"/>
              <a:t>What is Serializability?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7493A838-7248-4DB8-806C-D6E4BC034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Serializability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794EDEB-5555-44E1-9223-09F91193E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6915150" cy="4927600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 E.g. Sum of A + B is preserved in earlier Schedules</a:t>
            </a:r>
          </a:p>
          <a:p>
            <a:r>
              <a:rPr lang="en-US" altLang="en-US" dirty="0"/>
              <a:t>Serializability is considered the highest level of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isolation</a:t>
            </a:r>
            <a:r>
              <a:rPr lang="en-US" altLang="en-US" dirty="0"/>
              <a:t> between transactions</a:t>
            </a:r>
          </a:p>
          <a:p>
            <a:r>
              <a:rPr lang="en-US" altLang="en-US" dirty="0"/>
              <a:t>Serial execution of a set of transactions preserves database consistency.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A (possibly concurrent) schedule is </a:t>
            </a:r>
            <a:r>
              <a:rPr lang="en-US" altLang="en-US" b="1" u="sng" dirty="0">
                <a:highlight>
                  <a:srgbClr val="FFFF00"/>
                </a:highlight>
              </a:rPr>
              <a:t>serializable</a:t>
            </a:r>
            <a:r>
              <a:rPr lang="en-US" altLang="en-US" dirty="0">
                <a:highlight>
                  <a:srgbClr val="FFFF00"/>
                </a:highlight>
              </a:rPr>
              <a:t> if it is equivalent to a serial schedule (E.g. Schedule 3)</a:t>
            </a:r>
          </a:p>
          <a:p>
            <a:r>
              <a:rPr lang="en-US" altLang="en-US" dirty="0"/>
              <a:t>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conflict 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view serializability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9A29C8B3-5EE8-446A-8ED9-7A69B2A3C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Conflicting Instructions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487DBC4-53F8-4C56-BCD9-9466CCAA8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146925" cy="509111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Instructions </a:t>
            </a:r>
            <a:r>
              <a:rPr lang="en-US" altLang="en-US" i="1" dirty="0"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 err="1"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 of transactions 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i="1" baseline="-25000" dirty="0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 respectively,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conflict</a:t>
            </a:r>
            <a:r>
              <a:rPr lang="en-US" altLang="en-US" dirty="0">
                <a:ea typeface="ＭＳ Ｐゴシック" pitchFamily="34" charset="-128"/>
              </a:rPr>
              <a:t> if and only if there exists some item </a:t>
            </a:r>
            <a:r>
              <a:rPr lang="en-US" altLang="en-US" i="1" dirty="0">
                <a:ea typeface="ＭＳ Ｐゴシック" pitchFamily="34" charset="-128"/>
              </a:rPr>
              <a:t>Q</a:t>
            </a:r>
            <a:r>
              <a:rPr lang="en-US" altLang="en-US" dirty="0">
                <a:ea typeface="ＭＳ Ｐゴシック" pitchFamily="34" charset="-128"/>
              </a:rPr>
              <a:t> accessed by both </a:t>
            </a:r>
            <a:r>
              <a:rPr lang="en-US" altLang="en-US" i="1" dirty="0"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 err="1"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, and at least one of these instructions performs write of </a:t>
            </a:r>
            <a:r>
              <a:rPr lang="en-US" altLang="en-US" i="1" dirty="0">
                <a:ea typeface="ＭＳ Ｐゴシック" pitchFamily="34" charset="-128"/>
              </a:rPr>
              <a:t>Q.</a:t>
            </a:r>
            <a:endParaRPr lang="en-US" altLang="en-US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   1. </a:t>
            </a:r>
            <a:r>
              <a:rPr lang="en-US" altLang="en-US" i="1" dirty="0"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= </a:t>
            </a:r>
            <a:r>
              <a:rPr lang="en-US" altLang="en-US" b="1" dirty="0">
                <a:ea typeface="ＭＳ Ｐゴシック" pitchFamily="34" charset="-128"/>
              </a:rPr>
              <a:t>read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i="1" dirty="0">
                <a:ea typeface="ＭＳ Ｐゴシック" pitchFamily="34" charset="-128"/>
              </a:rPr>
              <a:t>Q), </a:t>
            </a:r>
            <a:r>
              <a:rPr lang="en-US" altLang="en-US" i="1" dirty="0" err="1"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ea typeface="ＭＳ Ｐゴシック" pitchFamily="34" charset="-128"/>
              </a:rPr>
              <a:t>j</a:t>
            </a:r>
            <a:r>
              <a:rPr lang="en-US" altLang="en-US" i="1" dirty="0">
                <a:ea typeface="ＭＳ Ｐゴシック" pitchFamily="34" charset="-128"/>
              </a:rPr>
              <a:t> = </a:t>
            </a:r>
            <a:r>
              <a:rPr lang="en-US" altLang="en-US" b="1" dirty="0">
                <a:ea typeface="ＭＳ Ｐゴシック" pitchFamily="34" charset="-128"/>
              </a:rPr>
              <a:t>read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i="1" dirty="0">
                <a:ea typeface="ＭＳ Ｐゴシック" pitchFamily="34" charset="-128"/>
              </a:rPr>
              <a:t>Q</a:t>
            </a:r>
            <a:r>
              <a:rPr lang="en-US" altLang="en-US" dirty="0">
                <a:ea typeface="ＭＳ Ｐゴシック" pitchFamily="34" charset="-128"/>
              </a:rPr>
              <a:t>).   </a:t>
            </a:r>
            <a:r>
              <a:rPr lang="en-US" altLang="en-US" i="1" dirty="0"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 err="1"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ea typeface="ＭＳ Ｐゴシック" pitchFamily="34" charset="-128"/>
              </a:rPr>
              <a:t>j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don’t conflict.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   2. 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highlight>
                  <a:srgbClr val="00FFFF"/>
                </a:highlight>
                <a:ea typeface="ＭＳ Ｐゴシック" pitchFamily="34" charset="-128"/>
              </a:rPr>
              <a:t>i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 = </a:t>
            </a:r>
            <a:r>
              <a:rPr lang="en-US" altLang="en-US" b="1" dirty="0">
                <a:highlight>
                  <a:srgbClr val="00FFFF"/>
                </a:highlight>
                <a:ea typeface="ＭＳ Ｐゴシック" pitchFamily="34" charset="-128"/>
              </a:rPr>
              <a:t>read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(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Q),  </a:t>
            </a:r>
            <a:r>
              <a:rPr lang="en-US" altLang="en-US" i="1" dirty="0" err="1">
                <a:highlight>
                  <a:srgbClr val="00FFFF"/>
                </a:highlight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highlight>
                  <a:srgbClr val="00FFFF"/>
                </a:highlight>
                <a:ea typeface="ＭＳ Ｐゴシック" pitchFamily="34" charset="-128"/>
              </a:rPr>
              <a:t>j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 = </a:t>
            </a:r>
            <a:r>
              <a:rPr lang="en-US" altLang="en-US" b="1" dirty="0">
                <a:highlight>
                  <a:srgbClr val="00FFFF"/>
                </a:highlight>
                <a:ea typeface="ＭＳ Ｐゴシック" pitchFamily="34" charset="-128"/>
              </a:rPr>
              <a:t>write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(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Q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).  They conflict.</a:t>
            </a:r>
            <a:b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</a:b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   3. 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highlight>
                  <a:srgbClr val="00FFFF"/>
                </a:highlight>
                <a:ea typeface="ＭＳ Ｐゴシック" pitchFamily="34" charset="-128"/>
              </a:rPr>
              <a:t>i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 = </a:t>
            </a:r>
            <a:r>
              <a:rPr lang="en-US" altLang="en-US" b="1" dirty="0">
                <a:highlight>
                  <a:srgbClr val="00FFFF"/>
                </a:highlight>
                <a:ea typeface="ＭＳ Ｐゴシック" pitchFamily="34" charset="-128"/>
              </a:rPr>
              <a:t>write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(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Q), </a:t>
            </a:r>
            <a:r>
              <a:rPr lang="en-US" altLang="en-US" i="1" dirty="0" err="1">
                <a:highlight>
                  <a:srgbClr val="00FFFF"/>
                </a:highlight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highlight>
                  <a:srgbClr val="00FFFF"/>
                </a:highlight>
                <a:ea typeface="ＭＳ Ｐゴシック" pitchFamily="34" charset="-128"/>
              </a:rPr>
              <a:t>j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 = </a:t>
            </a:r>
            <a:r>
              <a:rPr lang="en-US" altLang="en-US" b="1" dirty="0">
                <a:highlight>
                  <a:srgbClr val="00FFFF"/>
                </a:highlight>
                <a:ea typeface="ＭＳ Ｐゴシック" pitchFamily="34" charset="-128"/>
              </a:rPr>
              <a:t>read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(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Q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).   They conflict</a:t>
            </a:r>
            <a:b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</a:b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   4. 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highlight>
                  <a:srgbClr val="00FFFF"/>
                </a:highlight>
                <a:ea typeface="ＭＳ Ｐゴシック" pitchFamily="34" charset="-128"/>
              </a:rPr>
              <a:t>i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 = </a:t>
            </a:r>
            <a:r>
              <a:rPr lang="en-US" altLang="en-US" b="1" dirty="0">
                <a:highlight>
                  <a:srgbClr val="00FFFF"/>
                </a:highlight>
                <a:ea typeface="ＭＳ Ｐゴシック" pitchFamily="34" charset="-128"/>
              </a:rPr>
              <a:t>write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(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Q), </a:t>
            </a:r>
            <a:r>
              <a:rPr lang="en-US" altLang="en-US" i="1" dirty="0" err="1">
                <a:highlight>
                  <a:srgbClr val="00FFFF"/>
                </a:highlight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highlight>
                  <a:srgbClr val="00FFFF"/>
                </a:highlight>
                <a:ea typeface="ＭＳ Ｐゴシック" pitchFamily="34" charset="-128"/>
              </a:rPr>
              <a:t>j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 = </a:t>
            </a:r>
            <a:r>
              <a:rPr lang="en-US" altLang="en-US" b="1" dirty="0">
                <a:highlight>
                  <a:srgbClr val="00FFFF"/>
                </a:highlight>
                <a:ea typeface="ＭＳ Ｐゴシック" pitchFamily="34" charset="-128"/>
              </a:rPr>
              <a:t>write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(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Q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).  They conflict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Intuitively, a conflict between </a:t>
            </a:r>
            <a:r>
              <a:rPr lang="en-US" altLang="en-US" i="1" dirty="0"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and </a:t>
            </a:r>
            <a:r>
              <a:rPr lang="en-US" altLang="en-US" i="1" dirty="0" err="1"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 forces a (logical) temporal order between them. 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If </a:t>
            </a:r>
            <a:r>
              <a:rPr lang="en-US" altLang="en-US" i="1" dirty="0"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 err="1"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8EF42BB7-E82D-479B-AE61-EF05642AF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 Serializability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52562A0-829C-466B-9382-150AAD8D9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23175" cy="4275137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/>
              <a:t>If a schedule </a:t>
            </a:r>
            <a:r>
              <a:rPr lang="en-US" altLang="en-US" i="1"/>
              <a:t>S</a:t>
            </a:r>
            <a:r>
              <a:rPr lang="en-US" altLang="en-US"/>
              <a:t> can be transformed into a schedule </a:t>
            </a:r>
            <a:r>
              <a:rPr lang="en-US" altLang="en-US" i="1"/>
              <a:t>S´ </a:t>
            </a:r>
            <a:r>
              <a:rPr lang="en-US" altLang="en-US"/>
              <a:t>by a series of swaps of non-conflicting instructions, we say that </a:t>
            </a:r>
            <a:r>
              <a:rPr lang="en-US" altLang="en-US" i="1"/>
              <a:t>S</a:t>
            </a:r>
            <a:r>
              <a:rPr lang="en-US" altLang="en-US"/>
              <a:t> and </a:t>
            </a:r>
            <a:r>
              <a:rPr lang="en-US" altLang="en-US" i="1"/>
              <a:t>S´ </a:t>
            </a:r>
            <a:r>
              <a:rPr lang="en-US" altLang="en-US"/>
              <a:t>are </a:t>
            </a:r>
            <a:r>
              <a:rPr lang="en-US" altLang="en-US" b="1">
                <a:solidFill>
                  <a:srgbClr val="000099"/>
                </a:solidFill>
              </a:rPr>
              <a:t>conflict equivalent</a:t>
            </a:r>
            <a:r>
              <a:rPr lang="en-US" altLang="en-US" i="1"/>
              <a:t>.</a:t>
            </a:r>
            <a:endParaRPr lang="en-US" altLang="en-US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en-US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/>
              <a:t>We say that 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conflict serializable</a:t>
            </a:r>
            <a:r>
              <a:rPr lang="en-US" altLang="en-US"/>
              <a:t> if it is conflict equivalent to a serial schedule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60397</TotalTime>
  <Words>3081</Words>
  <Application>Microsoft Office PowerPoint</Application>
  <PresentationFormat>On-screen Show (4:3)</PresentationFormat>
  <Paragraphs>543</Paragraphs>
  <Slides>56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Berlin Sans FB Demi</vt:lpstr>
      <vt:lpstr>Calibri</vt:lpstr>
      <vt:lpstr>Cambria</vt:lpstr>
      <vt:lpstr>Helvetica</vt:lpstr>
      <vt:lpstr>Monotype Sorts</vt:lpstr>
      <vt:lpstr>Times New Roman</vt:lpstr>
      <vt:lpstr>Webdings</vt:lpstr>
      <vt:lpstr>Wingdings</vt:lpstr>
      <vt:lpstr>2_db-5-grey</vt:lpstr>
      <vt:lpstr>Clip</vt:lpstr>
      <vt:lpstr>Worksheet</vt:lpstr>
      <vt:lpstr>Lecture 10 : Concurrency Control</vt:lpstr>
      <vt:lpstr>Example 1: Schedule 1</vt:lpstr>
      <vt:lpstr>Example 1: Schedule 2</vt:lpstr>
      <vt:lpstr>Example 1: Schedule 3</vt:lpstr>
      <vt:lpstr>Example 1: Schedule 4</vt:lpstr>
      <vt:lpstr>Schedules</vt:lpstr>
      <vt:lpstr>Serializability</vt:lpstr>
      <vt:lpstr>Conflicting Instructions </vt:lpstr>
      <vt:lpstr>Conflict Serializability</vt:lpstr>
      <vt:lpstr>Conflict Serializability (continued)</vt:lpstr>
      <vt:lpstr>Conflict Serializability (continued)</vt:lpstr>
      <vt:lpstr>Conflict Serializability (continued)</vt:lpstr>
      <vt:lpstr>Testing for Serializability</vt:lpstr>
      <vt:lpstr>Testing for Serializability</vt:lpstr>
      <vt:lpstr>Class Exercise 1</vt:lpstr>
      <vt:lpstr>Class Exercise 1 - Answer</vt:lpstr>
      <vt:lpstr>Is this a conflict serializable schedule?</vt:lpstr>
      <vt:lpstr>Class Exercise 2*</vt:lpstr>
      <vt:lpstr>Recoverable Schedules</vt:lpstr>
      <vt:lpstr>Cascading Rollbacks</vt:lpstr>
      <vt:lpstr>Cascadeless Schedules</vt:lpstr>
      <vt:lpstr>Concurrency Control</vt:lpstr>
      <vt:lpstr>Locking-based Concurrency Control</vt:lpstr>
      <vt:lpstr>Locking Algorithms </vt:lpstr>
      <vt:lpstr>PowerPoint Presentation</vt:lpstr>
      <vt:lpstr>Lost Update Problem</vt:lpstr>
      <vt:lpstr>Binary Locks (continued)</vt:lpstr>
      <vt:lpstr>Shared/Exclusive Locks</vt:lpstr>
      <vt:lpstr>Example of S/X locks</vt:lpstr>
      <vt:lpstr>Mutually Exclusive Rule</vt:lpstr>
      <vt:lpstr>Lock-Based Protocols</vt:lpstr>
      <vt:lpstr>Lock-Based Protocols (continued)</vt:lpstr>
      <vt:lpstr>Pitfalls of Lock-Based Protocols: Deadlock</vt:lpstr>
      <vt:lpstr>Pitfalls of Lock-Based Protocols: Starvation</vt:lpstr>
      <vt:lpstr>Two-phase locking</vt:lpstr>
      <vt:lpstr>Two-phase locking (continued)</vt:lpstr>
      <vt:lpstr>PowerPoint Presentation</vt:lpstr>
      <vt:lpstr>This schedule does not follow 2PL</vt:lpstr>
      <vt:lpstr>Can 2PL cause cascading roll back?</vt:lpstr>
      <vt:lpstr>The Two-Phase Locking Protocol (continued)</vt:lpstr>
      <vt:lpstr>Deadlocks</vt:lpstr>
      <vt:lpstr>PowerPoint Presentation</vt:lpstr>
      <vt:lpstr>Deadlock Handling</vt:lpstr>
      <vt:lpstr>Deadlock Handling</vt:lpstr>
      <vt:lpstr>Deadlock Prevention</vt:lpstr>
      <vt:lpstr>Deadlock Prevention (contd.)</vt:lpstr>
      <vt:lpstr>Deadlock prevention (continued)</vt:lpstr>
      <vt:lpstr>Deadlock Detection</vt:lpstr>
      <vt:lpstr>Deadlock Detention – Wait-for Graph</vt:lpstr>
      <vt:lpstr>Deadlock Detection (continued)</vt:lpstr>
      <vt:lpstr>Classroom Exercise 3</vt:lpstr>
      <vt:lpstr>Classroom Exercise 3 - Answer</vt:lpstr>
      <vt:lpstr>Classroom Exercise 4*</vt:lpstr>
      <vt:lpstr>Deadlock Recovery</vt:lpstr>
      <vt:lpstr>When to use the different deadlock handling techniques?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Transaction Processing</dc:title>
  <dc:creator>Silberschatz, Korth and Sudarshan</dc:creator>
  <cp:lastModifiedBy>Rajeev Goyal</cp:lastModifiedBy>
  <cp:revision>632</cp:revision>
  <cp:lastPrinted>1999-06-28T19:27:31Z</cp:lastPrinted>
  <dcterms:created xsi:type="dcterms:W3CDTF">2009-12-21T15:40:23Z</dcterms:created>
  <dcterms:modified xsi:type="dcterms:W3CDTF">2020-08-28T16:47:05Z</dcterms:modified>
</cp:coreProperties>
</file>