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7.xml" ContentType="application/vnd.openxmlformats-officedocument.presentationml.notesSlide+xml"/>
  <Override PartName="/ppt/ink/ink9.xml" ContentType="application/inkml+xml"/>
  <Override PartName="/ppt/notesSlides/notesSlide18.xml" ContentType="application/vnd.openxmlformats-officedocument.presentationml.notesSlide+xml"/>
  <Override PartName="/ppt/ink/ink10.xml" ContentType="application/inkml+xml"/>
  <Override PartName="/ppt/notesSlides/notesSlide19.xml" ContentType="application/vnd.openxmlformats-officedocument.presentationml.notesSlide+xml"/>
  <Override PartName="/ppt/ink/ink1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3.xml" ContentType="application/vnd.openxmlformats-officedocument.presentationml.notesSlide+xml"/>
  <Override PartName="/ppt/ink/ink16.xml" ContentType="application/inkml+xml"/>
  <Override PartName="/ppt/notesSlides/notesSlide24.xml" ContentType="application/vnd.openxmlformats-officedocument.presentationml.notesSlide+xml"/>
  <Override PartName="/ppt/ink/ink17.xml" ContentType="application/inkml+xml"/>
  <Override PartName="/ppt/notesSlides/notesSlide25.xml" ContentType="application/vnd.openxmlformats-officedocument.presentationml.notesSlide+xml"/>
  <Override PartName="/ppt/ink/ink18.xml" ContentType="application/inkml+xml"/>
  <Override PartName="/ppt/notesSlides/notesSlide26.xml" ContentType="application/vnd.openxmlformats-officedocument.presentationml.notesSlide+xml"/>
  <Override PartName="/ppt/ink/ink19.xml" ContentType="application/inkml+xml"/>
  <Override PartName="/ppt/notesSlides/notesSlide27.xml" ContentType="application/vnd.openxmlformats-officedocument.presentationml.notesSlide+xml"/>
  <Override PartName="/ppt/ink/ink2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21.xml" ContentType="application/inkml+xml"/>
  <Override PartName="/ppt/notesSlides/notesSlide35.xml" ContentType="application/vnd.openxmlformats-officedocument.presentationml.notesSlide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7"/>
  </p:notesMasterIdLst>
  <p:handoutMasterIdLst>
    <p:handoutMasterId r:id="rId48"/>
  </p:handoutMasterIdLst>
  <p:sldIdLst>
    <p:sldId id="335" r:id="rId2"/>
    <p:sldId id="256" r:id="rId3"/>
    <p:sldId id="257" r:id="rId4"/>
    <p:sldId id="315" r:id="rId5"/>
    <p:sldId id="258" r:id="rId6"/>
    <p:sldId id="375" r:id="rId7"/>
    <p:sldId id="387" r:id="rId8"/>
    <p:sldId id="261" r:id="rId9"/>
    <p:sldId id="263" r:id="rId10"/>
    <p:sldId id="262" r:id="rId11"/>
    <p:sldId id="316" r:id="rId12"/>
    <p:sldId id="266" r:id="rId13"/>
    <p:sldId id="270" r:id="rId14"/>
    <p:sldId id="455" r:id="rId15"/>
    <p:sldId id="389" r:id="rId16"/>
    <p:sldId id="378" r:id="rId17"/>
    <p:sldId id="379" r:id="rId18"/>
    <p:sldId id="388" r:id="rId19"/>
    <p:sldId id="271" r:id="rId20"/>
    <p:sldId id="377" r:id="rId21"/>
    <p:sldId id="272" r:id="rId22"/>
    <p:sldId id="390" r:id="rId23"/>
    <p:sldId id="273" r:id="rId24"/>
    <p:sldId id="274" r:id="rId25"/>
    <p:sldId id="275" r:id="rId26"/>
    <p:sldId id="276" r:id="rId27"/>
    <p:sldId id="385" r:id="rId28"/>
    <p:sldId id="380" r:id="rId29"/>
    <p:sldId id="381" r:id="rId30"/>
    <p:sldId id="457" r:id="rId31"/>
    <p:sldId id="382" r:id="rId32"/>
    <p:sldId id="284" r:id="rId33"/>
    <p:sldId id="392" r:id="rId34"/>
    <p:sldId id="456" r:id="rId35"/>
    <p:sldId id="393" r:id="rId36"/>
    <p:sldId id="394" r:id="rId37"/>
    <p:sldId id="285" r:id="rId38"/>
    <p:sldId id="286" r:id="rId39"/>
    <p:sldId id="287" r:id="rId40"/>
    <p:sldId id="289" r:id="rId41"/>
    <p:sldId id="341" r:id="rId42"/>
    <p:sldId id="332" r:id="rId43"/>
    <p:sldId id="310" r:id="rId44"/>
    <p:sldId id="311" r:id="rId45"/>
    <p:sldId id="454" r:id="rId4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E1FF"/>
    <a:srgbClr val="0000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BD296-5462-4E17-9C56-EF54F9683F80}" v="42" dt="2020-11-11T03:29:19.277"/>
    <p1510:client id="{97F77DB9-D42C-441D-8FF7-9121E9629BBE}" v="1" dt="2020-11-12T01:44:21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4" y="34"/>
      </p:cViewPr>
      <p:guideLst>
        <p:guide orient="horz" pos="697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97F77DB9-D42C-441D-8FF7-9121E9629BBE}"/>
    <pc:docChg chg="modSld">
      <pc:chgData name="Rajeev Goyal" userId="55559854770e66cb" providerId="LiveId" clId="{97F77DB9-D42C-441D-8FF7-9121E9629BBE}" dt="2020-11-12T01:44:21.446" v="0"/>
      <pc:docMkLst>
        <pc:docMk/>
      </pc:docMkLst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261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261"/>
            <ac:inkMk id="2" creationId="{0D486248-80D6-45B7-A18B-955F027A8B96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263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263"/>
            <ac:inkMk id="5" creationId="{8AAFE794-46AB-4E65-B43D-079335D73DFA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266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266"/>
            <ac:inkMk id="2" creationId="{F75441E4-A2B5-43C4-AD41-999AA5952191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271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271"/>
            <ac:inkMk id="2" creationId="{2686A698-D65A-4B7C-8298-B932D8C4E24D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272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272"/>
            <ac:inkMk id="2" creationId="{A2AE95D6-6184-4A2F-9AAA-743AF112E9D3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273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273"/>
            <ac:inkMk id="2" creationId="{EDD5B780-A97F-4300-903A-1E7E1A4E6D60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276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276"/>
            <ac:inkMk id="2" creationId="{DFB98CCB-78CC-4557-8D30-6ED0A187356C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284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284"/>
            <ac:inkMk id="2" creationId="{11CD15AF-0107-4B07-AF42-BFE4C19F9B74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10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10"/>
            <ac:inkMk id="2" creationId="{5459EDF9-5904-45B2-8305-C86ED89593BA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11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11"/>
            <ac:inkMk id="2" creationId="{28412DA3-DCC4-46BD-B41B-8D8E17DC8017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77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77"/>
            <ac:inkMk id="2" creationId="{12835F5B-1575-4E82-B10D-0DA63346AC16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80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80"/>
            <ac:inkMk id="2" creationId="{89E2D564-69B6-469E-B582-2A4159B4AEAC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82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82"/>
            <ac:inkMk id="2" creationId="{754F69F4-B261-4FBF-B256-73E1D8DCDDEE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87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87"/>
            <ac:inkMk id="2" creationId="{B90014D8-C44E-4D07-82F6-586DE1B0192A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88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88"/>
            <ac:inkMk id="2" creationId="{CCBC0B71-72D3-45F3-A92E-027B88527AA8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90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90"/>
            <ac:inkMk id="2" creationId="{DF33BA5F-0547-416C-814F-38826397ACA8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92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92"/>
            <ac:inkMk id="2" creationId="{316CC1FB-CC63-42BC-803F-2C4F69E4ADBA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93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93"/>
            <ac:inkMk id="3" creationId="{37048E07-6220-4F8F-850D-542BB40EB9B7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0" sldId="394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0" sldId="394"/>
            <ac:inkMk id="3" creationId="{A35DDFB1-7CED-4A29-8F14-A70860411FAF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1068985296" sldId="455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1068985296" sldId="455"/>
            <ac:inkMk id="3" creationId="{0A1B5F83-FE42-4BF8-BA50-03CDBB001A92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1643537533" sldId="456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1643537533" sldId="456"/>
            <ac:inkMk id="2" creationId="{5A5D1EFA-2119-4511-BBE6-3BC84A2BF1DD}"/>
          </ac:inkMkLst>
        </pc:inkChg>
      </pc:sldChg>
      <pc:sldChg chg="addSp">
        <pc:chgData name="Rajeev Goyal" userId="55559854770e66cb" providerId="LiveId" clId="{97F77DB9-D42C-441D-8FF7-9121E9629BBE}" dt="2020-11-12T01:44:21.446" v="0"/>
        <pc:sldMkLst>
          <pc:docMk/>
          <pc:sldMk cId="2911530405" sldId="457"/>
        </pc:sldMkLst>
        <pc:inkChg chg="add">
          <ac:chgData name="Rajeev Goyal" userId="55559854770e66cb" providerId="LiveId" clId="{97F77DB9-D42C-441D-8FF7-9121E9629BBE}" dt="2020-11-12T01:44:21.446" v="0"/>
          <ac:inkMkLst>
            <pc:docMk/>
            <pc:sldMk cId="2911530405" sldId="457"/>
            <ac:inkMk id="2" creationId="{9441C0CF-DDB7-4567-9882-5AB4F0BC960F}"/>
          </ac:inkMkLst>
        </pc:inkChg>
      </pc:sldChg>
    </pc:docChg>
  </pc:docChgLst>
  <pc:docChgLst>
    <pc:chgData name="Rajeev Goyal" userId="55559854770e66cb" providerId="LiveId" clId="{7F0A3558-CA18-4159-816A-053CB6168CEE}"/>
    <pc:docChg chg="custSel modSld">
      <pc:chgData name="Rajeev Goyal" userId="55559854770e66cb" providerId="LiveId" clId="{7F0A3558-CA18-4159-816A-053CB6168CEE}" dt="2020-08-28T16:47:17.132" v="2" actId="1076"/>
      <pc:docMkLst>
        <pc:docMk/>
      </pc:docMkLst>
      <pc:sldChg chg="addSp delSp modSp mod">
        <pc:chgData name="Rajeev Goyal" userId="55559854770e66cb" providerId="LiveId" clId="{7F0A3558-CA18-4159-816A-053CB6168CEE}" dt="2020-08-28T16:47:17.132" v="2" actId="1076"/>
        <pc:sldMkLst>
          <pc:docMk/>
          <pc:sldMk cId="974485037" sldId="454"/>
        </pc:sldMkLst>
        <pc:graphicFrameChg chg="del">
          <ac:chgData name="Rajeev Goyal" userId="55559854770e66cb" providerId="LiveId" clId="{7F0A3558-CA18-4159-816A-053CB6168CEE}" dt="2020-08-28T16:47:11.989" v="0" actId="478"/>
          <ac:graphicFrameMkLst>
            <pc:docMk/>
            <pc:sldMk cId="974485037" sldId="454"/>
            <ac:graphicFrameMk id="6" creationId="{350DAB3E-B405-40CE-8136-6CEA58DF346E}"/>
          </ac:graphicFrameMkLst>
        </pc:graphicFrameChg>
        <pc:picChg chg="add mod">
          <ac:chgData name="Rajeev Goyal" userId="55559854770e66cb" providerId="LiveId" clId="{7F0A3558-CA18-4159-816A-053CB6168CEE}" dt="2020-08-28T16:47:17.132" v="2" actId="1076"/>
          <ac:picMkLst>
            <pc:docMk/>
            <pc:sldMk cId="974485037" sldId="454"/>
            <ac:picMk id="2" creationId="{F01BA1BC-1FF3-4DA5-9164-7D818D5CD805}"/>
          </ac:picMkLst>
        </pc:picChg>
      </pc:sldChg>
    </pc:docChg>
  </pc:docChgLst>
  <pc:docChgLst>
    <pc:chgData name="Rajeev Goyal" userId="55559854770e66cb" providerId="LiveId" clId="{8B6ADFA5-C5DC-4A7B-BA38-7605C622A557}"/>
    <pc:docChg chg="undo custSel addSld delSld modSld">
      <pc:chgData name="Rajeev Goyal" userId="55559854770e66cb" providerId="LiveId" clId="{8B6ADFA5-C5DC-4A7B-BA38-7605C622A557}" dt="2019-11-13T02:17:19.634" v="151" actId="14734"/>
      <pc:docMkLst>
        <pc:docMk/>
      </pc:docMkLst>
      <pc:sldChg chg="modSp">
        <pc:chgData name="Rajeev Goyal" userId="55559854770e66cb" providerId="LiveId" clId="{8B6ADFA5-C5DC-4A7B-BA38-7605C622A557}" dt="2019-11-10T23:47:53.079" v="29" actId="20577"/>
        <pc:sldMkLst>
          <pc:docMk/>
          <pc:sldMk cId="0" sldId="261"/>
        </pc:sldMkLst>
        <pc:spChg chg="mod">
          <ac:chgData name="Rajeev Goyal" userId="55559854770e66cb" providerId="LiveId" clId="{8B6ADFA5-C5DC-4A7B-BA38-7605C622A557}" dt="2019-11-10T23:47:53.079" v="29" actId="20577"/>
          <ac:spMkLst>
            <pc:docMk/>
            <pc:sldMk cId="0" sldId="261"/>
            <ac:spMk id="13315" creationId="{AC4446E4-794D-4B7C-AE68-0CC645C7029E}"/>
          </ac:spMkLst>
        </pc:spChg>
      </pc:sldChg>
      <pc:sldChg chg="modSp">
        <pc:chgData name="Rajeev Goyal" userId="55559854770e66cb" providerId="LiveId" clId="{8B6ADFA5-C5DC-4A7B-BA38-7605C622A557}" dt="2019-11-10T23:49:45.026" v="42" actId="20577"/>
        <pc:sldMkLst>
          <pc:docMk/>
          <pc:sldMk cId="0" sldId="262"/>
        </pc:sldMkLst>
        <pc:spChg chg="mod">
          <ac:chgData name="Rajeev Goyal" userId="55559854770e66cb" providerId="LiveId" clId="{8B6ADFA5-C5DC-4A7B-BA38-7605C622A557}" dt="2019-11-10T23:49:45.026" v="42" actId="20577"/>
          <ac:spMkLst>
            <pc:docMk/>
            <pc:sldMk cId="0" sldId="262"/>
            <ac:spMk id="17411" creationId="{118849AD-54D8-4C08-9BDD-F1AA64B3C909}"/>
          </ac:spMkLst>
        </pc:spChg>
      </pc:sldChg>
      <pc:sldChg chg="addSp modSp">
        <pc:chgData name="Rajeev Goyal" userId="55559854770e66cb" providerId="LiveId" clId="{8B6ADFA5-C5DC-4A7B-BA38-7605C622A557}" dt="2019-11-10T23:48:19.258" v="36" actId="1076"/>
        <pc:sldMkLst>
          <pc:docMk/>
          <pc:sldMk cId="0" sldId="263"/>
        </pc:sldMkLst>
        <pc:spChg chg="mod">
          <ac:chgData name="Rajeev Goyal" userId="55559854770e66cb" providerId="LiveId" clId="{8B6ADFA5-C5DC-4A7B-BA38-7605C622A557}" dt="2019-11-10T23:47:02.309" v="8" actId="14100"/>
          <ac:spMkLst>
            <pc:docMk/>
            <pc:sldMk cId="0" sldId="263"/>
            <ac:spMk id="2" creationId="{37F5B7B1-9155-454D-B9BF-71D15482501B}"/>
          </ac:spMkLst>
        </pc:spChg>
        <pc:spChg chg="add mod">
          <ac:chgData name="Rajeev Goyal" userId="55559854770e66cb" providerId="LiveId" clId="{8B6ADFA5-C5DC-4A7B-BA38-7605C622A557}" dt="2019-11-10T23:47:32.970" v="27" actId="1076"/>
          <ac:spMkLst>
            <pc:docMk/>
            <pc:sldMk cId="0" sldId="263"/>
            <ac:spMk id="7" creationId="{3329956D-9A83-46B8-AD51-F548AB0639FD}"/>
          </ac:spMkLst>
        </pc:spChg>
        <pc:spChg chg="mod">
          <ac:chgData name="Rajeev Goyal" userId="55559854770e66cb" providerId="LiveId" clId="{8B6ADFA5-C5DC-4A7B-BA38-7605C622A557}" dt="2019-11-10T23:48:19.258" v="36" actId="1076"/>
          <ac:spMkLst>
            <pc:docMk/>
            <pc:sldMk cId="0" sldId="263"/>
            <ac:spMk id="17430" creationId="{57BAD5F7-AD12-422F-8263-3A0C5184A409}"/>
          </ac:spMkLst>
        </pc:spChg>
        <pc:cxnChg chg="mod">
          <ac:chgData name="Rajeev Goyal" userId="55559854770e66cb" providerId="LiveId" clId="{8B6ADFA5-C5DC-4A7B-BA38-7605C622A557}" dt="2019-11-10T23:47:02.309" v="8" actId="14100"/>
          <ac:cxnSpMkLst>
            <pc:docMk/>
            <pc:sldMk cId="0" sldId="263"/>
            <ac:cxnSpMk id="4" creationId="{10414878-A6F5-4749-9F81-18614F735286}"/>
          </ac:cxnSpMkLst>
        </pc:cxnChg>
        <pc:cxnChg chg="add mod">
          <ac:chgData name="Rajeev Goyal" userId="55559854770e66cb" providerId="LiveId" clId="{8B6ADFA5-C5DC-4A7B-BA38-7605C622A557}" dt="2019-11-10T23:47:15.560" v="10" actId="11529"/>
          <ac:cxnSpMkLst>
            <pc:docMk/>
            <pc:sldMk cId="0" sldId="263"/>
            <ac:cxnSpMk id="6" creationId="{B0250EBA-7D7C-48CD-8EE2-929C8F2DFFCF}"/>
          </ac:cxnSpMkLst>
        </pc:cxnChg>
      </pc:sldChg>
      <pc:sldChg chg="modSp">
        <pc:chgData name="Rajeev Goyal" userId="55559854770e66cb" providerId="LiveId" clId="{8B6ADFA5-C5DC-4A7B-BA38-7605C622A557}" dt="2019-11-10T23:58:12.860" v="58" actId="20577"/>
        <pc:sldMkLst>
          <pc:docMk/>
          <pc:sldMk cId="0" sldId="271"/>
        </pc:sldMkLst>
        <pc:spChg chg="mod">
          <ac:chgData name="Rajeev Goyal" userId="55559854770e66cb" providerId="LiveId" clId="{8B6ADFA5-C5DC-4A7B-BA38-7605C622A557}" dt="2019-11-10T23:58:12.860" v="58" actId="20577"/>
          <ac:spMkLst>
            <pc:docMk/>
            <pc:sldMk cId="0" sldId="271"/>
            <ac:spMk id="31747" creationId="{8EDFAE71-7D37-4D01-BE15-7416A08F7CFB}"/>
          </ac:spMkLst>
        </pc:spChg>
      </pc:sldChg>
      <pc:sldChg chg="delSp modSp del">
        <pc:chgData name="Rajeev Goyal" userId="55559854770e66cb" providerId="LiveId" clId="{8B6ADFA5-C5DC-4A7B-BA38-7605C622A557}" dt="2019-11-13T02:06:14.964" v="111" actId="2696"/>
        <pc:sldMkLst>
          <pc:docMk/>
          <pc:sldMk cId="0" sldId="391"/>
        </pc:sldMkLst>
        <pc:spChg chg="mod">
          <ac:chgData name="Rajeev Goyal" userId="55559854770e66cb" providerId="LiveId" clId="{8B6ADFA5-C5DC-4A7B-BA38-7605C622A557}" dt="2019-11-13T02:03:49.818" v="92" actId="20577"/>
          <ac:spMkLst>
            <pc:docMk/>
            <pc:sldMk cId="0" sldId="391"/>
            <ac:spMk id="64514" creationId="{9705C490-3B64-4AE4-8A03-665840F7CDA6}"/>
          </ac:spMkLst>
        </pc:spChg>
        <pc:graphicFrameChg chg="del mod">
          <ac:chgData name="Rajeev Goyal" userId="55559854770e66cb" providerId="LiveId" clId="{8B6ADFA5-C5DC-4A7B-BA38-7605C622A557}" dt="2019-11-13T02:03:06.557" v="61" actId="478"/>
          <ac:graphicFrameMkLst>
            <pc:docMk/>
            <pc:sldMk cId="0" sldId="391"/>
            <ac:graphicFrameMk id="53252" creationId="{31A21810-6B9E-48D6-BEA0-69CB2D6CD438}"/>
          </ac:graphicFrameMkLst>
        </pc:graphicFrameChg>
      </pc:sldChg>
      <pc:sldChg chg="addSp delSp modSp">
        <pc:chgData name="Rajeev Goyal" userId="55559854770e66cb" providerId="LiveId" clId="{8B6ADFA5-C5DC-4A7B-BA38-7605C622A557}" dt="2019-11-13T02:17:19.634" v="151" actId="14734"/>
        <pc:sldMkLst>
          <pc:docMk/>
          <pc:sldMk cId="0" sldId="392"/>
        </pc:sldMkLst>
        <pc:spChg chg="mod">
          <ac:chgData name="Rajeev Goyal" userId="55559854770e66cb" providerId="LiveId" clId="{8B6ADFA5-C5DC-4A7B-BA38-7605C622A557}" dt="2019-11-13T02:05:24.079" v="106" actId="1076"/>
          <ac:spMkLst>
            <pc:docMk/>
            <pc:sldMk cId="0" sldId="392"/>
            <ac:spMk id="55299" creationId="{EA577149-3F4A-4479-B8F0-C0BD411ECC8B}"/>
          </ac:spMkLst>
        </pc:spChg>
        <pc:spChg chg="mod">
          <ac:chgData name="Rajeev Goyal" userId="55559854770e66cb" providerId="LiveId" clId="{8B6ADFA5-C5DC-4A7B-BA38-7605C622A557}" dt="2019-11-13T02:04:07.986" v="93"/>
          <ac:spMkLst>
            <pc:docMk/>
            <pc:sldMk cId="0" sldId="392"/>
            <ac:spMk id="64514" creationId="{9705C490-3B64-4AE4-8A03-665840F7CDA6}"/>
          </ac:spMkLst>
        </pc:spChg>
        <pc:graphicFrameChg chg="add del mod modGraphic">
          <ac:chgData name="Rajeev Goyal" userId="55559854770e66cb" providerId="LiveId" clId="{8B6ADFA5-C5DC-4A7B-BA38-7605C622A557}" dt="2019-11-13T02:04:39.662" v="98"/>
          <ac:graphicFrameMkLst>
            <pc:docMk/>
            <pc:sldMk cId="0" sldId="392"/>
            <ac:graphicFrameMk id="2" creationId="{76B02B7E-847B-4104-B42B-067004BF89A5}"/>
          </ac:graphicFrameMkLst>
        </pc:graphicFrameChg>
        <pc:graphicFrameChg chg="add del mod modGraphic">
          <ac:chgData name="Rajeev Goyal" userId="55559854770e66cb" providerId="LiveId" clId="{8B6ADFA5-C5DC-4A7B-BA38-7605C622A557}" dt="2019-11-13T02:16:51.131" v="140" actId="478"/>
          <ac:graphicFrameMkLst>
            <pc:docMk/>
            <pc:sldMk cId="0" sldId="392"/>
            <ac:graphicFrameMk id="3" creationId="{49CB7E9A-F080-408C-ABDD-4F23E6E94F94}"/>
          </ac:graphicFrameMkLst>
        </pc:graphicFrameChg>
        <pc:graphicFrameChg chg="add mod modGraphic">
          <ac:chgData name="Rajeev Goyal" userId="55559854770e66cb" providerId="LiveId" clId="{8B6ADFA5-C5DC-4A7B-BA38-7605C622A557}" dt="2019-11-13T02:17:19.634" v="151" actId="14734"/>
          <ac:graphicFrameMkLst>
            <pc:docMk/>
            <pc:sldMk cId="0" sldId="392"/>
            <ac:graphicFrameMk id="4" creationId="{C6BD8673-6094-4EF2-B9A1-6E60BCA3CDB5}"/>
          </ac:graphicFrameMkLst>
        </pc:graphicFrameChg>
        <pc:graphicFrameChg chg="del">
          <ac:chgData name="Rajeev Goyal" userId="55559854770e66cb" providerId="LiveId" clId="{8B6ADFA5-C5DC-4A7B-BA38-7605C622A557}" dt="2019-11-13T02:04:14.368" v="94" actId="478"/>
          <ac:graphicFrameMkLst>
            <pc:docMk/>
            <pc:sldMk cId="0" sldId="392"/>
            <ac:graphicFrameMk id="55300" creationId="{D863DFEB-DF01-40CB-BB11-52C15CE1BFCC}"/>
          </ac:graphicFrameMkLst>
        </pc:graphicFrameChg>
      </pc:sldChg>
      <pc:sldChg chg="addSp delSp modSp">
        <pc:chgData name="Rajeev Goyal" userId="55559854770e66cb" providerId="LiveId" clId="{8B6ADFA5-C5DC-4A7B-BA38-7605C622A557}" dt="2019-11-13T02:14:35.814" v="126" actId="14734"/>
        <pc:sldMkLst>
          <pc:docMk/>
          <pc:sldMk cId="0" sldId="393"/>
        </pc:sldMkLst>
        <pc:graphicFrameChg chg="add mod modGraphic">
          <ac:chgData name="Rajeev Goyal" userId="55559854770e66cb" providerId="LiveId" clId="{8B6ADFA5-C5DC-4A7B-BA38-7605C622A557}" dt="2019-11-13T02:14:35.814" v="126" actId="14734"/>
          <ac:graphicFrameMkLst>
            <pc:docMk/>
            <pc:sldMk cId="0" sldId="393"/>
            <ac:graphicFrameMk id="2" creationId="{57A706B2-A2A9-4570-B413-F4443572989F}"/>
          </ac:graphicFrameMkLst>
        </pc:graphicFrameChg>
        <pc:graphicFrameChg chg="del mod">
          <ac:chgData name="Rajeev Goyal" userId="55559854770e66cb" providerId="LiveId" clId="{8B6ADFA5-C5DC-4A7B-BA38-7605C622A557}" dt="2019-11-13T02:13:44.763" v="114" actId="478"/>
          <ac:graphicFrameMkLst>
            <pc:docMk/>
            <pc:sldMk cId="0" sldId="393"/>
            <ac:graphicFrameMk id="57348" creationId="{2D1BDEE3-A642-4976-A462-86C2FA8341D4}"/>
          </ac:graphicFrameMkLst>
        </pc:graphicFrameChg>
      </pc:sldChg>
      <pc:sldChg chg="addSp delSp modSp">
        <pc:chgData name="Rajeev Goyal" userId="55559854770e66cb" providerId="LiveId" clId="{8B6ADFA5-C5DC-4A7B-BA38-7605C622A557}" dt="2019-11-13T02:15:15.500" v="138" actId="113"/>
        <pc:sldMkLst>
          <pc:docMk/>
          <pc:sldMk cId="0" sldId="394"/>
        </pc:sldMkLst>
        <pc:graphicFrameChg chg="add mod modGraphic">
          <ac:chgData name="Rajeev Goyal" userId="55559854770e66cb" providerId="LiveId" clId="{8B6ADFA5-C5DC-4A7B-BA38-7605C622A557}" dt="2019-11-13T02:15:15.500" v="138" actId="113"/>
          <ac:graphicFrameMkLst>
            <pc:docMk/>
            <pc:sldMk cId="0" sldId="394"/>
            <ac:graphicFrameMk id="2" creationId="{9DE799CA-DD38-4995-995A-832B0C5E30AE}"/>
          </ac:graphicFrameMkLst>
        </pc:graphicFrameChg>
        <pc:graphicFrameChg chg="del mod">
          <ac:chgData name="Rajeev Goyal" userId="55559854770e66cb" providerId="LiveId" clId="{8B6ADFA5-C5DC-4A7B-BA38-7605C622A557}" dt="2019-11-13T02:14:15.561" v="124" actId="478"/>
          <ac:graphicFrameMkLst>
            <pc:docMk/>
            <pc:sldMk cId="0" sldId="394"/>
            <ac:graphicFrameMk id="59396" creationId="{D979B689-400F-4922-B211-EFA60E7AEEA7}"/>
          </ac:graphicFrameMkLst>
        </pc:graphicFrameChg>
      </pc:sldChg>
      <pc:sldChg chg="add">
        <pc:chgData name="Rajeev Goyal" userId="55559854770e66cb" providerId="LiveId" clId="{8B6ADFA5-C5DC-4A7B-BA38-7605C622A557}" dt="2019-11-13T02:16:29.301" v="139"/>
        <pc:sldMkLst>
          <pc:docMk/>
          <pc:sldMk cId="1643537533" sldId="456"/>
        </pc:sldMkLst>
      </pc:sldChg>
    </pc:docChg>
  </pc:docChgLst>
  <pc:docChgLst>
    <pc:chgData name="Rajeev Goyal" userId="55559854770e66cb" providerId="LiveId" clId="{26BBD296-5462-4E17-9C56-EF54F9683F80}"/>
    <pc:docChg chg="undo custSel addSld modSld">
      <pc:chgData name="Rajeev Goyal" userId="55559854770e66cb" providerId="LiveId" clId="{26BBD296-5462-4E17-9C56-EF54F9683F80}" dt="2020-11-11T03:39:45.931" v="488" actId="20577"/>
      <pc:docMkLst>
        <pc:docMk/>
      </pc:docMkLst>
      <pc:sldChg chg="addSp modSp mod">
        <pc:chgData name="Rajeev Goyal" userId="55559854770e66cb" providerId="LiveId" clId="{26BBD296-5462-4E17-9C56-EF54F9683F80}" dt="2020-11-10T03:57:04.891" v="120" actId="1076"/>
        <pc:sldMkLst>
          <pc:docMk/>
          <pc:sldMk cId="0" sldId="263"/>
        </pc:sldMkLst>
        <pc:spChg chg="add mod">
          <ac:chgData name="Rajeev Goyal" userId="55559854770e66cb" providerId="LiveId" clId="{26BBD296-5462-4E17-9C56-EF54F9683F80}" dt="2020-11-10T03:57:04.891" v="120" actId="1076"/>
          <ac:spMkLst>
            <pc:docMk/>
            <pc:sldMk cId="0" sldId="263"/>
            <ac:spMk id="3" creationId="{F99ED5F6-CABE-489E-8B95-2AFF316EC4CB}"/>
          </ac:spMkLst>
        </pc:spChg>
        <pc:spChg chg="mod">
          <ac:chgData name="Rajeev Goyal" userId="55559854770e66cb" providerId="LiveId" clId="{26BBD296-5462-4E17-9C56-EF54F9683F80}" dt="2020-11-09T03:56:55.473" v="97" actId="1036"/>
          <ac:spMkLst>
            <pc:docMk/>
            <pc:sldMk cId="0" sldId="263"/>
            <ac:spMk id="17417" creationId="{12E8C544-3B07-4946-B38E-B3FCB8BF6DB6}"/>
          </ac:spMkLst>
        </pc:spChg>
      </pc:sldChg>
      <pc:sldChg chg="modSp mod">
        <pc:chgData name="Rajeev Goyal" userId="55559854770e66cb" providerId="LiveId" clId="{26BBD296-5462-4E17-9C56-EF54F9683F80}" dt="2020-11-11T03:22:41.614" v="281" actId="20577"/>
        <pc:sldMkLst>
          <pc:docMk/>
          <pc:sldMk cId="0" sldId="284"/>
        </pc:sldMkLst>
        <pc:spChg chg="mod">
          <ac:chgData name="Rajeev Goyal" userId="55559854770e66cb" providerId="LiveId" clId="{26BBD296-5462-4E17-9C56-EF54F9683F80}" dt="2020-11-11T03:22:41.614" v="281" actId="20577"/>
          <ac:spMkLst>
            <pc:docMk/>
            <pc:sldMk cId="0" sldId="284"/>
            <ac:spMk id="51203" creationId="{205B6DAD-E93F-471E-9ABF-0C2A2CD71070}"/>
          </ac:spMkLst>
        </pc:spChg>
      </pc:sldChg>
      <pc:sldChg chg="modSp mod">
        <pc:chgData name="Rajeev Goyal" userId="55559854770e66cb" providerId="LiveId" clId="{26BBD296-5462-4E17-9C56-EF54F9683F80}" dt="2020-11-11T03:39:45.931" v="488" actId="20577"/>
        <pc:sldMkLst>
          <pc:docMk/>
          <pc:sldMk cId="0" sldId="285"/>
        </pc:sldMkLst>
        <pc:spChg chg="mod">
          <ac:chgData name="Rajeev Goyal" userId="55559854770e66cb" providerId="LiveId" clId="{26BBD296-5462-4E17-9C56-EF54F9683F80}" dt="2020-11-11T03:39:45.931" v="488" actId="20577"/>
          <ac:spMkLst>
            <pc:docMk/>
            <pc:sldMk cId="0" sldId="285"/>
            <ac:spMk id="64514" creationId="{F04AEFF7-AF3A-4983-AB33-6DD0155DBA56}"/>
          </ac:spMkLst>
        </pc:spChg>
      </pc:sldChg>
      <pc:sldChg chg="modSp mod">
        <pc:chgData name="Rajeev Goyal" userId="55559854770e66cb" providerId="LiveId" clId="{26BBD296-5462-4E17-9C56-EF54F9683F80}" dt="2020-11-11T03:00:41.130" v="130" actId="20577"/>
        <pc:sldMkLst>
          <pc:docMk/>
          <pc:sldMk cId="0" sldId="380"/>
        </pc:sldMkLst>
        <pc:spChg chg="mod">
          <ac:chgData name="Rajeev Goyal" userId="55559854770e66cb" providerId="LiveId" clId="{26BBD296-5462-4E17-9C56-EF54F9683F80}" dt="2020-11-11T03:00:41.130" v="130" actId="20577"/>
          <ac:spMkLst>
            <pc:docMk/>
            <pc:sldMk cId="0" sldId="380"/>
            <ac:spMk id="48131" creationId="{D94AD88C-8FB8-4BF1-B998-47F08D97B0CF}"/>
          </ac:spMkLst>
        </pc:spChg>
      </pc:sldChg>
      <pc:sldChg chg="modSp mod">
        <pc:chgData name="Rajeev Goyal" userId="55559854770e66cb" providerId="LiveId" clId="{26BBD296-5462-4E17-9C56-EF54F9683F80}" dt="2020-11-11T03:05:50.252" v="189" actId="6549"/>
        <pc:sldMkLst>
          <pc:docMk/>
          <pc:sldMk cId="0" sldId="381"/>
        </pc:sldMkLst>
        <pc:spChg chg="mod">
          <ac:chgData name="Rajeev Goyal" userId="55559854770e66cb" providerId="LiveId" clId="{26BBD296-5462-4E17-9C56-EF54F9683F80}" dt="2020-11-11T03:05:50.252" v="189" actId="6549"/>
          <ac:spMkLst>
            <pc:docMk/>
            <pc:sldMk cId="0" sldId="381"/>
            <ac:spMk id="49154" creationId="{E3AFB20F-7F47-4EC4-B24C-B64CC46FD6EE}"/>
          </ac:spMkLst>
        </pc:spChg>
      </pc:sldChg>
      <pc:sldChg chg="modSp mod">
        <pc:chgData name="Rajeev Goyal" userId="55559854770e66cb" providerId="LiveId" clId="{26BBD296-5462-4E17-9C56-EF54F9683F80}" dt="2020-11-10T03:57:04.172" v="119"/>
        <pc:sldMkLst>
          <pc:docMk/>
          <pc:sldMk cId="0" sldId="388"/>
        </pc:sldMkLst>
        <pc:spChg chg="mod">
          <ac:chgData name="Rajeev Goyal" userId="55559854770e66cb" providerId="LiveId" clId="{26BBD296-5462-4E17-9C56-EF54F9683F80}" dt="2020-11-10T03:57:00.401" v="114" actId="14100"/>
          <ac:spMkLst>
            <pc:docMk/>
            <pc:sldMk cId="0" sldId="388"/>
            <ac:spMk id="6" creationId="{1142CC9C-D3F5-455C-B82C-8101FD276CBA}"/>
          </ac:spMkLst>
        </pc:spChg>
        <pc:graphicFrameChg chg="mod">
          <ac:chgData name="Rajeev Goyal" userId="55559854770e66cb" providerId="LiveId" clId="{26BBD296-5462-4E17-9C56-EF54F9683F80}" dt="2020-11-10T03:57:04.172" v="119"/>
          <ac:graphicFrameMkLst>
            <pc:docMk/>
            <pc:sldMk cId="0" sldId="388"/>
            <ac:graphicFrameMk id="29700" creationId="{FC193C3F-599D-4C8D-A742-BE0A5D590FA3}"/>
          </ac:graphicFrameMkLst>
        </pc:graphicFrameChg>
      </pc:sldChg>
      <pc:sldChg chg="modSp mod">
        <pc:chgData name="Rajeev Goyal" userId="55559854770e66cb" providerId="LiveId" clId="{26BBD296-5462-4E17-9C56-EF54F9683F80}" dt="2020-11-11T03:29:23.839" v="360" actId="1076"/>
        <pc:sldMkLst>
          <pc:docMk/>
          <pc:sldMk cId="1643537533" sldId="456"/>
        </pc:sldMkLst>
        <pc:spChg chg="mod">
          <ac:chgData name="Rajeev Goyal" userId="55559854770e66cb" providerId="LiveId" clId="{26BBD296-5462-4E17-9C56-EF54F9683F80}" dt="2020-11-11T03:29:19.277" v="359" actId="1076"/>
          <ac:spMkLst>
            <pc:docMk/>
            <pc:sldMk cId="1643537533" sldId="456"/>
            <ac:spMk id="55299" creationId="{EA577149-3F4A-4479-B8F0-C0BD411ECC8B}"/>
          </ac:spMkLst>
        </pc:spChg>
        <pc:spChg chg="mod">
          <ac:chgData name="Rajeev Goyal" userId="55559854770e66cb" providerId="LiveId" clId="{26BBD296-5462-4E17-9C56-EF54F9683F80}" dt="2020-11-11T03:29:15.421" v="358" actId="1076"/>
          <ac:spMkLst>
            <pc:docMk/>
            <pc:sldMk cId="1643537533" sldId="456"/>
            <ac:spMk id="64514" creationId="{9705C490-3B64-4AE4-8A03-665840F7CDA6}"/>
          </ac:spMkLst>
        </pc:spChg>
        <pc:graphicFrameChg chg="mod modGraphic">
          <ac:chgData name="Rajeev Goyal" userId="55559854770e66cb" providerId="LiveId" clId="{26BBD296-5462-4E17-9C56-EF54F9683F80}" dt="2020-11-11T03:29:23.839" v="360" actId="1076"/>
          <ac:graphicFrameMkLst>
            <pc:docMk/>
            <pc:sldMk cId="1643537533" sldId="456"/>
            <ac:graphicFrameMk id="3" creationId="{49CB7E9A-F080-408C-ABDD-4F23E6E94F94}"/>
          </ac:graphicFrameMkLst>
        </pc:graphicFrameChg>
      </pc:sldChg>
      <pc:sldChg chg="modSp add mod">
        <pc:chgData name="Rajeev Goyal" userId="55559854770e66cb" providerId="LiveId" clId="{26BBD296-5462-4E17-9C56-EF54F9683F80}" dt="2020-11-11T03:08:00.857" v="243" actId="114"/>
        <pc:sldMkLst>
          <pc:docMk/>
          <pc:sldMk cId="2911530405" sldId="457"/>
        </pc:sldMkLst>
        <pc:spChg chg="mod">
          <ac:chgData name="Rajeev Goyal" userId="55559854770e66cb" providerId="LiveId" clId="{26BBD296-5462-4E17-9C56-EF54F9683F80}" dt="2020-11-11T03:08:00.857" v="243" actId="114"/>
          <ac:spMkLst>
            <pc:docMk/>
            <pc:sldMk cId="2911530405" sldId="457"/>
            <ac:spMk id="49154" creationId="{E3AFB20F-7F47-4EC4-B24C-B64CC46FD6EE}"/>
          </ac:spMkLst>
        </pc:spChg>
      </pc:sldChg>
    </pc:docChg>
  </pc:docChgLst>
  <pc:docChgLst>
    <pc:chgData name="Rajeev Goyal" userId="55559854770e66cb" providerId="LiveId" clId="{266B69A1-EAE7-4A41-92F5-34A585BCF9F1}"/>
    <pc:docChg chg="custSel modSld">
      <pc:chgData name="Rajeev Goyal" userId="55559854770e66cb" providerId="LiveId" clId="{266B69A1-EAE7-4A41-92F5-34A585BCF9F1}" dt="2019-10-01T00:28:51.309" v="18" actId="207"/>
      <pc:docMkLst>
        <pc:docMk/>
      </pc:docMkLst>
      <pc:sldChg chg="addSp delSp modSp">
        <pc:chgData name="Rajeev Goyal" userId="55559854770e66cb" providerId="LiveId" clId="{266B69A1-EAE7-4A41-92F5-34A585BCF9F1}" dt="2019-10-01T00:28:51.309" v="18" actId="207"/>
        <pc:sldMkLst>
          <pc:docMk/>
          <pc:sldMk cId="974485037" sldId="454"/>
        </pc:sldMkLst>
        <pc:spChg chg="del mod">
          <ac:chgData name="Rajeev Goyal" userId="55559854770e66cb" providerId="LiveId" clId="{266B69A1-EAE7-4A41-92F5-34A585BCF9F1}" dt="2019-10-01T00:28:05.052" v="8" actId="478"/>
          <ac:spMkLst>
            <pc:docMk/>
            <pc:sldMk cId="974485037" sldId="454"/>
            <ac:spMk id="2" creationId="{3073D314-1460-4E14-8D86-CE56B4706462}"/>
          </ac:spMkLst>
        </pc:spChg>
        <pc:graphicFrameChg chg="add mod modGraphic">
          <ac:chgData name="Rajeev Goyal" userId="55559854770e66cb" providerId="LiveId" clId="{266B69A1-EAE7-4A41-92F5-34A585BCF9F1}" dt="2019-10-01T00:28:51.309" v="18" actId="207"/>
          <ac:graphicFrameMkLst>
            <pc:docMk/>
            <pc:sldMk cId="974485037" sldId="454"/>
            <ac:graphicFrameMk id="3" creationId="{7A88AB26-A196-43B5-B994-1F82A4894F97}"/>
          </ac:graphicFrameMkLst>
        </pc:graphicFrameChg>
        <pc:graphicFrameChg chg="del">
          <ac:chgData name="Rajeev Goyal" userId="55559854770e66cb" providerId="LiveId" clId="{266B69A1-EAE7-4A41-92F5-34A585BCF9F1}" dt="2019-10-01T00:27:37.300" v="7"/>
          <ac:graphicFrameMkLst>
            <pc:docMk/>
            <pc:sldMk cId="974485037" sldId="454"/>
            <ac:graphicFrameMk id="6" creationId="{70394C3B-3699-485C-B2A0-FD92F0466309}"/>
          </ac:graphicFrameMkLst>
        </pc:graphicFrameChg>
      </pc:sldChg>
    </pc:docChg>
  </pc:docChgLst>
  <pc:docChgLst>
    <pc:chgData name="Rajeev Goyal" userId="55559854770e66cb" providerId="LiveId" clId="{53B54648-B238-47FD-A485-91720C7A66E5}"/>
    <pc:docChg chg="custSel modSld">
      <pc:chgData name="Rajeev Goyal" userId="55559854770e66cb" providerId="LiveId" clId="{53B54648-B238-47FD-A485-91720C7A66E5}" dt="2019-08-22T02:36:01.399" v="11" actId="207"/>
      <pc:docMkLst>
        <pc:docMk/>
      </pc:docMkLst>
      <pc:sldChg chg="addSp delSp modSp">
        <pc:chgData name="Rajeev Goyal" userId="55559854770e66cb" providerId="LiveId" clId="{53B54648-B238-47FD-A485-91720C7A66E5}" dt="2019-08-22T02:36:01.399" v="11" actId="207"/>
        <pc:sldMkLst>
          <pc:docMk/>
          <pc:sldMk cId="974485037" sldId="454"/>
        </pc:sldMkLst>
        <pc:spChg chg="add mod">
          <ac:chgData name="Rajeev Goyal" userId="55559854770e66cb" providerId="LiveId" clId="{53B54648-B238-47FD-A485-91720C7A66E5}" dt="2019-08-22T02:36:01.399" v="11" actId="207"/>
          <ac:spMkLst>
            <pc:docMk/>
            <pc:sldMk cId="974485037" sldId="454"/>
            <ac:spMk id="2" creationId="{3073D314-1460-4E14-8D86-CE56B4706462}"/>
          </ac:spMkLst>
        </pc:spChg>
        <pc:graphicFrameChg chg="del">
          <ac:chgData name="Rajeev Goyal" userId="55559854770e66cb" providerId="LiveId" clId="{53B54648-B238-47FD-A485-91720C7A66E5}" dt="2019-08-22T02:33:17.026" v="0" actId="478"/>
          <ac:graphicFrameMkLst>
            <pc:docMk/>
            <pc:sldMk cId="974485037" sldId="454"/>
            <ac:graphicFrameMk id="3" creationId="{87C29664-B35D-443B-A57F-D02C91EF4A6B}"/>
          </ac:graphicFrameMkLst>
        </pc:graphicFrameChg>
        <pc:graphicFrameChg chg="add mod">
          <ac:chgData name="Rajeev Goyal" userId="55559854770e66cb" providerId="LiveId" clId="{53B54648-B238-47FD-A485-91720C7A66E5}" dt="2019-08-22T02:35:13.580" v="5" actId="1076"/>
          <ac:graphicFrameMkLst>
            <pc:docMk/>
            <pc:sldMk cId="974485037" sldId="454"/>
            <ac:graphicFrameMk id="5" creationId="{F5BD9BFA-381D-4B9E-8C6E-27D15F57717D}"/>
          </ac:graphicFrameMkLst>
        </pc:graphicFrameChg>
        <pc:graphicFrameChg chg="add mod modGraphic">
          <ac:chgData name="Rajeev Goyal" userId="55559854770e66cb" providerId="LiveId" clId="{53B54648-B238-47FD-A485-91720C7A66E5}" dt="2019-08-22T02:35:17.752" v="6" actId="1076"/>
          <ac:graphicFrameMkLst>
            <pc:docMk/>
            <pc:sldMk cId="974485037" sldId="454"/>
            <ac:graphicFrameMk id="6" creationId="{70394C3B-3699-485C-B2A0-FD92F0466309}"/>
          </ac:graphicFrameMkLst>
        </pc:graphicFrameChg>
      </pc:sldChg>
    </pc:docChg>
  </pc:docChgLst>
  <pc:docChgLst>
    <pc:chgData name="Rajeev Goyal" userId="55559854770e66cb" providerId="LiveId" clId="{07A8E46C-CF63-440C-A0EF-E76249DEC02A}"/>
    <pc:docChg chg="custSel modSld">
      <pc:chgData name="Rajeev Goyal" userId="55559854770e66cb" providerId="LiveId" clId="{07A8E46C-CF63-440C-A0EF-E76249DEC02A}" dt="2020-03-29T22:03:17.798" v="24" actId="20577"/>
      <pc:docMkLst>
        <pc:docMk/>
      </pc:docMkLst>
      <pc:sldChg chg="addSp delSp modSp">
        <pc:chgData name="Rajeev Goyal" userId="55559854770e66cb" providerId="LiveId" clId="{07A8E46C-CF63-440C-A0EF-E76249DEC02A}" dt="2020-03-29T22:03:17.798" v="24" actId="20577"/>
        <pc:sldMkLst>
          <pc:docMk/>
          <pc:sldMk cId="974485037" sldId="454"/>
        </pc:sldMkLst>
        <pc:graphicFrameChg chg="del">
          <ac:chgData name="Rajeev Goyal" userId="55559854770e66cb" providerId="LiveId" clId="{07A8E46C-CF63-440C-A0EF-E76249DEC02A}" dt="2020-01-19T18:45:19.214" v="1" actId="478"/>
          <ac:graphicFrameMkLst>
            <pc:docMk/>
            <pc:sldMk cId="974485037" sldId="454"/>
            <ac:graphicFrameMk id="3" creationId="{7A88AB26-A196-43B5-B994-1F82A4894F97}"/>
          </ac:graphicFrameMkLst>
        </pc:graphicFrameChg>
        <pc:graphicFrameChg chg="del">
          <ac:chgData name="Rajeev Goyal" userId="55559854770e66cb" providerId="LiveId" clId="{07A8E46C-CF63-440C-A0EF-E76249DEC02A}" dt="2020-01-19T18:45:17.244" v="0" actId="478"/>
          <ac:graphicFrameMkLst>
            <pc:docMk/>
            <pc:sldMk cId="974485037" sldId="454"/>
            <ac:graphicFrameMk id="5" creationId="{F5BD9BFA-381D-4B9E-8C6E-27D15F57717D}"/>
          </ac:graphicFrameMkLst>
        </pc:graphicFrameChg>
        <pc:graphicFrameChg chg="add mod modGraphic">
          <ac:chgData name="Rajeev Goyal" userId="55559854770e66cb" providerId="LiveId" clId="{07A8E46C-CF63-440C-A0EF-E76249DEC02A}" dt="2020-03-29T22:03:17.798" v="24" actId="20577"/>
          <ac:graphicFrameMkLst>
            <pc:docMk/>
            <pc:sldMk cId="974485037" sldId="454"/>
            <ac:graphicFrameMk id="6" creationId="{350DAB3E-B405-40CE-8136-6CEA58DF346E}"/>
          </ac:graphicFrameMkLst>
        </pc:graphicFrameChg>
        <pc:graphicFrameChg chg="add mod">
          <ac:chgData name="Rajeev Goyal" userId="55559854770e66cb" providerId="LiveId" clId="{07A8E46C-CF63-440C-A0EF-E76249DEC02A}" dt="2020-01-19T18:49:46.603" v="8" actId="1076"/>
          <ac:graphicFrameMkLst>
            <pc:docMk/>
            <pc:sldMk cId="974485037" sldId="454"/>
            <ac:graphicFrameMk id="7" creationId="{C9F71F01-93BC-4A2F-8A79-978E58B368E9}"/>
          </ac:graphicFrameMkLst>
        </pc:graphicFrameChg>
        <pc:picChg chg="add del ord">
          <ac:chgData name="Rajeev Goyal" userId="55559854770e66cb" providerId="LiveId" clId="{07A8E46C-CF63-440C-A0EF-E76249DEC02A}" dt="2020-01-19T18:49:18.399" v="4" actId="478"/>
          <ac:picMkLst>
            <pc:docMk/>
            <pc:sldMk cId="974485037" sldId="454"/>
            <ac:picMk id="2" creationId="{EC6ECAFD-D895-4510-BB62-01A02E641285}"/>
          </ac:picMkLst>
        </pc:picChg>
      </pc:sldChg>
    </pc:docChg>
  </pc:docChgLst>
</pc:chgInfo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3C005E0D-DA5C-4CAF-A81D-00E45D9D54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55E1F50-CF06-4743-9E20-5E4177C8B0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69E1304B-411F-4034-8BDE-B18227009F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2A3A0331-CFD4-4A42-A0B6-F5E87B8A6A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441471A-43DD-4B60-B647-B3E6BA21D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15:26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10324 6509 939 0,'-3'0'15'0,"-1"14"2"0,-10 30 24 0,0-1-6 0,3 1-3 0,-1-4-6 0,5-4-11 16,0 2-6-16,0 3-6 16,3 6-3-16,0 2-1 0,5 2-2 15,-2-1 2-15,2 1 0 16,2-2 1 0,-3 2 0-16,1 4 0 15,0 2 0-15,1 0 1 0,3-5 1 16,4-2 3-16,-2-3 3 15,7 2 8-15,0 0 3 16,4 3 4-16,-2-5-2 16,-3 2-6-16,3 2-1 0,-2 8 1 15,2-1 1-15,-4-8 3 16,-1 2-1 0,-5-11-5-1,3 4-2-15,-5 4-4 0,3-2 0 0,-5 7 0 16,-1 0 1-16,0-4 3 15,0 1 0 1,-1-6-1-16,-2-2-1 0,-1 0-3 16,-4-3-1-16,-2-5 1 15,2 4 1-15,-1-7-1 16,1 6-1-16,0 3-4 16,-2 5 0-16,2 10-1 15,-1-3 0-15,-2 1-1 16,1-1 0-16,1-4 0 15,2 5 1-15,0-2 0 16,-1 7 0-16,3 7 0 16,-4-1 0-16,1 3 0 0,1-3 0 15,-1-4 1-15,2 7 0 16,-1 6-1-16,0-1 0 16,-3 9 0-16,3-4 0 15,-1-2 0 1,2 0 0-16,3-1 1 0,-1-1 0 0,-3-1 1 15,6-4-1-15,-1-8 0 16,1-4-1-16,0-5 0 16,-1 2 0-16,-2 6-1 15,-1 0 0-15,-7 3-1 16,1 0 0 0,0-5-1-1,1-3 0-15,9 1 1 16,-5-5 0-16,-10-9 2 0,15 16 0 0,0 8 0 15,0-2 0-15,13 16 1 16,-16-16 0-16,0-7-1 16,0 2 2-16,-1 0 0 15,1 3 1-15,-6 4 6 16,5 0 7-16,-1-1 13 16,-6-1 3-16,3 1 1 0,-1-5-7 15,0 4-9-15,8 6-2 16,4 1 7-16,-3 2 6 15,7-6 14-15,0-3 6 16,-1-2 0-16,6 1-5 16,-7-4-19-16,4 12-11 15,4-8-18 1,-2-1-11-16,9 4-18 0,1-10-10 16,-1 3-55-16,1 4-63 0,-3 24 106 15</inkml:trace>
  <inkml:trace contextRef="#ctx0" brushRef="#br0" timeOffset="1477.47">11535 6695 523 0,'-16'40'192'0,"3"-7"-137"16,-4 17-16-16,-4-15 10 0,8 9 17 16,-1 1 3-16,1-1-11 15,0 4-5-15,-1 1-6 16,-4 15-5-16,9 0-16 16,2 21-7-16,6 6-12 15,1 4-3-15,0 7-3 16,2 2-1-16,-1 22 1 15,-2-3 0-15,-6 16 1 16,-1-3 0-16,-6-5 1 0,1 10 0 16,3 3 0-16,1-4-1 15,1 6-1 1,1-10 2-16,-3 6 5 0,0-3 8 16,7 0 16-16,-1 14 11 15,4-7 20-15,-1-3 3 0,-2-5-8 16,0-10-8-1,-3-12-22-15,1 2-8 0,-2-20-5 16,-4-1-2-16,3-1 0 16,-6-4 0-16,1 4-5 15,5-13-1-15,-5 2-4 16,3-1-1-16,6 10-1 16,-7 2-1-16,6-10 1 15,5 2 0 1,-6-15 0-16,6-7 3 15,-1 6 3-15,1-11 0 0,0-2 1 16,-3 3-2-16,4-8-4 16,-1 6-1-16,2-5-1 15,3 4 0-15,-1 8 0 16,-1-1 0-16,-2 5 1 16,2-6-1-16,0-3-1 0,6-6-2 15,-1-3-4-15,-5 3-3 16,2-1-2-16,-2-3-1 15,-3-3 0 1,5-2 2-16,0-1 4 0,-2-3 2 16,8 6 4-16,-2-3-1 0,-2-6-1 15,5 0-7-15,-2-4-17 16,0 0-14-16,0-11-35 16,-4-3-18-16,-3-11-62 15,-3-7-58-15,-2-6 139 16</inkml:trace>
  <inkml:trace contextRef="#ctx0" brushRef="#br0" timeOffset="5099.77">5836 6507 89 0,'-33'-14'53'16,"-2"3"0"-16,8 3-35 0,-2 0-14 0,-2-1 22 15,1-3 17-15,-4 4 32 16,-1 1 10-16,-1 2-5 15,0 3-15-15,-5-12-30 16,0 8-10-16,-6-1-19 16,-6-6-5-16,-5 10-2 15,0-1-1-15,3 10-1 16,5 14 1-16,-3 4 0 16,-1 1 1-16,-3 8-1 15,-6-2 0-15,6 13 0 16,-3 4 0-16,-2 4 0 15,7 16 2 1,-1 9 0-16,1-2 1 0,1 8 2 16,-5-4 1-16,-10 15 2 15,2 9 2-15,-4 12 0 16,-2-3 1-16,2 6-4 0,3 15-1 16,-7-5-1-1,-1 3-1-15,5 1 1 16,1-5-2-16,12 1-1 15,9 10 0-15,8 1 1 0,4-4 1 16,7 1 2-16,2 1 6 16,9 3 25-16,-4-4 7 0,4 26 4 15,-3-3-5-15,0-3-26 16,-4 12-8-16,-1-9-5 16,2-3-1-16,-7 2 0 15,10-4 1-15,4-7 0 16,8-4-2-16,11-7 2 15,13 0-1-15,17-6 5 16,4-3 3 0,16 5 0-16,2-9 0 0,-2-1-4 15,9-1-2-15,-10-14-1 16,-4-3-1-16,4-4 0 16,-2-5 0-16,14-11 1 15,6 3 0-15,1-15 1 16,1 1 0-16,-10-5 1 15,-1-9 2-15,-1-6 8 16,-5-10 2-16,5-3 8 0,-2-12 6 16,-1 2 7-16,2-5 13 15,-9-9 13 1,1 8-3 0,-8-9-3-16,2-3-6 0,1-9-14 0,2-4-2 15,14-3-9-15,-4-6-8 16,-1-5-6-16,-3-2-2 15,-12-3 2-15,9 2 0 0,2-3 1 16,1-7-1 0,2-6-5-16,-2-5-2 15,-3-7-3-15,8-5-1 16,3-2 0-16,1-4-1 0,5 6 0 16,-7 2-1-16,10 2 0 15,-7 4 1-15,5-10-1 16,-3 2 0-16,-5-13-1 15,7 2-2-15,-7-5 0 16,4 1 0-16,-9-5 1 16,12-2 1-16,3-2 2 15,-4-6 0-15,2 0-6 16,-6-1-4-16,-7 3-4 16,4 3-1-16,7 6 2 15,-10-14 5-15,-4-1 2 16,2-5 1-16,-8-5-4 15,7 6-4-15,-3 2-8 0,-5-10-1 16,-6 0 4-16,2 0 3 16,-6-3 1-1,1 3-3-15,-12-3-10 16,-5-3-1-16,-5 3 8 0,-9-1 6 16,2 1 16-16,-6-2 4 15,-9-4 6-15,-5-2 1 16,-8 9 0-16,-2-8-2 0,1 2-2 15,-2 4-1-15,-1-14 0 16,-2 11-1-16,-4-8-3 16,-5-3-4-16,3 0-7 15,-1-8-14-15,-4 5-19 16,8 1-1-16,-1 11 0 16,-4 2 9-1,7 3 4-15,-4 4-15 0,-2 0-13 16,3 8-1-16,-7 7-13 15,3 8-1-15,-4-6-8 16,-16-10-8-16,8 9 2 16,-3-1 6-16,-12 13-14 15,6 18-9-15,-11-5 67 16</inkml:trace>
  <inkml:trace contextRef="#ctx0" brushRef="#br0" timeOffset="7302.89">6133 6540 307 0,'35'10'129'0,"3"5"-61"15,1-2 21-15,-1 5 16 0,-10 0 11 16,-5 6 1-16,-3 8-10 0,-5 3-26 16,4-6-14-16,-1 14-27 15,2-4-12-15,2 1-16 16,3 11-5-16,4-11-6 15,-1 5-1-15,6-1-7 16,1-2-14 0,5-1-53-16,6 8-31 15,2 6-109-15,-6 12 130 16</inkml:trace>
  <inkml:trace contextRef="#ctx0" brushRef="#br0" timeOffset="7843.01">5961 6978 231 0,'-58'39'79'16,"71"-22"-103"-16,11 0-43 0,0 9 42 15</inkml:trace>
  <inkml:trace contextRef="#ctx0" brushRef="#br0" timeOffset="10359.58">12961 11875 304 0,'-56'-94'198'16,"56"83"-14"-16,-2 8-35 16,-5-5-8-16,6 4-24 15,-3-4-16-15,0 3-35 16,4 2-19-16,2 2-29 15,-2 1-11-15,0 0-9 16,7 11-1-16,53 39 1 16,-29-33 0-16,5-6 2 15,12 13 0-15,-8-4 0 16,4 4 1-16,8 8 0 0,-8-12 0 16,6 3 1-1,4 0-1-15,-3 3 3 0,2-1 1 16,-3 3 2-1,-5 3 0-15,-9-4 0 0,3 5-1 16,-13-14 0-16,-2 0-1 16,-1-2 2-16,-9-16-1 15,6 12 2-15,-6-12 2 0,-2-7 2 16,5 4 4-16,0-9 8 16,3-4 4-1,-4-14 4-15,5-3-1 0,-3-12-1 16,2 1-1-16,13 3-1 15,0-4 0-15,5-11-7 16,5-3-4-16,-1-15-5 16,4 0-2-16,9-7 2 15,8-5 1-15,4-1 1 16,2-8-2-16,3 0-3 16,-4-2-2-16,-2 6-3 15,-3 4 0-15,4 8-2 16,-4 1 0-16,1 10 0 15,-8 0-2-15,-14 16 0 16,-5 9-1-16,-12 11-11 0,-5 14-8 16,-11 4-34-16,-1 7-26 15,-7 2-85 1,0 5-80-16,-1 0 155 0</inkml:trace>
  <inkml:trace contextRef="#ctx0" brushRef="#br0" timeOffset="11681.88">16471 11951 725 0,'-42'-5'287'0,"34"10"-181"0,2-4-43 15,3-1-16-15,3-6 2 16,0 5-7 0,0 0-10-16,0 1-19 0,0 0-7 15,0 0-6-15,0 0 0 16,0 0 1-16,14 10 0 16,33 38 0-16,-27-18 1 0,6 17-2 15,2 1 1 1,-1 11-1-16,1 1 1 0,2-5 0 15,-6 11 4-15,0-13 21 16,1 0 11-16,-8 1 16 16,11-17 4-16,-5 1-14 15,-6 16-8-15,2-31-15 16,-9 17-5-16,-1-12-6 16,3-22-1-16,0 18-1 15,1-16-1 1,-1-11 0-16,-3 6 0 15,-3-12 1-15,-8-21 0 0,7 16-2 16,-1-2-2-16,3-9-3 0,4 15 0 16,-6-21-2-16,4-8-2 15,0-2-1-15,5-2 1 16,2 0 1-16,6-5 0 16,8-4 3-16,3-2 0 15,9-14 1-15,8-2 1 16,0-5 4-16,9 3 4 0,4 2 5 15,-5-5 2 1,7-9 1-16,1-4-1 0,4-5 1 16,8 1-1-16,10-3-1 15,-3-9-3-15,-2 8-4 16,-4-2-2-16,-4 9-2 16,3 15-1-1,-6 5-2-15,-5 6 0 16,-10 8-1-16,-8-2-1 15,-7 7-2-15,-5 4-3 16,-7 8-4-16,-1 8-8 0,-5 8-16 16,-1 8-11-16,-14 6-22 15,0 8-9-15,-8 10-56 16,-8 3-78 31,-1 12 137-47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46:03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19527 9476 348 0,'95'32'191'0,"-90"-23"-46"16,-10-6-30-16,9 10-46 16,8-2-6-1,-4 2-4-15,-4 2-4 16,-2 0-7-16,0 1-2 15,0 6-3-15,1 8-1 0,-3 1-6 16,-4 3-5-16,1 5-11 16,-7-9-5-16,-3-3-7 15,7-2-1-15,2-14-1 16,4-2 1-16,12-5 18 16,-10-11 5-16,0 0 6 15,2-9 3-15,0-15-10 16,3-3-2-16,-2-10-4 15,-4-4-3-15,0 6-7 0,-4 2-4 16,1 1-2 0,2 9-2-16,0 7 3 0,0 4 3 15,2 9 4-15,0 1 1 16,4 0-2 0,9 5-2-16,-7 1-1 0,5 3 1 15,2 1 2-15,-1 2-1 16,10 8-2-16,-3 5-3 0,4 7 2 15,1 6-2-15,-1 5 0 16,4 6-1-16,0 3-3 16,-3 1 1-16,3 2-2 15,-2-10-1-15,-2-2 2 16,1-8 0-16,-7-13 3 16,-1-1 3-16,-10-19 6 15,-3-12 0-15,5-12-1 16,-3-11-2-16,5-9-7 15,1 0 0-15,-12-5-1 16,-2-1 0 0,-7-8 2-16,-9-8 1 0,4 2-6 15,-3-4 1-15,2 11-4 16,12 10-4-16,2 11-1 16,5 13-5-16,1 13-16 15,-4 5-13-15,6 7-41 16,-1 5-24-16,4 5-65 0,4 3-62 15,1 11 151-15</inkml:trace>
  <inkml:trace contextRef="#ctx0" brushRef="#br0" timeOffset="404.5">20501 9576 517 0,'-7'17'231'16,"-6"0"-85"-16,5 6-100 15,0-5 10-15,6 8 29 16,1-1 17-16,-2 0 1 15,-2-6-18-15,3-4-34 16,2 2-15-16,6-4-24 16,7 8-7-16,8-13-6 15,-3-12-4-15,3-11 2 16,0-14 1-16,1 4 2 0,4-2 4 16,-3-7 3-1,1 4 2-15,-8-12 1 0,-10 4 2 16,-5 0 6-16,-4-1 4 15,-14 3 11-15,-1 2 6 16,-11 5 15-16,-8 2 3 16,-5 9-3-16,5 8-6 0,-6 11-21 15,5 13-8-15,6 14-14 16,1 0-3-16,3 7-3 16,2-2-3-16,6 3-6 15,2 2-8-15,6 0-51 16,2-1-51-16,14 8 74 15</inkml:trace>
  <inkml:trace contextRef="#ctx0" brushRef="#br0" timeOffset="3371.77">21638 9082 411 0,'-16'-39'198'0,"13"27"-48"16,3-3-6-16,-4-3 0 15,-10-3-10-15,6-2-28 0,-9-7-15 16,3 1-22 0,3-2-11-16,-9-1-21 0,4 7-9 15,-10-1-16-15,11 11-3 16,-13 0-6-1,5 8-2-15,3 12-1 0,-9-1-2 16,6 15-1-16,-1 2 0 16,-3 10 1-16,0 7-1 15,-2 6 2-15,1 4 0 0,0 3 1 32,-4 1 0-32,11 10 0 15,1 3 2-15,8 4 0 0,13 0 0 16,6-10-1-16,2-6 0 0,15-10 1 15,-11-5 0-15,10-11 4 16,8-5 3-16,-5-14 6 16,7-7 0-16,3-9-2 15,3-8-4-15,4-11-8 16,9 4-4-16,-4-10-17 16,-9-2-7-16,-9-8-3 15,-9-8 6-15,0 1 14 16,-4-2 7-16,2 17 3 0,-7 7 0 15,-6 13 0-15,2 9-1 16,-5 7 1-16,3 8 0 16,0 13 4-16,-1 0 2 15,-5 1 7-15,1 12 3 16,1 2 8-16,3 4 3 16,0 1-2-1,0-10-5-15,3-1-9 0,0 3-6 16,7-2-5-16,0 0 0 15,3-7-1-15,0-8 3 0,3-11 5 16,-2-5 7-16,4-9 13 16,-5-7 1-16,3-3 0 15,-1-5-7-15,-7-7-10 16,3 1-3-16,-10-6-1 16,-5-3-1-1,-2-1-2-15,-11-5 1 16,-2-4-2-16,-2 5 1 0,-2 4-1 15,6 6-1-15,1 6-2 16,0 4-2-16,3 7-4 16,0 7 0-16,0 4-4 15,4 3 1-15,2 2-3 16,0 1 0-16,1-1 3 16,1 0 1-16,-2 0 4 15,2 4 1-15,2 11 2 16,11 27 0-16,-1-28 1 0,2-6 1 15,10-2 3-15,-3-10 1 16,10-2 5 0,-4-1 3-16,1-3 4 0,11 5 2 15,-6-4-1-15,-1-1-2 16,2 7-8-16,-11 3-2 0,-5 3-6 16,2 8-2-16,-11 5 0 15,-2-1-1 1,-4 7 2-16,-2 4 1 15,-2-4-1-15,-2 1 0 0,3-5 0 16,-1-13 1 0,1-1 1-16,6 1 0 15,-1-8-1-15,2-1 1 0,4-7-1 16,-1-8 1-16,-1 0 1 16,1 0 1-16,0 0 0 15,0 0 1-15,1 2-1 16,-1 0 0-16,1 6 0 15,-2 3-1-15,0 7 0 16,2 4 0-16,5 5 2 16,-4 0 1-16,2 10 2 0,-4-5 3 15,-3 2 0-15,4 3 0 16,-2-5-3-16,-3 2 1 16,0 1-3-16,-1-5 1 15,-7-10 4 1,4 1-1-16,6-6-1 0,-5-3 0 15,5 2-6-15,-3-7 0 16,-6-5-2-16,3 1-1 16,3-3-1-16,2 3-1 0,-1 1 0 15,-1 1 0-15,4 5 1 16,0 0 1-16,6 6 0 16,5 2 1-16,-2 2 1 15,-3 5 1-15,-5 1 1 16,2 1-2-1,-5-1 1-15,1-1 0 0,0 0-1 16,-1 2 1-16,1-5 0 16,-1 1 1-16,2 0-1 15,4-4 0-15,-3-3-1 16,1-3-1-16,1-4 0 16,1-1 0-16,0-1 1 15,-1 0 0-15,-1 0 0 0,-2-1 1 16,0 2 2-16,-2 1-1 15,-1-2 1-15,0 4-2 16,2 1-2-16,-1-1 0 16,1 4-1-1,1 1 0-15,0 3 0 0,0 1 1 16,1 6 5-16,5 2 0 16,-1 4 3-16,11 7-1 15,-12 1-2-15,-4-1-1 16,-1-5-1-16,-3 0-1 0,2-3 0 15,2-3 1-15,-4-3 1 16,-2-5 3-16,5-7 1 16,-8-3 0-16,8 0-3 15,-3-5-3-15,-1 1-2 16,7-1-1-16,-6 0 0 16,4-5 0-16,-1 2 1 15,0-1 0-15,3 2-1 16,3 6 0-16,1 4-1 47,1 3 1-47,-3 4 0 0,-5 2 0 0,4 6 1 15,1 3 0-15,2 3 2 0,-4-2-1 0,1-1 1 16,-4-5-1-16,3-3 1 0,-1-3 1 16,1-3 2-16,-2-4 0 15,0-3-1 1,2-1-1-16,-1 3-3 0,-1-1 0 15,-1 0 0-15,-2 1 0 16,-3-2 0-16,1 2 0 16,-1 6-1-16,1 1-1 15,2 1 0-15,-6-1 1 16,0 0 1-16,0 0 2 16,11 6 2-16,31 32-1 0,-25-31 0 15,0-2 1 1,3-5 0-16,-10-7 2 0,7-1 0 15,2-5-1-15,-2 0-2 16,9 0-1-16,-13-4-2 16,-3 0 0-16,2 3-2 15,2 5 0-15,-1 0-1 16,5 8 0-16,-6 1 0 16,0 1 1-1,1 7 1-15,0-1 1 0,-1 4 1 16,-1 1 1-16,-1 2-1 15,1 0 1-15,-4-2-1 16,0 0 1-16,-3-6-6 0,0 0-2 16,-1-11-30-16,1-8-28 15,2-8-79-15,-2-6-58 16,6-1-118-16,1-4-102 16,1-7 271-16</inkml:trace>
  <inkml:trace contextRef="#ctx0" brushRef="#br0" timeOffset="3422.88">23779 8638 604 0,'-11'1'329'0,"0"4"-84"0,1 6-55 15,-1 0-20-15,3 4-36 16,0 3-25-16,1-13-52 16,2 7-22-16,5-13-26 15,2-3-6-15,7-8-47 16,2-9-50-16,10-6-209 15,1-7 194 1</inkml:trace>
  <inkml:trace contextRef="#ctx0" brushRef="#br0" timeOffset="3587.62">24185 8433 1082 0,'1'15'450'0,"-4"11"-288"0,0 7-48 16,2 12-79 0,2 3-14-16,4 6-5 0,-5 0-3 15,1-1 0-15,2-2 3 16,1-13 10-16,4-6 1 16,0-8-5-1,2-2-6-15,0-7-10 0,0-2-6 16,3-10-36-1,0-1-35-15,5-6-118 0,9-2-90 16,-4-11 171-16</inkml:trace>
  <inkml:trace contextRef="#ctx0" brushRef="#br0" timeOffset="3908.08">24052 8788 975 0,'-18'8'457'16,"-3"-8"-203"-16,21 4-136 16,10-4-35-16,17-6-33 15,15-4-8-15,11-16 1 16,6-9-12-16,14-13-23 0,-1-1-13 16,12-1-80-16,-2 5-96 15,-15 8 114 1</inkml:trace>
  <inkml:trace contextRef="#ctx0" brushRef="#br0" timeOffset="10511.95">19975 14062 214 0,'-46'-67'151'0,"46"61"17"15,-1 2-15 1,0 3-31-16,0 0-17 0,-1 0-29 16,1 1-15-16,0 0-24 15,0 0-9-15,0 7-13 16,0 14-5 0,5 39-3-1,6-22-1-15,1 5-2 0,2 5 1 0,-2-7-2 16,-1-4 0-16,0-3 0 15,-6-11-1 1,-3-4 2-16,4-4 1 0,-9-10 3 16,0-2 3-1,-6-11-1-15,-1-4-2 0,3-5-6 16,-1-6-2-16,4-7-1 16,0-7-2-16,-1-11 0 15,-1 2 1-15,2-7 2 16,0 5 1-16,-1 12 2 15,1-1 5-15,3 14 18 0,2 5 7 16,4 8 12-16,2 5-1 16,4 6-9-16,4 7-4 15,9 11-6 1,4 2-3-16,9 10-6 0,0 2-4 16,7 9-5-16,0 8-2 15,-6 0-2-15,-1 2-1 0,-6-8 0 16,-4-3 0-16,-3-11 0 15,-3-2 1-15,-8-14 0 16,-1-4 2-16,-6-12 3 16,0-8 2-16,-2-10 0 15,3-7-1-15,1-9-5 16,-2-9 0-16,3-11-3 16,-2-6-1-16,-2-5 0 15,0 3 0-15,-3 1 1 16,2 6-1-16,-1 6 1 15,-2 0-1-15,3 9-1 16,0 4-1-16,1 5-15 16,-1 8-19-16,0 12-75 15,3 10-62-15,-1 11 105 0</inkml:trace>
  <inkml:trace contextRef="#ctx0" brushRef="#br0" timeOffset="10994.05">20694 14314 408 0,'0'13'223'0,"1"-2"-48"0,11 5-87 0,1 2-25 0,6 3-34 16,1 1-13-16,3 1-12 16,-1-1-3-16,-3-9 0 15,0-3-1-15,-3-9 2 16,1-5 1-16,-1-8 3 15,-2-5 2-15,-4-8 0 16,-4-1 1-16,-6-7 0 16,2 2-2-16,-10-5 0 15,-4 0 2-15,-7-13 19 16,-7 3 17-16,-9-2 33 0,-3-3 8 16,4 20-5-16,0-2-13 15,3 15-31-15,7 7-12 16,9 10-17-16,-7 1-6 15,18 9-3-15,-3 5-3 16,-4 9-3-16,12 8-6 16,-1 3-39-16,9 7-39 0,-9-10-119 15,-4-4 130-15</inkml:trace>
  <inkml:trace contextRef="#ctx0" brushRef="#br0" timeOffset="13868.74">21963 13745 417 0,'35'-79'238'0,"-49"68"-53"16,-6-7-56-1,-2-12-19-15,-1 6-29 0,-1-3-8 16,-1 1-15-16,-1 3-3 16,-4 0-6-16,0 2-4 15,2 9-11-15,2 3-9 16,-5 5-14-1,7 6-4-15,-3 11-7 0,-1 9-2 0,-3 11-2 16,0 8 1-16,0 17 2 16,9 5 1-1,-3 5 4 1,-1-2 0 46,6 6-1-62,-3 0-1 16,19 13-2-16,2 0 1 0,4-11-1 0,7-8 1 0,7-19-1 16,8-12 1-16,-3-14-1 0,6-7 0 15,-5-10 0-15,3-4 0 0,7-3 1 0,-3-8-1 16,4-7-1-16,-7-5-3 0,0-3-2 0,-4-2-1 16,-2-4 3-16,-5 5 1 0,0-7 3 15,1 8 2-15,-5 1 0 16,-2 3 1-16,2 18-1 0,-6-5 0 15,5 14-1-15,-2-2 1 16,-1 6 1-16,2 9 0 16,1 6 1-16,-1 3 0 15,1-7 0-15,0 3 1 16,9-1-2-16,-2 1 0 16,11 5-3-16,-1-6 0 0,-8-7 0 15,1-5 0-15,-12-9 3 31,6-1 2-31,1-5 3 0,-7-3 2 0,11-5 2 16,-9-2 1-16,-4-7 0 16,1 4 0-16,-15-7-5 15,-3-3 0-15,-2 3-5 16,-3 2-1 0,-7-6-1-16,-6-4 0 0,-9 2-1 15,1 0 0-15,6 12 0 16,4 6 0-16,9 6-2 15,2 0-1-15,9 7-3 16,5 3-2-16,1-2 1 16,1-1 1-16,0 0 2 15,0 0 1-15,0 0 3 0,12 2 0 16,37 1 1-16,-29-13 1 16,7 0 2-16,12 3 3 15,-1-2 4-15,4 4 1 16,0 6 3-16,-4 2-1 15,-7 7-5-15,2 3-2 16,-9 4-5-16,-2 4 0 16,-7 4-1-16,-4 3 0 0,-3 1 1 15,-6-1-1-15,-1-1 2 16,-1-4 0 15,-4-9 1-31,4 4 1 0,-3-5 0 16,0-3 3-16,1-4 3 0,-3-6 2 0,2-11-1 15,-1-3-3-15,4-7-5 16,2 2-2-16,5-3-1 16,5 3 0-16,1 3 3 15,1-1 1-15,0 4 1 16,-2-1 1-16,1 9-3 16,-2 0-2-16,3 5-2 15,-1 8 1-15,-3 1 2 16,-2-2 0-16,1 11 4 15,-4-6 0-15,4-3-1 0,-4 6 1 16,4-5 0-16,-2-4-1 16,-5-3 1-16,3-7 1 15,-6-6-2-15,-2 2-1 16,6-6-1-16,7 8-2 16,-13-14 0-16,4 5 0 15,4 0 0-15,-16-8 0 0,11 7 0 16,1 2-1-1,-2 2 0-15,13 4 0 16,0 4 1-16,2 1 0 0,-8-1 1 16,2 3 0-16,-2 6 2 15,3-1 1-15,8 6 0 16,-8-6-1-16,13 5-1 16,-5 0-1-16,-3-6-1 15,3 7-1-15,-9-8 0 16,-4-2 0-16,5 4 0 15,-1-2-1-15,-3-1 0 16,1 0 0-16,-2 0-1 16,-3 0-1-16,-1-1-2 15,0 0 1-15,0 0 1 16,0-1 2-16,0 0 0 16,0 0 1-16,5-10-1 0,19-32 0 15,-13 28-1-15,-2 2 0 16,6 3 0-16,-3 0-1 15,2 2 1 1,2 5 0-16,1 3-1 0,-1 2 0 16,0 2 1-16,1 2 0 15,-1 0 1-15,5 3 0 16,-3-3 0-16,-5-1 0 16,-3-2 0-16,-4-1 1 0,1 0-1 15,-6-2 1-15,3 0 1 16,-4-1 0-16,0 0 0 15,0-1 1-15,0 1-1 16,0 0-1-16,3-1-1 16,4-3 0-16,1 0 0 15,29-24-1-15,-27 30 0 16,-2-1 0-16,7 3-1 16,-1 3 1-16,3-5 0 15,-1 2 1-15,-4 1-1 16,-1 0 1-16,2 0 0 15,0-3 0-15,2-4 2 16,-4-4 1-16,-1-2-1 16,1 1 0-16,-3-4 0 15,0 1 0-15,-2 3 0 0,-2-2 0 16,1 5-2-16,-2 2 0 16,2 2 0-16,-2 0-1 15,-3 1 0-15,0 0 1 16,0 0 0-16,9 1 1 15,5 6 0-15,25 27 1 16,-25-30-2-16,-2-2 0 0,-3-2 1 16,-1-1 0-16,1-5 2 15,-3-3 1-15,3-1 0 16,-3-1-1-16,0 2 0 16,-7 1-2-16,-1 0-1 15,2 5 0-15,0-3-3 16,0 3-1-16,0 3-5 15,0 0-2 1,0 0-9-16,0 0-16 0,7 0-53 16,7 1-56-16,25-4 89 15</inkml:trace>
  <inkml:trace contextRef="#ctx0" brushRef="#br0" timeOffset="14064">23500 13507 1076 0,'0'-2'436'0,"0"2"-260"16,0 2-130-16,7 19-26 15,4 22-40-15,-10-31-26 16,0-9-83-16,-6-7-85 0,8-11 134 15</inkml:trace>
  <inkml:trace contextRef="#ctx0" brushRef="#br0" timeOffset="14319.01">23626 13352 1244 0,'15'64'465'0,"-24"-34"-364"16,7 8-52-16,3 5-38 15,2 2-8-15,1 1-1 16,3-2 0-16,-2-11 1 16,4 4-1-16,2-13-1 15,0-3 1-15,3 2-3 0,3-2 0 16,1 3 0-16,1 4-1 15,4 0-5-15,-3 1-9 16,3-1-26-16,-4-3-18 16,5-3-31-16,-3-6-6 15,-5-4 4-15,0-6 1 16,-16-12-99-16,-7-5 132 16</inkml:trace>
  <inkml:trace contextRef="#ctx0" brushRef="#br0" timeOffset="14515.77">23713 13597 1369 0,'7'3'562'0,"2"-1"-353"15,34 7-62-15,-12-8-100 16,6-4-13-16,2-7-23 15,5-5-16-15,1-15-56 16,-5-8-43-16,8-10-142 0,-1 0 152 16</inkml:trace>
  <inkml:trace contextRef="#ctx0" brushRef="#br0" timeOffset="71079.46">1726 5218 520 0,'-88'23'199'0,"70"-7"-146"0,9 8-22 0,7 11-10 16,0-5 10-16,13 14 16 16,-4-2-3-1,2 0-3 1,3 8-8-16,4 7-14 0,4 4-4 15,3 17-8-15,2 5-4 16,-1 2-2-16,0-5 0 16,2-18 1-16,-6-13 1 15,0-21 17 1,-1-7 10-16,-2-14 26 16,0-10 13-16,-3-14-3 15,-5-12-6-15,2-16-21 16,-5-9-12-16,-2-14-12 0,2-3-4 0,-19-13-4 0,0 5-3 15,-8-8-1 1,-11 0-2-16,9-4-1 0,-2-3 0 16,10 9-1-16,2 10-1 15,6 16 0 1,7 9-2-16,6 10-1 0,3 3-2 0,6 11-2 16,4 7-1-16,15 13-4 15,1 9-1-15,16 16 1 16,1 5 0-16,1 16 6 15,-3 1 4-15,-1 17 3 16,1 7 0-16,-1 11 2 16,5 10 0-16,-6-9 1 15,-2-7 1-15,-14-21-2 16,-4-12 1-16,-3-6-1 16,-14-5-18-16,2-4-121 15,-5-2-136-15,-15-9 167 16</inkml:trace>
  <inkml:trace contextRef="#ctx0" brushRef="#br0" timeOffset="71188.47">1562 5836 801 0,'12'-8'271'0,"18"-9"-254"16,8-8-2-1,8-1 40-15,-2-9 14 0,2-3 24 16,6 0-5-16,9-2-37 16,-8-6-13-16,-2-5-28 15,-4 3-23-15,-13 2-102 16,4 1-98-16,-12 10 128 15</inkml:trace>
  <inkml:trace contextRef="#ctx0" brushRef="#br0" timeOffset="71626.95">2185 5350 381 0,'79'62'208'0,"-72"-63"-37"16,5-3-79-16,10-11-35 0,2 0-2 15,8-7 3-15,6-2-1 16,0 1-17-16,3-9-8 16,3-4-13-16,-6-1-5 15,5-7-8-15,-3 5-1 16,-8-1-43 0,2 12-73-16,-13-1 73 0</inkml:trace>
  <inkml:trace contextRef="#ctx0" brushRef="#br0" timeOffset="71961.36">2537 5839 1015 0,'-5'31'369'0,"27"-31"-310"16,17-12-27-16,22-28-30 15,7-14 0-15,14-13-1 32,8-3 1-17,-4-8 0-15,-4-2-3 0,-16-7-61 0,-5 1-79 16,-1 7 90-16</inkml:trace>
  <inkml:trace contextRef="#ctx0" brushRef="#br0" timeOffset="73786.14">3589 4438 806 0,'-12'-10'271'0,"8"10"-267"15,7 11-4-15,2 4-8 16,1 5 6-16,4 5 14 16,-2 1 8-16,8 6 6 15,2 3 0-15,8 11-11 16,4 5-5 0,2 13-7-16,5 3 0 0,2 5-3 15,-2-7-16 1,2-15-78-16,-4-7-56 0,-5-26 85 15</inkml:trace>
  <inkml:trace contextRef="#ctx0" brushRef="#br0" timeOffset="74099.2">4022 4708 947 0,'0'87'333'0,"7"-51"-294"0,9 12-24 0,10-10-14 0,-1-8 0 0,7 7 3 15,-6-24 2-15,-1-14 4 0,0-3 2 0,1-14 1 0,2-6 0 0,-2-14-5 16,2-6-3-16,-8-10-14 0,1-1-7 0,-10 7-3 0,-7 1 2 15,-11 3 13-15,-6 6 6 16,-9 4 20-16,-7 2 8 0,-8 2 14 0,-4 0 0 16,1 6-14-16,1 7-10 0,3 14-17 15,0 3-3-15,6 19-6 0,1 7-2 0,10 10-1 0,5 6-1 16,5-1-2-16,9-1-5 0,10 3-37 0,5-1-30 0,13 0-95 0,0-1-85 0,2-5 168 0</inkml:trace>
  <inkml:trace contextRef="#ctx0" brushRef="#br0" timeOffset="74141.82">4500 4609 868 0,'0'9'295'0,"5"9"-279"0,8 6-14 0,8 2-2 0,-3 4 0 0,2-8 2 0,0-4 3 0,-1-6 6 0,1-4 0 0,5-6 3 0,-4-5-1 0,7-11-4 0,-1-7-3 0,-3-14-13 0,2-2-16 0,1-3-23 16,-6-3-4-16,-5-1 9 0,-2 0 14 0,-14-10 28 16,-1 0 12-16,-15 2 22 0,3 0 8 0,-14 11 11 0,-6 7-4 0,1 13-15 0,-10 6-10 0,10 17-18 0,2 10-7 0,0 14-5 0,4 8-2 0,0 17-1 0,7-2 1 0,4 10 1 0,3-3 0 15,9-8-23-15,3 3-24 0,4-11-109 0,10 1-139 0,4-12 192 0</inkml:trace>
  <inkml:trace contextRef="#ctx0" brushRef="#br0" timeOffset="74172.14">4929 4554 663 0,'1'8'225'0,"16"7"-216"0,4 1-19 0,3-6 2 0,1-5 2 0,-3-7 14 0,-1-3 13 0,-1-8 14 0,-1-3 3 16,1-6-3-16,-1-7-8 0,1-6-15 0,6-1-5 0,-3-9-5 0,-4-1-2 0,-3-1 2 0,-9-3 1 0,-2 9 12 0,-2 2 17 0,-11 7 28 0,0 3 12 15,-13 9 4-15,-3 3-8 0,0 9-27 0,-5 7-13 0,-6 12-20 0,-1 9-7 0,-6 18-6 0,3 7-4 16,-4 19-16-16,5 5-15 0,9 8-67 0,5 2-89 0,27-7 127 0</inkml:trace>
  <inkml:trace contextRef="#ctx0" brushRef="#br0" timeOffset="76016.28">2580 6979 666 0,'23'60'280'0,"-37"-49"-175"0,5 3-42 15,2 0-10 1,4 5 8-16,0 3 11 0,1 9 4 16,1 4-12-16,1 8-25 15,3 6-13-15,10 4-17 16,-1 3-4-16,8 1-5 15,0-3-2-15,1-3-4 16,0-3-11 0,1-5-28-16,-1-7-19 0,-3-8-45 15,-2-10-34-15,-6-12-156 16,-4-6 193-16</inkml:trace>
  <inkml:trace contextRef="#ctx0" brushRef="#br0" timeOffset="76450.69">2419 7105 972 0,'-5'-23'341'0,"11"-5"-301"0,9-1-27 0,6-7-14 16,9 3 8-16,0 0 25 15,1 3 8-15,0 7 6 16,-6 0-6-16,3 15-22 16,0 0-11-16,-2 12-10 15,1 4-5-15,-4 14-6 16,-2 8-10 0,-1 9-14-16,-5 9-4 15,-6-1-2-15,-1 4 9 0,-11-3 17 16,1 4 7-16,-2-1 10 15,-4-4 1-15,5-8 2 0,-2-10 2 16,1-9 1 0,2-9 2-16,2-5 1 15,1-3 2-15,5-13 8 16,7 6 4-16,12-5 0 0,-8-7-3 16,27 10-11-16,-4-4-5 15,2 4-2-15,12 7-1 16,-20 1 0-16,2 7 0 15,-11 5 0-15,0 5 1 0,-7 4 1 16,-3 1 0-16,-5 4-1 16,-3-1 0-16,-7 5-1 15,-4 0 1-15,-9 0 2 16,-1 1 0 0,-5-2 2-16,-1 2-1 15,-3-2-1-15,-4-10-1 0,7-3-2 16,-8-7-4-16,14-8-18 15,-1 3-22 1,5-16-109-16,5-5-86 0,9-15 146 16</inkml:trace>
  <inkml:trace contextRef="#ctx0" brushRef="#br0" timeOffset="76779.81">3295 7163 1078 0,'3'9'369'15,"9"4"-343"-15,-1-3-21 0,3-5 3 16,2-3 2 0,-4-5 6-16,3-1 2 0,2-7-6 15,-5-7-5-15,3-8-35 16,1-2-35-16,4-1-148 15,2 4 136-15</inkml:trace>
  <inkml:trace contextRef="#ctx0" brushRef="#br0" timeOffset="76941.28">3454 7326 900 0,'-19'46'353'0,"6"-18"-250"0,5-8-47 0,10-8-47 16,21-1-3-16,2-13 8 16,-1-8 2-16,4-17-1 0,-11-19-4 15,13-11-23-15,5 1-25 16,0-7-97 0,1 9-144-16,-6 7 178 15</inkml:trace>
  <inkml:trace contextRef="#ctx0" brushRef="#br0" timeOffset="77807.17">3928 6799 711 0,'18'-4'242'0,"5"-10"-219"16,10-7 17-16,-1-4 51 16,-4-3 19-16,-1 0 16 15,-2 2-18-15,-3-1-45 16,1 3-18-16,0 3-28 16,-1 5-10-16,-3 4-24 15,-1 6-15-15,-8 11-19 16,-1 5-3-16,-8 13 13 0,4 6 13 15,-5 14 18 1,-2 5 4-16,-2 4 4 16,-3 6 2-16,7 0 1 0,0-7 4 15,1-5 6-15,-2-11 5 16,-3-12 7-16,6-4 3 16,0-11-1-16,6-3-2 15,-2-10-4 1,-3-2-1-16,17-11-4 0,-2-4-5 15,1-8-5-15,6-1-3 16,-13-4-1-16,7 3 0 16,2 8-1-16,-6 2-1 0,6 16-1 15,-7 5 1-15,4 13 0 16,-1 6 1-16,-1 11 1 16,2 3 0-16,-4-5 0 15,2-1 0-15,0-12 0 16,2-2 2-16,-1-12 3 15,-1-5 3-15,1-5 5 16,-2-8 1-16,2-9-3 16,-2-3-2-16,2-14-7 15,2 1-2-15,-4-5-1 16,1 1 0-16,-8 1 1 16,-5 2 0-16,-6 1 5 0,-9 3 1 15,-6 7 2-15,-1-2 1 16,0 14-4-16,-3 5-3 15,2 11-5-15,3 11-2 16,-6 8-1-16,2 8 1 16,-5 5 2-16,2 5 1 15,5 3 1-15,0-1 0 0,14 7-2 16,1 3 1-16,6 8-2 16,5 0-1-16,4-3-21 15,3-9-32-15,3-9-161 16,5-7 146-1</inkml:trace>
  <inkml:trace contextRef="#ctx0" brushRef="#br0" timeOffset="78247.64">4968 6593 1077 0,'-4'25'381'16,"5"0"-318"-16,10 8-67 0,0-2-4 16,3-3 3-16,-3-8 5 15,-5-6 2-15,3-3 2 16,-1-14 4-16,-1-1 2 16,4-19 0-16,0-7-1 15,2-9-16-15,3-1-12 16,-1-3-17-1,0 0-3-15,-4 3 13 0,-2-1 10 16,-7 9 28-16,-2 3 16 0,-12 5 25 16,-3 1 10-1,-8 3 4 1,-4 6-10-16,-1 13-22 0,2 1-13 16,0 22-19-16,-1-2-3 0,11 16-6 15,0 6-2-15,1-6-4 16,2 6-10-16,12-8-46 15,7-6-32 1,10-5-159-16,8-4 165 0</inkml:trace>
  <inkml:trace contextRef="#ctx0" brushRef="#br0" timeOffset="78617.28">5469 6386 764 0,'18'23'247'0,"5"2"-268"16,-2 5-2-16,0-5 5 0,-4-3 16 15,-5-5 44-15,-2-5 23 0,-5-8 49 16,2-4 6-16,0-12-17 15,0-5-22 1,5-13-54-16,1-6-18 0,1-10-17 16,0-4-2-16,1-4 4 15,-7-2 5-15,-6 5 22 32,-9 4 17-32,-16 7 16 0,0 8 1 0,-1 14-17 15,-3 6-15-15,1 20-22 16,-4 11-6-16,-3 20-8 15,-3 13-16 1,-9 26-60-16,-6 14-50 0,-14 19 82 16</inkml:trace>
  <inkml:trace contextRef="#ctx0" brushRef="#br0" timeOffset="79546.57">2557 12792 549 0,'-31'-8'249'0,"1"4"-103"16,6-4-61-16,-4-4-8 0,-1 4 8 15,0-1 6 1,-7-5-7-16,3 3-5 0,5 2-8 16,-4 2-8-16,5 6-16 15,-1 6-10-15,2 4-20 16,0 10-9-16,2 13-12 16,-5 2-5-1,6 18-5-15,-16-2 2 0,24 22 2 16,8 5 2-16,9 6 6 15,29 5 0-15,-13-19 2 16,7-6 4-16,5-23 23 16,-2-13 14-16,17-21 18 15,-1-13 2-15,21-20-16 16,0-13-13-16,7-14-15 16,-3-13-7-16,-15-2-10 15,-2-3-33-15,-12-3-146 16,-2 7 125-16</inkml:trace>
  <inkml:trace contextRef="#ctx0" brushRef="#br0" timeOffset="79674.67">2982 12593 1305 0,'0'27'528'16,"-5"-22"-348"-16,0-5-76 0,14-13-82 15,9-6-3 1,9-4 1-16,4-5-2 0,-2-3-7 16,0-4-5-16,-6-5-35 15,0-2-30-15,-4-3-91 16,-4 5-71-16,-4 3 137 16</inkml:trace>
  <inkml:trace contextRef="#ctx0" brushRef="#br0" timeOffset="79797.64">3166 12681 1136 0,'-7'70'491'0,"-1"-23"-272"0,6-10-82 16,2-15-80-16,5-6-20 16,3-10-19-16,4-6-11 15,8-16-32-15,5-12-22 16,14-19-62-16,1-14-38 15,6-15-148-15,7-5 185 16</inkml:trace>
  <inkml:trace contextRef="#ctx0" brushRef="#br0" timeOffset="80232.27">3618 11947 978 0,'55'55'376'0,"-59"-31"-241"16,9-8-124-16,6-7-11 0,6-10 11 15,3-13 15-15,5-11 17 16,10-4 1-16,3-17-11 15,6-1-11-15,3-11-16 0,-5-3-5 16,2 4-13-16,-3 3-8 16,-6 15-7-16,-3 10 0 15,-4 14 9-15,-4 13 9 16,-5 12 13 0,1 22 13-16,-12 3 26 0,-5 7 14 15,-5 14 16 1,-6-5-2-16,2 18-16 0,-3 4-10 0,2 9-19 15,-4 0-8 1,5 6-10-16,2-3-3 0,0-10-6 16,4-1-3-16,-1-22-10 15,1 0-8-15,4-11-26 16,0-7-22-16,2-11-60 16,-5-12-76-1,-1-13 133 1</inkml:trace>
  <inkml:trace contextRef="#ctx0" brushRef="#br0" timeOffset="80773.84">3956 12514 921 0,'-7'0'383'0,"0"1"-209"15,3-4-126-15,3-4-19 16,14-4-20-16,0-5-6 15,10-5 0-15,2-6 0 16,-4-8-1-16,4-7-1 16,2-7-1-16,3 2 0 15,5-2 0-15,1 7-2 16,1 6-6-16,7 9-2 16,-17 9-4-16,12 17 1 15,-7 20 7-15,-9 5 5 16,12 24 10-16,-16-3 10 15,-1 4 19-15,-13-4 8 0,-1 1 5 16,-3-4-1-16,-1-2-10 16,8 2-6-16,0-15-12 15,0 2-7-15,1-18-13 16,0-6-2 0,0-15-2-16,3-12-1 0,1-17-5 15,2-7-5-15,-1-10-9 16,-1-6-1-16,-1-4-1 15,-8-5 2-15,-1 5 4 16,-3 6 2-16,-9 14 8 16,0 13 5-16,-5 11 4 15,-3 9 4-15,1 11 3 16,-6 2 0-16,-2 13-2 16,-2 8-2-16,-2 11-2 0,2 4-1 15,10 13 0 1,-1-1-1-1,7 0-3-15,8 4-4 0,-7-12-14 16,8-1-18 0,7-6-45-16,-2-8-38 15,13-6-153-15,3-3 176 16</inkml:trace>
  <inkml:trace contextRef="#ctx0" brushRef="#br0" timeOffset="81121.86">4925 12089 769 0,'7'19'339'16,"-7"-2"-143"-16,11 9-136 16,-5 0-6-16,3 0 0 15,4-1 0-15,-6-4-21 16,-1-12-16-16,1-8-18 15,2-2-3-15,-1-21 0 16,2-6 2-16,1-19 2 16,-3-9-1-16,4-2 0 31,-3-1 1-31,-5 9 1 0,-3 3 4 16,-6 11 26-16,-8 8 23 0,-10 4 31 0,-3 16 8 15,-5 1-20-15,-5 11-19 16,4 19-34-16,-1 2-10 0,-8 27-12 15,5 8-6 1,-1 25-28-16,4 13-33 0,17 16-4 16,4 13 33-1</inkml:trace>
  <inkml:trace contextRef="#ctx0" brushRef="#br0" timeOffset="142236.01">12628 10457 497 0,'44'-21'182'16,"-51"12"-130"-16,3 4-16 0,-5-2 12 15,-1 0 10-15,-4-1 12 16,-8 0-2-16,1 0-1 16,-4 0-5-16,2 1-20 15,3 3-11-15,-3-6-20 16,-2 2-5-16,-3-3-5 15,-2 0-1-15,-3 5-1 16,4 5-1-16,2 7 0 16,0 4 0-16,4 6 1 15,-1 2 1-15,0 3 0 16,1 1 1-16,1 7 5 0,1 6 0 16,4 11 3-16,-1 7-1 15,9 19-1 1,2-1-2-16,1 1-2 0,5-4-1 15,0-16-1-15,1-4 0 16,12-9 0-16,5-3 0 0,6-9 1 16,2 0 1-16,2-10 4 15,0-4 1-15,6-4 2 16,-2-4 0 0,3-10-1-16,-1-1-1 15,0-8-1-15,-5 1-1 0,-2-5 1 16,2-2-1-16,-2-4 0 15,4-1-2 1,-6-2-1-16,-4 2 0 16,-6 2 0-16,-1 4 1 0,-3 5 1 15,-5 0 0 1,-1 7 3-16,-2-1-1 0,-1 5-2 16,0 3-1-16,-1 3-3 15,-1-3-1-15,0 0 1 16,1 3 2-16,0 15 3 15,5 30 1-15,-1-26-1 0,3 0-1 16,5-2-3-16,-1-1-1 16,2-4 2-16,1-1 0 15,-1-10 6 1,2-1 9-16,0-5 16 0,0-6 9 16,2-4-2-16,-2-3-5 15,0-3-12-15,-1 0-7 0,-6-3-3 16,1 0-3-16,-5 2-5 15,-1-1-1-15,-10 0-3 16,-2 8-1-16,-9-9-2 16,-3 6-1-16,-1 3-3 15,-1-6-2-15,6 17-2 16,0 1-2 0,6 7-2-16,-2-3-1 0,5 1 0 15,2-5 1-15,6 1 3 16,4 0 2-16,-4-1 5 15,0-1 3-15,14-3 1 16,37-14 2-16,-22 6 2 16,3 2 3-16,1 4 2 15,3 6 2-15,5 10 2 16,-2 2-1-16,0 7-2 16,-7-3-1-16,-14-1-5 0,-1 1-2 15,-5 2 0 1,0 1-2-16,-1 4 1 0,-5-1-1 15,-2 0-1-15,-2 3 1 16,0-2-1-16,1-2 1 16,-2-5 1-16,1-6 0 15,-1-4 2-15,3-5 1 16,0-3 2 0,-4 1 1-16,0-1-1 31,6-17 0-31,15-37-4 0,-10 27-1 0,1 0-2 15,-1-2 0-15,5 5-1 0,2 5-2 0,1 8 1 16,1 6 0-16,-4-2-1 16,2 13 0-16,3 10 1 15,1 5 0-15,1 14 2 16,-7-9 0-16,2-1 1 16,-24-2 0-16,16-3 0 15,-1-1 1-15,-8-6 1 16,18-3 1-16,-19-7 1 15,-1-1 1-15,2-4 0 16,-1 3 0-16,0 0-2 16,3-4-1-16,3-16-2 15,27-29 0-15,-29 25-1 32,0 2 0-32,9 3-1 0,-9-3 1 0,11 12-2 0,-1 2 0 15,-6 4 0-15,10 5-1 16,-7 1 1-16,0 3-1 15,5 4 1-15,-6 3 0 16,3 6 0-16,0 1 2 47,-2 3 0-47,1 0-1 0,1 1 1 16,-3 0 0-16,1-7 0 15,0-1 0-15,-5-5 0 0,1-3 0 0,3-5-2 16,1 0-1-16,4-6-10 0,-5-6-9 15,10-4-27-15,-1-4-16 0,3 0-43 16,11 1-31-16,0 2-178 31,0 4 207-31</inkml:trace>
  <inkml:trace contextRef="#ctx0" brushRef="#br0" timeOffset="143414.65">14041 10850 976 0,'-31'-28'362'0,"36"34"-280"16,6 5-54-16,-3 4-28 16,5-1 0-16,-9 2 2 15,1 1 2-15,-1 5 3 0,-5-4 0 16,-1 2-1-16,1-3-1 15,-4-6-5 1,3-2-1-16,2-3-7 0,0-6-2 16,3-7-3-16,4-1-1 15,2-8 6-15,3-2 1 16,2-8 6-16,-2 1 3 16,2-3 6-1,-4-6 3-15,2 5 3 0,0-3 0 0,-3 5-6 16,2 8-4-16,3 13-4 15,2 8-2-15,0 19-1 16,1-1 0 0,2 1 0-16,-7-2 2 0,9 4 1 15,-5 1 0-15,-7-1 3 16,6 1 0-16,-5-8 2 16,0-2 0-16,3-2-1 15,-5-2 1-15,-1-6 0 16,0-2 1-16,2-6 3 15,1-7-2-15,3-4-1 16,-1-3-2-16,2-3-2 16,4-3 0-16,-6-6-2 15,0-4 0-15,4 0-4 0,1-5 0 16,0 20-1-16,2 0 0 16,-5 5 2-16,2 12-1 15,0 5 3-15,-3 6 1 16,2 17 2-16,-2 0 3 15,-1 7 2-15,2 0 1 16,-5-4 2-16,-1 5 0 16,4-12-1-16,-1 3-1 0,-1-11-2 15,-1-2 1 1,-8-12 5 0,12 1 1-16,-3-7 1 0,3-5-3 0,0-3-7 15,-6-8-3-15,9 2-1 16,-1-5 0-1,4-3 0-15,-5-1 0 16,-7 1 0-16,6 8 0 16,-4 11 0-16,2 4 0 0,2-1-2 15,0 8 0-15,0 4 0 16,5 1 1-16,-7 13 1 16,-1-3 0-16,5 5 3 15,0 0-1-15,4-3 1 16,-4-2-1-16,2-7 0 15,0 5 0-15,-4-6-1 16,3 1 1-16,-3-8-2 0,-3-5-4 16,1-5-33-16,-1-3-41 15,-2-5-202-15,-1-7 184 16</inkml:trace>
  <inkml:trace contextRef="#ctx0" brushRef="#br0" timeOffset="143756.87">15060 10433 1057 0,'-31'-24'400'0,"31"35"-295"16,2 0-69-16,8 3-32 15,0-3-4-15,-2-5-2 16,-2-1-5-16,-1-6-20 15,-3-2-22-15,4-3-80 16,1-5-73-16,-4-9 126 16</inkml:trace>
  <inkml:trace contextRef="#ctx0" brushRef="#br0" timeOffset="143967.18">15136 10403 828 0,'116'-17'341'0,"-108"25"-170"16,7 6-143 0,-4 1-4-16,-12 1-8 15,17 6-2-15,-1 12-6 16,2 5-4-16,-3 1 0 0,-10 5-1 16,7 5 1-16,-7-3 0 15,11 5 0-15,6 3 0 16,-5-8-2-16,9 0-2 15,-8-6 0-15,-1-7 0 0,6-9-1 16,-5-6-2-16,3-11-18 16,3-7-16-1,-8-12-41-15,2-3-24 0,-2-9-43 16,-4-4-38 0,-4-5 121-1</inkml:trace>
  <inkml:trace contextRef="#ctx0" brushRef="#br0" timeOffset="144119.09">15356 10689 752 0,'-16'10'385'0,"7"-1"-81"16,9 2-185-16,18 12-16 15,5-14-22 1,3-2-6-16,13-13-20 0,-7-20-13 15,21-3-21-15,0-9-11 16,3-8-57-16,13 2-48 16,-9-3 58-16</inkml:trace>
  <inkml:trace contextRef="#ctx0" brushRef="#br0" timeOffset="208502.39">11186 12865 72 0,'-10'3'71'0,"-33"6"32"15,27-17 0-15,-4-4-15 16,1-3-9-16,-3-4-16 16,-5-3-1-16,7 12 1 0,-1 1 0 15,-4-2-2-15,4 5-2 16,-3-11-9-16,-1 0-8 16,7 20-12-16,-2-7-4 15,3 9-7-15,1 9-2 16,-2-5-6-16,1 14-2 15,-2 2-4-15,-1-4-1 16,2 7-2-16,1 2 1 0,6 15-1 16,-1-3 2-16,1 6 7 15,2 2 8-15,3-1 16 16,6 7 9-16,7-4 6 16,5-7-1-16,0-10-5 15,4-8-2-15,2-12-2 16,4-3-3-16,9-5-9 15,1-5-4-15,6-4-11 16,1-6-3 0,12-7-8-16,-11-13-24 0,8-12-162 15,7-14 131-15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46:57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5891 7963 93 0,'-55'23'47'0,"39"-29"-16"15,8 2-3-15,-7-7 2 16,2-2 12-16,-10-7 24 15,-7-1 13-15,13 0 10 16,-2 2-10-16,1 2-23 16,-2-5-12-16,-2 13-21 15,1 1-5-15,-2 13-9 16,1 5-2-16,-5-2-4 16,-3 4 1-16,-1-1 1 15,0 6 1-15,-4 1 0 16,3 1 1-1,-6-2-3-15,-3-3-1 0,-1 2-2 0,-1 2 0 16,2 5-1-16,4 4 1 16,4 4 2-16,-1 6 0 15,-1 6 6-15,-1 5 3 16,2 0 7-16,1 9 3 16,3-4 1-16,4 2 0 0,6 3-6 15,2-7-2 1,2 7-3-16,-5-1-1 15,18-10 5 1,0-24 2-16,2 1 9 16,0 69 2-16,13-6-1 0,11-2 0 0,0-42-10 15,6 0-4-15,7 6-5 16,-1-3-3-16,6 3-3 16,-4-1-1-16,2-8-1 15,3 3 0-15,11-10 0 16,7 0 0-16,9-7 2 15,4-3 0-15,-10-2 2 16,-2-4 0-16,-2-6 0 16,1-1 0-16,5-6 3 15,0-4 0-15,1-4 10 16,-2-6 8 0,-8-9 13-16,0-4 3 0,-5-11-5 0,-2-4-6 15,4-11-13-15,9-3-2 16,-14-10-3-16,5-2-1 15,-12-4 1-15,-9 1 0 16,-2 2-1-16,-11-5-1 0,-6-2-1 16,-2 0-2-16,-4-6-3 15,0 2-2-15,1 2-1 16,-5-3-1 0,-3 0-1-16,-3 0 0 0,-8 4-1 15,-3 4-1-15,-9 2-1 16,-2 3 0-16,-9-6-1 15,-9-1-2-15,-2 4-2 16,-6 3 0-16,2 17-2 16,5 8-1-16,4 15-8 15,2 7-7-15,-6 12-10 16,-11 3-3-16,4 20 3 16,-9 6 5-16,-16 11-1 15,9 17-11-15,-14-6-67 16,6 7-68-16,7 2 111 15</inkml:trace>
  <inkml:trace contextRef="#ctx0" brushRef="#br0" timeOffset="38109.9">6161 4551 23 0,'99'-13'22'16,"-72"17"4"-16,0-3 5 15,-4 2 3 1,7-1-1-16,4-1-1 0,3 0-9 16,4-1-5-16,-5-3-8 15,5 0-2-15,6 2-5 16,2 1 0-16,-2 2-2 16,2-1 0-16,-4-1 0 15,-1-7 0-15,3 4 1 16,-2-5-1-16,-1-6 1 15,0 5-1-15,0-10 1 16,9 6 0-16,-6 3 0 16,1-7 0-16,-5 12 0 15,-11-2-1-15,-3 1 1 0,-6 2 0 16,-6 3-1-16,-2-2-1 16,-4 0-11-16,1 4-21 15,3-2 22-15</inkml:trace>
  <inkml:trace contextRef="#ctx0" brushRef="#br0" timeOffset="39279.42">7561 4452 65 0,'-9'-2'47'0,"0"7"3"0,5 3-8 15,1 3-19-15,0-5-7 16,7 4-10-16,3-3 0 16,7-3-1-1,1 0 1-15,16 2 0 0,-2-4-1 16,13-1-2-16,10 4 0 15,-7-6-2 1,10-1 0-16,-7-5-1 16,-2 3 1-16,9 0 1 15,-1 2 2-15,8 4 1 16,1-2 0-16,-1 0 0 0,-7-6-1 16,-4 6 0-16,-11 0 0 0,-9 1-1 15,-3 10 0 1,-8-13 1-1,-1 6-1 1,-1-2-3-16,-1-2-14 16,-3 0 10-16</inkml:trace>
  <inkml:trace contextRef="#ctx0" brushRef="#br0" timeOffset="40470.56">6198 5571 145 0,'52'0'82'0,"4"-2"-12"0,-7-3-13 16,9-5-17 15,-2 2-11-31,2-2-14 0,7 3-6 0,0 2-6 15,4 1-1-15,-4 0 2 16,-11-6 0 0,-8 4 0 15,-8-4 0-31,-9-2-1 0,-3 2-1 16,-4 3-3-16,-4 3-4 0,-2-3-34 0,1 7-29 15,1-1 41-15</inkml:trace>
  <inkml:trace contextRef="#ctx0" brushRef="#br0" timeOffset="41098.91">7868 5378 201 0,'36'67'122'0,"-6"-71"-7"0,5 8-13 15,-2-2-26-15,2-2-16 16,4 1-21-16,-1-2-8 15,5 1-10-15,1 2-2 16,2 6-8-16,-2-5-3 0,-2 3-2 16,-4-4-2-16,-11-4 0 15,2 1 1-15,-2-6-2 16,-1 4 0 0,7 2-14-16,-5-4-28 15,3 4 26-15</inkml:trace>
  <inkml:trace contextRef="#ctx0" brushRef="#br0" timeOffset="55057.08">6688 3910 206 0,'-90'16'109'0,"88"-21"-18"0,-4-7-10 15,1-1-9-15,-1 2-3 16,-4-8-5-16,1 8 1 16,-1-2-6-1,4 5-6-15,-5 3-21 0,1-7-11 0,1 5-14 16,-6-9-4-16,4 8-3 16,-1 3-2-16,-3-4-1 31,1 3 1-31,-4 2 0 0,-3 1 1 15,3 3 1-15,-1 0-1 16,-2 5 0-16,-4 2-1 16,3 4 0-16,-6 6 1 0,9 6 1 15,2 4 1-15,-8 3 4 16,3 3 1-16,-4 0 4 16,5 2 2-16,2 0 5 15,3 1 4 1,0-3 6-16,0-1 3 0,3 1-1 0,2-1-1 15,5 7-8 1,1-1-2-16,5 6-4 16,0-3-3-16,5-3-4 0,2 0-1 15,9-10-3-15,2-2-1 16,10-6 4-16,4-1 2 16,8-4 1-16,8 1-1 31,0-5-3-31,4-1-2 15,0-4 0-15,-3 0 0 0,8-1 3 16,-2-5 1-16,9 0 2 0,9-4 2 0,-10-11 4 16,8 1 3-16,-13-18 11 15,-7 5 4-15,4-3 3 16,-5-7-3-16,9 8-11 16,-6-13-5-16,4 2-1 15,-6-1 2-15,-8 1 5 16,1 2 2-16,-14 4 2 15,-2 6 0-15,-11 2-1 16,-5 2-2-16,-8-4-3 16,-7-4-3-16,-11-5-6 15,-7-5-3-15,-8-2-5 16,-6-1-1-16,-12-4-2 0,-7 4 0 16,-6 3-1-16,2 9-1 15,2 12-3-15,2 4-5 16,-2 11-13-16,0 3-10 15,-12 10-18-15,-5 8-10 16,-2 11-24-16,-2 5-15 16,6 12-40-1,2 10-26-15,7 10-84 16,-2-1 152-16</inkml:trace>
  <inkml:trace contextRef="#ctx0" brushRef="#br0" timeOffset="56904.22">6664 4651 127 0,'-35'-34'90'0,"26"29"5"16,0 0-16-16,0 1-29 16,0 0-10-16,-1-1-8 15,1 1 2-15,-1-2 6 16,-1 4 3-16,-3 0 5 0,1 1-1 16,-5 1-2-16,-1 1-4 15,0 1-13-15,-3 1-7 16,0 2-11-16,0-2-4 15,2 4-4-15,2 1-1 16,-9 3-1-16,-3-2 1 16,-6 2 1-16,-16-5 2 0,13 4 4 15,6 7 2-15,3-2 1 16,10 8-1 0,-8-2 3-16,-1 5 4 0,3 2 10 15,-1-1 4-15,3 8 3 16,0-5-2-16,7 9-8 15,-3-1-3-15,5 1-5 16,4 1-1-16,1-5-2 16,-2 2-2-16,6 3-2 15,6-2-3-15,12 5-3 16,8 2-1-16,8-2-2 16,3 6 0-16,5-4-1 15,10-2 0-15,10-1 2 16,3-10 0-16,11-3 0 15,-2-3 0 1,-1-10-1-16,0-4 0 0,-2-4 0 0,-1-10 0 16,3-14 1-16,1-6 2 15,3-16 0-15,0-7 1 16,-4-4-2-16,-7-6-1 16,-8-7-1-16,-4 4-1 0,-4-3 0 15,-3 7 1-15,-2 7 3 16,-3 1 0 15,-6 8 2-31,-7-3 0 0,-11 5 3 16,-4 3 0-16,-18-2 4 0,-1 7 1 0,-13-1 7 15,-7-2 3-15,-5 8 1 16,-5-1-2-16,-11 8-8 16,-5 4-6-16,-11 3-7 15,-2 8-1-15,-2 7-12 16,-7 9-11-16,0 14-27 15,0 11-19-15,-5 13-74 16,2 4-96-16,-8 9 156 16</inkml:trace>
  <inkml:trace contextRef="#ctx0" brushRef="#br0" timeOffset="61091.5">3223 11481 253 0,'-65'24'150'15,"58"-25"-27"-15,3 1-47 0,3 2-20 16,0 4-30-16,1-6-7 15,0 0-9-15,0 0 1 16,0 0-4-16,0 0-1 16,0 0 2-16,13 8 0 15,34 31 1-15,-19-26-3 0,8-4-3 16,4 1-1 0,2-7 0-16,11-2-1 0,5 0 1 15,-1-4 0-15,12 2 3 16,-6-2 1-1,13 1 1-15,17 6-1 0,-2 3-4 16,0 5-2-16,-2 11 1 16,-8 0 0-16,16 7 0 15,2 4 0-15,-8-4-1 16,0 1 1-16,-2-4 1 16,5-3-1-16,-1-5 1 15,0-2 0-15,-12-8 0 16,0-2 1-16,10-6 0 0,13 2 2 15,0-6 20 1,-7-2 8-16,-4 2 16 0,-6-1 11 16,-3 4 0-1,2 3-1-15,-12-2-8 0,-12-1-7 16,-6-2-19 0,-6-3-5-1,5-6-10 1,4-6-4-16,-5-5-4 0,-2-7-2 15,-2-2-2-15,-4 3-4 0,2 1-3 0,0 7 1 16,-3 4 0-16,-1 5 4 0,2 10 3 16,-1 6 1-16,1 6 2 15,-3 3 0-15,3 4 0 16,-2-1 0-16,0-7-1 16,2 0 0-16,-1-4-1 15,3-5 1-15,6 5 0 16,2-1 0-16,4-5 1 15,9 13 3-15,2-4 3 16,-2-3 3-16,5 1 4 16,-1-5 0-16,-2 4 11 15,0-2 5-15,3 4 8 16,-6-5 4-16,-1-4-4 0,4 1-6 16,3-9-11-1,-3-3-8 1,12-2-11-16,-2-2-4 0,-7 5-27 15,5 2-20-15,-9-1-47 0,3 10-29 16,4 5-105-16,0 5 146 16</inkml:trace>
  <inkml:trace contextRef="#ctx0" brushRef="#br0" timeOffset="63380.58">5167 3051 308 0,'-6'10'129'0,"-5"-32"-75"0,9 3-32 0,-1-4-14 16,1-13-4-16,0 1 10 16,-4-5 22-16,1 2 8 0,-2 8 5 15,-2 3-8-15,3 9-19 16,-4 1-8-16,-4 7-8 16,-1 5-5-16,-8 2-1 15,-1 7-3-15,-5 9 2 16,7 6 0-16,-20-2 1 15,-6 6 1 1,-11 3 1-16,-13 0-1 0,10 20 1 16,-2 6-1-16,1 3-1 15,-5-1 0-15,-5 7-1 16,-1 0 0-16,-7 21 1 16,1 9 0-16,-6 6 11 15,-2 0 8 16,3 0 18-31,-5 6 4 0,4 9-5 0,3 6-10 16,3 1-13-16,6 8-6 0,4 4-1 16,-6-1 7-16,6 13 6 0,1-8 2 15,13 2 3-15,9 10-3 16,11 4-8-16,0 1-1 16,3 1-6-16,5 3-2 15,-2-6 1 1,3 1-1-16,9 13 8 15,-4-5 3-15,12-5-1 16,13 11 0-16,3-5-6 0,15-2-4 0,7 4 0 16,1-8 0-16,7-13 0 15,3 0 0-15,0-5 5 16,2-4 3-16,6-2 1 16,-3-4-3-1,13-4 2-15,0-3 2 16,7-5 21-16,-3-2 5 0,-5-17-2 15,4 8 4 1,0-6-21-16,10 0-3 0,8-8-2 16,-1-12-8-16,6 0 0 15,-4-4 3-15,2 0-3 16,9-3 0-16,2-9-2 16,3-7-4-16,-1-4-1 15,0 0-1-15,6-3 2 0,-4-7 1 16,6-3 0-1,-8-4 1-15,-7-14 0 0,1-6 1 16,9-11 2 0,0-10 3-1,2-13 9-15,1 1 4 0,-8-19 6 16,11 0 1-16,-1-7-8 0,-1-5-3 0,-2 4-5 16,-2-1-2-1,-1-4-1-15,-2-2 1 16,-1-6-2-16,-7-8 0 0,8 2-3 15,2 0-1-15,1-2-5 16,-6 0 1 0,-12-10-2-16,-2-2 0 0,4 2 0 15,3 0 0-15,3 3 0 16,-5-7-2 0,-9-20 1-16,3 0-2 0,6-2-3 15,-2 1 1-15,-9 2 0 16,-4-6 1-16,-21-4 4 15,-7-6 2-15,3-6 0 16,-4-3-1-16,0-7 1 16,-3-3-1-16,0-6 0 0,-3 3 1 15,-4-8 1-15,-3 1 0 16,-9 1 0 0,0-2-1-1,-2-1-1-15,-3 4-1 16,-2-3 0-16,-1 1-1 0,-2-2-2 0,6 2-2 15,-3 11-2-15,-3 5 1 16,-4 3 1-16,-4-1 2 16,-3 5 2-16,-9-1 1 0,-1 8 0 15,4 5 0 1,4 9 0-16,-10 2 2 16,-12 7 0-16,-8 0 0 0,-19 0-1 15,9 5-1-15,3 10 1 16,-4 6-1-16,-10 5 0 15,-3 4 0-15,-9-2-4 16,-6 0 1-16,-9 2-2 16,-6-3 0-16,-6 8-1 15,4 8 1-15,-7 5 0 16,-2 4-1-16,0 8 0 16,-6-1-1-16,1 7-4 15,0 3 0-15,3 5 0 16,3 8-1-16,-5 1 2 15,3 1 2-15,1 10 1 0,-5 0 0 16,8 15-1 15,2 14 0-31,-7 6-1 0,0 6 0 16,-7 10-2-16,7 4-3 0,-1 22-17 0,-1 16-12 16,1 15-33-16,-9 7-18 15,-1 19-65-15,-6 7-67 0,4 32 146 16</inkml:trace>
  <inkml:trace contextRef="#ctx0" brushRef="#br0" timeOffset="64994.84">1080 11630 673 0,'-18'-21'249'47,"4"3"-210"-47,5 3-9 0,-2 2-18 0,10 11-8 16,-8-2 0-16,-4 4-2 0,5 2-3 0,-22-2-38 0,12 7-38 15,-3 2-120-15,3 0 121 16</inkml:trace>
  <inkml:trace contextRef="#ctx0" brushRef="#br0" timeOffset="65073.26">943 11619 319 0,'115'49'192'0,"-92"-26"-12"16,0 4-23-16,7 10-44 15,-3 2-19-15,3 8-34 16,0 4-12 0,2-3-18-16,3 1-6 0,11-1-4 15,2-1 1-15,1-5 1 16,1-5-1-16,-14-15 0 15,-2-3 4-15,-5-12 10 16,-4-3 7-16,-4-12 15 16,-4-7 7-1,-2-11 9-15,1-12 2 0,3-20-3 16,5-13-7-16,9-42-23 0,6-18-12 16,22-32-17-16,8-16-7 15,15-15-4-15,4-7-2 16,17-3-10-16,8 5-22 15,10-4-114-15,7 12 100 16</inkml:trace>
  <inkml:trace contextRef="#ctx0" brushRef="#br0" timeOffset="108312.19">10929 5988 178 0,'-12'-1'84'0,"4"2"-32"15,8 2-22 1,1 2 29-16,-2-6 26 0,1-1 43 16,-2 1 7-16,1 0-24 15,0 0-18-15,-1 0-33 16,1 0-14-16,0 0-25 15,0 0-9-15,1-3-8 16,0 2-2 0,0 0-1-16,0 1 1 0,0 0 2 15,3-2 2-15,7-2 8 0,30-7 6 16,-23 17 9 0,3-1 3-16,1-3 1 15,1 2-2-15,4 0-6 16,-5-8-3-16,17 5-2 0,3-1 0 15,2 1-1-15,7 4-2 16,-4-8 2-16,2 0 0 16,15-6 3-16,7 1 1 15,4 0-3-15,-1-2-1 16,-4 2-4-16,1 0-1 0,10 4 0 16,-2-3 0-16,6-1 0 15,-2 1-1-15,-8-4-2 16,1 8 0-16,0 5-4 15,-9 1-1 1,2 4-2-16,1-2 1 16,-10 7-1-16,2-6 1 0,-17 1 1 15,-5 4 0 1,-2-3-1-16,-5 3-1 0,0 0-1 16,-5-1 0-16,-6 0 1 15,0-3 0-15,-9 0 1 16,2-3 0-16,-10-9-2 15,5 6-2-15,-4-2-9 16,-5-4-17-16,7 2-46 16,-5-2-39-16,-2 0-109 15,-4-2-114-15,-1 4 213 0</inkml:trace>
  <inkml:trace contextRef="#ctx0" brushRef="#br0" timeOffset="112674.17">14343 3711 89 0,'-23'28'62'16,"5"-26"19"-16,-3-2-5 0,4-2-11 15,-7 1-8-15,2 0-28 16,6 9-11 0,-5-6-14-16,1 2-2 0,4 0-1 15,-3-4 1-15,3 9 8 16,0 3 7-16,-3-1 21 16,0 1 11-1,0 0 8-15,-3-1 0 0,-1 5-10 16,0 4-5-16,-10-10-5 15,8 8-2-15,-2 0-2 16,4-1-1-16,13 10-1 16,-11-7 1-16,-1 0 4 15,-2-4-2-15,-4 2-7 16,5-2-5-16,5 0-11 16,-2 2-4-16,5 1-4 15,-1-2-1-15,0 2-2 16,3 1 1-16,-2 2-1 15,2 2 0-15,1 5 0 0,1-1 0 16,2 3 0-16,0 4 0 16,2 6 0-16,0-2 0 15,-5 0 2-15,1-5 4 16,-3-4 6-16,0 1 1 16,4-5 1-16,5 0-4 15,8 3-6-15,4-3-2 0,9 5-1 16,-6-2 1-16,6 6 0 15,-1-2 1-15,-2 9-2 16,5 0 0 0,-2-3 0-16,0-2-1 0,4-7 1 15,2 3-1-15,2-1 0 16,4 5-2-16,-2-6-1 16,-7-7-2-16,13 6-6 15,2-2 1-15,4 2 0 16,4 4 3-16,-3-5 5 15,-4-3 2-15,-1 3 0 16,0-2 1-16,-10-3 0 16,2 0 0-16,-1-3 1 15,2 1 0-15,7-5-1 0,4 0 1 32,4-4-1-32,5-4 0 0,-3-4 1 15,3 3-1-15,-5-5 0 0,-3 2 0 16,0-5 0-1,-5-4 1-15,4-1 0 16,-3-3 0-16,2 2 1 0,2-3 1 16,0-7 2-16,-2-1 4 0,-2-11 10 15,-1-3 2 1,2-1 2-16,-1 2-2 16,3 3-9-16,-3 0-2 15,-10-1-2-15,4-2 0 0,-7-3-1 16,-4 6 0-16,0-5-3 15,-1-1-1 1,-2-8 0-16,5-5 0 0,-7-3-2 16,-3 0 1-16,-1-1-1 15,-7-5-1-15,-3-1 1 16,-3 0 0-16,-2 6 0 16,-1 2 1-16,1 3 0 15,-2-1 2-15,-1 2 8 16,2 4 5-16,-9-7 9 15,0 4 3-15,-2 1-5 0,-3 2-4 16,-2 1-9-16,-1 3-2 16,0-3-4-16,-5-3 0 15,0 2-2-15,-5-7-2 16,3-2-1-16,7 5-1 16,-6 1 0-16,7 8 0 15,7 14-1-15,-11-4 0 16,5 6-1-16,-4 3 0 0,-10-2-2 15,2 10-1 1,-3 1 0-16,2 3-1 16,-11 4-2-16,2 1 0 15,-2 6-2-15,-5 6-2 16,-6 5-7-16,-5 2-7 0,1 5-27 16,0-1-19-16,8 3-57 15,-2-5-51-15,5-2 115 16</inkml:trace>
  <inkml:trace contextRef="#ctx0" brushRef="#br0" timeOffset="121884.04">9656 3506 442 0,'-16'5'184'0,"7"4"-95"0,3-8-67 16,27 11 10-16,-21-12 24 15,0-1 36 1,-12-5 17-16,0-2-2 0,0-1-21 15,0-1-20-15,8 6-17 16,-5 2-27-16,-4 0-4 0,-3 2-16 16,0 3-1-16,-13-6-1 15,4 3 0 1,-4-5 0-16,-2 2 0 16,3 5 0-16,-1-1-1 15,0 6 0-15,-2-2 0 0,-2 2 0 16,-6-2 0-16,2 2 0 15,2-2 0-15,3-3 1 16,5 3 0-16,3-1 0 16,3-1 0-16,6 1 1 15,6-3 1-15,-1 1 6 16,6-1 3-16,-2-1 4 16,-1 0 4-16,4-3-1 15,0-2-3-15,2 5-4 16,0-1-5-16,-1 0-6 0,2 1-2 15,0 0 0-15,0 0-1 16,0 0 1-16,0 0-1 16,0 0 0-16,0 0 0 15,0 0 0-15,0 0 1 16,4 6 0-16,1 3 1 16,29 33 0-16,-29-28 0 15,-1 6 0-15,1 4-1 16,-2 9 0-16,-3 5 0 0,1 20 0 15,-3-1 1-15,2 16-1 16,-2 0 1-16,-2-11-1 16,3 3 1-16,-7-5 0 15,1 4 0-15,2 12 1 16,-4 3 0-16,7-2 0 16,4-5 0-16,-5-9 0 15,3 2-1 1,0 6 1-16,-2 8 0 0,15 11-1 15,-7-9 1-15,1-8 0 16,1-5 0-16,-10-9 0 16,5 8 1-16,-2-3 0 15,-1-1 0-15,0-4 1 16,-1-5-2-16,0-6 1 16,-2-5 0-16,-1-7 1 15,-1-2 0-15,2-2 0 16,-2-2 1-16,0-4-1 0,-2-2 0 15,0-3-1-15,1-2 0 16,3 2-1 0,2 0 1-16,1-3-1 0,1 4 0 15,-1-9 0-15,0 2 0 16,0-4 1 0,2-5-1-16,-1-2 0 0,0 0 0 0,5 0-1 15,-2-2 1-15,-1 5-1 16,2 2 0-16,-5-7 1 15,0 0 0-15,0-2 0 16,0-1 0-16,0 1 0 16,0 0 1-16,0 0-1 15,0 0 2-15,0 0 0 16,0 0 2-16,0 0 1 16,0 0 2-16,0 0 2 15,0 0-1-15,0 0 0 16,0-1-1-16,0 0-2 15,0 0 0-15,0 0-1 16,0-1 1-16,0 1 1 16,0 0 1-16,1 0 2 15,2-1-1-15,10-5-2 16,24-9-2-16,-21 14-4 0,2 1-1 16,-4-5-1-16,2 1 0 15,7-2 1-15,2 6 0 16,10-7 1-16,7 4 0 15,-3-5 1-15,3-7 2 16,4 6 1-16,-2-4 1 16,6 5 6-16,-3 1 1 15,-8-3 4-15,0 0-1 0,-9 1-4 16,1 3-3 0,-8 4-4-16,-3 3-1 0,-6 0 0 15,-5 0-2-15,-5-4-1 16,1 5-3-16,-5-2-31 15,-2 0-28-15,2 1-111 16,-1 0-127-16,0 0 191 16</inkml:trace>
  <inkml:trace contextRef="#ctx0" brushRef="#br0" timeOffset="164510.64">12661 6623 220 0,'-65'-33'128'0,"48"32"-20"0,-5-1-16 0,5 0-35 16,15 2-18-16,-9 0-22 15,1 0-7-15,-3 0-6 16,-6 2-1-16,-9-2-2 16,6 2 1-16,-6-1 5 15,-4 0 2-15,6-1 7 16,-3 0 3-16,6 6-3 15,4 0-3-15,0 4-5 16,0 3-4-16,1 2 0 16,-2-1 1-16,0 3 1 15,1 2 1 1,2 5 2-16,3 2 2 0,-1 5-2 0,0 2-1 16,1 3-4-16,-2-2-1 15,4 1-1-15,1 1 2 16,0-10 9-16,1 5 5 0,-4-9 9 15,3 0 2 1,4 0-1-16,2-4-3 0,6 5-4 16,-4-4-2-16,-4 7-4 15,12-2-3-15,0 7-5 16,10 8-2-16,0-2-2 16,-5 3-2-16,5-1 0 15,-1-8 0-15,5-5 0 16,4-1 1-16,-1-7 0 15,-1 1 0-15,2-2 1 16,-2-4 0-16,4 1 1 16,1-1 2-16,7 1 0 15,6 2-1-15,7-1-1 16,6 2 0-16,-3-1-2 16,1-1 0-16,-3-1 2 15,-6-3 1-15,2-4 3 16,-2-4 1-16,-1-1-1 15,6-1-1-15,0-1-3 0,7 0 0 16,-5-3 1-16,-7-12 1 16,1-2 2-16,-4-4 3 15,-3-7 5-15,2 4 1 16,-6-2-2-16,-4-1-2 16,-4-6-4-16,-2-1-2 15,-3-6 2-15,-3-3 3 16,-7-7 11-16,-5 1 2 0,-5 0 3 15,-6 1-4-15,-4 7-10 32,-2 1-3-17,-5-2-6-15,-1-1-2 16,-2-2-1-16,-1-5-1 16,-1-1-1-16,0 3 0 0,-5 2 0 0,-3 6 0 15,2 13-2-15,-11 3 1 16,-1 9-2-16,-3 5 0 0,-11 6-2 15,7 4 0-15,-6 8-2 16,-1 3-1-16,-4 5-4 16,-3 2-9-16,-10 9-25 15,0 5-22-15,-1 14-102 16,2 11 111-16</inkml:trace>
  <inkml:trace contextRef="#ctx0" brushRef="#br0" timeOffset="173109.32">15997 3483 504 0,'-15'2'220'0,"5"13"-101"15,3 4-83-15,-4-2-23 0,5 11 16 16,-12-17 34 0,-7-1 13-16,-3-2 10 15,-4 1-11-15,0-4-29 0,4-1-12 16,-9 0-19-16,0-3-7 15,-2 3-6-15,-2 0-1 16,7-2-1 0,0 4-1-16,4-5 0 0,3-1 0 15,1 0-1-15,4-1 1 0,-3-1 0 16,1 0 0-16,-3 2 0 16,-6-2 0-16,3 3-1 15,-2 3-1-15,9 2 0 16,4 3-1-16,3 3-1 15,4-1 2-15,0 0 0 16,4 3 1-16,2-1 1 16,1-1 0-16,5 6 1 15,-4-4 1-15,4 4 3 16,1 6 0-16,5 6 1 16,-2 4 0-16,0 4-2 15,-3-1 0-15,-2 1-2 16,-2 1 0-16,1 5 1 15,-1-1-2-15,0 5 1 16,3 6-1-16,3 8 0 0,0 9 0 16,-1-3 0-16,1 1 0 15,-2-5 0-15,-1-4 1 16,-3 5 0 0,2 1-1-16,0 15 2 0,0 3-2 15,1-6 2-15,-2 0 0 16,-2-14 0-16,-1-2 2 15,0-2-2-15,-1 4 1 0,2-4-2 16,-2-3 1-16,5-6 0 16,-5-8 0-16,9 0 1 15,-1-8 1-15,4-7 5 16,1-1 3-16,0-8 4 16,4 3 1-16,-2 3 2 15,5 1 0-15,1-2-2 16,3-1-2-16,0-3-5 15,-1-2-3-15,-2-6 0 16,-4-1-1-16,6-3-1 16,-7-7 1-16,6 5-2 15,6-7 0-15,-3 0 1 16,7 1 0-16,1-6 1 16,0 6 1-16,5-11 6 0,2 0 3 15,2 0 4 1,1-2 1-16,7 6-5 15,-2-1-4-15,6 6-6 0,-4 0-2 16,-6 1-3-16,7 3-1 16,-12 5-14-16,0-2-43 15,-6 8 40-15</inkml:trace>
  <inkml:trace contextRef="#ctx0" brushRef="#br0" timeOffset="175271.37">15863 6287 306 0,'21'-48'164'0,"-34"48"-32"0,4 2-63 16,5-1-7-1,-7 3-6-15,-3 3-1 16,3 2 0-16,-6 2-1 16,-5-4-11-16,3-3-7 0,-13-4-13 15,4 1-3-15,-4 1-6 16,2 1-3-16,-2 10-6 15,-1 0-2-15,-1 4-2 16,-4-1 0 0,6-4-1-16,-8-3 0 0,4-2 1 15,5 0-1 1,-6-5 1-16,9 3 0 0,7-2 0 16,3-2-1-16,8 5 0 15,2-3 0-15,-3 0-2 16,0 2 1-16,5-3 0 15,7 10 1-15,-5-9 3 0,3 3 2 16,1 2 7-16,-6-6 5 16,12 11 9-1,-2-1 3-15,0 1 0 0,0 2-4 16,-3 5-9-16,-1 3-4 16,-3 6-8-16,1 5-1 15,2 16-2-15,1 7 0 0,4 16-1 16,-5 0 0-16,-2-3 0 15,2 2 0 1,-6-11 1-16,4 6 0 0,-2 2 0 16,-5 1 1-1,3 2-1-15,0-2 1 0,0-5-1 16,1-6 1-16,-2-8 0 16,0 4 0-16,-1-2 0 15,1-3 1-15,0-6 0 16,2-9 1-16,2-7-1 15,1-5 0-15,2-1 0 16,-1-4 0-16,0-7 1 16,1-3-1-16,3 0 2 15,-1-4 0-15,5-4 5 16,-1 3 3 0,7-3 4-16,3-2 0 15,10 4-5-15,8-2-4 0,7 1-4 0,5 0 0 16,7 0-1-16,-2-1-1 15,0-10-2-15,3 8-1 16,-2-5-33-16,0 5-38 16,10 5 46-16</inkml:trace>
  <inkml:trace contextRef="#ctx0" brushRef="#br0" timeOffset="176686.43">19269 8228 118 0,'-76'88'41'0,"75"-83"-22"15,1 4 17-15,-6-9 34 16,6 3 13-16,3 0 6 16,-3-3-14-16,0 0-14 15,0 0-2-15,19-1-1 16,35-5 1-16,-24-2-5 16,7 1 1-16,9 7 4 15,10-2-1-15,15-1-1 16,7-2-1-16,7-12-3 15,1 3 1-15,-1 1 0 0,3 1 0 16,1-2-7-16,0-3-6 16,-4-3-14-1,-5 2-9-15,-10 4-10 0,-5 2-3 16,-8-2-4-16,-12 1-4 16,-5 0-42-16,-9 1-37 15,-20 3-102-15,1-1-96 16,-22 3 177-1</inkml:trace>
  <inkml:trace contextRef="#ctx0" brushRef="#br0" timeOffset="177862.74">19802 7992 357 0,'5'-3'153'0,"3"7"-69"15,-4-3-64-15,4 6 19 0,-4 0 21 16,-4 1 39-16,-2-1 11 0,-10 0-23 0,-1 1-19 0,-9-1-36 15,0 2-15-15,-12-2-15 0,0 1-3 16,-11 7-13-16,-5 0-11 16,-1 10-19-16,-7 0-5 15,5 9 7-15,-1 5 8 0,2-1 19 0,4 5 7 16,1-6 8-16,6-4 4 0,1-8 14 0,1-3 4 0,12-5 4 16,-1-1-2-16,26-1-11 0,-3-3-2 0,8-1 9 15,21 4 8-15,-3-6 16 0,9 2 4 0,18 0-10 0,-11-2-6 0,17 4-20 0,3-1-6 0,-8 0-5 0,1 2-1 0,4 0-23 0,-2 1-38 0,4-1-241 0,0-2 207 0</inkml:trace>
  <inkml:trace contextRef="#ctx0" brushRef="#br0" timeOffset="178256.47">20286 8958 265 0,'10'29'127'0,"6"3"-55"0,0 4-21 0,2-2-22 0,-1 0 5 0,-4-4 12 16,3 2 10-16,-7-9 12 0,-2-4 9 0,0-8 25 0,-6-8 8 0,2 0-2 0,-3-7-16 0,-1 3-36 0,-1-11-21 0,-10-55-24 0,3 31-3 0,-3-6-2 0,-1 5 2 15,-4 0 7-15,0-3 5 0,1 1-2 0,-2-7-2 0,5 11-8 0,-2-7-3 0,6 3 5 0,-1 7 1 0,5-1 7 0,1 12 3 0,2-1 4 16,3 3 6-16,-1-1 1 0,4 4-9 0,4 9-12 0,1-1-7 0,7 2-6 16,3-4 3-16,1-4 10 15,5 5 6-15,3-5 4 16,0 1-3-16,8 4-9 16,-3-3-5-1,6 5-4 1,0 1 0-16,-4-2-1 0,13 6-3 0,-15-4-16 15,-3 1-22-15,-6-1-67 16,-15-1-60-16,-1 3 103 0</inkml:trace>
  <inkml:trace contextRef="#ctx0" brushRef="#br0" timeOffset="178649.15">20242 8885 1163 0,'-6'-1'411'0,"22"9"-354"0,6-3-36 0,9-5-19 16,6 3 1 0,-6-11 2-16,2 1 1 0,0-3 2 15,-2-7-1-15,12-1-3 16,-10-10-4-16,13-3-46 15,4 8-50-15,-9-2-230 16,12 13 211-16</inkml:trace>
  <inkml:trace contextRef="#ctx0" brushRef="#br0" timeOffset="179407.28">21029 8954 747 0,'17'-73'255'0,"-24"53"-244"15,-2-2 0-15,1 5 11 16,-3-1 10-16,-11-1 25 16,0 1 12-16,-1 7-1 15,-2-3-4-15,3 13-22 16,-5 3-11-16,4 9-20 16,-2-3-7-16,1 19-6 15,6 11-2-15,-5 5 0 0,6 16 0 16,1-13 2-16,-4-6 0 15,5 3 0-15,5-4-1 16,4 0 1-16,7-7 1 16,8-16 1-16,-3-8 3 15,6-11 3-15,2-2 0 16,3-9-2-16,4-4-1 0,0-8-2 16,1-9-1-16,2 1 1 15,-1-2 0-15,0 1 3 16,-1 0 1-1,-5 7 2-15,5 9 4 16,-10 2 0-16,3 13 0 0,-3 7-3 16,-11 3-2-16,5 14-3 15,-2 4 1-15,-9 6 2 16,5 2-2-16,-5-2 1 16,-4-1-1-16,9-5 0 15,-1-3 0-15,4-5 2 16,0-5 1-16,0-8 3 15,8-3 3-15,0-7-1 16,7-2-2-16,5-6-5 16,-5-4-2-16,4-5-1 0,-2-1-2 15,-1-4 2-15,3 3 0 16,-7 2 2-16,-5-4 0 16,5 9 0-1,-5 0 3-15,2 13 5 0,5 9 4 16,-6 4 5-16,3 5 0 15,-5 1-3-15,2 0-2 16,1 6-5-16,-1-3-3 16,1-5-4-16,-1 0 0 15,1-8-1-15,-2 0-1 0,4 0-2 16,-2-3-5-16,6 0-23 16,0-4-20-1,-8-6-64-15,1-2-63 0,-7-5 111 16</inkml:trace>
  <inkml:trace contextRef="#ctx0" brushRef="#br0" timeOffset="179601.13">21357 8666 686 0,'-35'-57'372'0,"28"56"-47"16,-1 0-199-16,8 3-67 0,4 3-23 15,-2-1-17 1,-2-4-2-16,0 0-8 0,0-1-2 16,0 0-16-16,0 0-23 15,0 0-88-15,2-2-105 16,8-3 140-16</inkml:trace>
  <inkml:trace contextRef="#ctx0" brushRef="#br0" timeOffset="181250.52">21466 9112 930 0,'19'14'326'0,"-1"-3"-275"0,6 1-51 16,2-4 1-16,3-4 2 15,-8-7 5-15,-2-13 5 16,1-4 2-1,-1-12 0-15,4-3-2 0,-7-12-6 16,1-5-2-16,-4-17-6 16,2 0-5-16,-4-11-13 15,-1 1-5 1,-6 6-4-16,-4 0 4 0,-1 14 13 16,-5-2 5-16,6 13 12 15,-1 1 10-15,-4 7 24 0,4 10 12 16,-6 5 15-16,0 8-4 15,1 15-22-15,1 4-11 16,4 24-18-16,-5 7-2 16,1 14 2-16,1 4 0 15,-1 7-4-15,3-1-2 16,3 10-3-16,1 2-1 0,3-2-1 16,0 8 0-16,2-10 0 15,-1-3-1-15,2-10 0 16,3-12-2-16,2-13-1 15,1-4-1-15,4-12 2 16,3-3 2-16,-4-12 0 16,2-7 1-16,8-6 0 15,-3-6-1-15,-1-6 0 16,6-4 0-16,-13-17 1 16,4-2 1-16,-5 1 3 15,-3-4 1-15,2 20 3 16,-19-2 3-16,19 19-3 15,4 10-2-15,-14 8-7 16,18 11 0-16,-22 4 0 16,-6 8 1-16,9 8 2 0,0 7 1 15,-3 8-2-15,0-3 0 16,1-2-1-16,-2-1 0 16,4-8 0-16,2-11 0 15,-3-5 1-15,7-8 0 16,-4-6 1-16,1 2-1 15,-1-4 1-15,-4 0 0 0,9 2 1 32,-3-2 0-32,-1 0 1 0,8 0 0 15,-6-6 1 1,1-1 1-16,0-3-2 0,-3-6 1 0,2-1-2 16,-2-1-1-16,5 2 2 15,-2 6-1-15,0-9 1 16,2 9 1-16,-6-6 1 15,5-1 1-15,-1 13 7 16,4 0 2 0,-3 4 5-16,3 12-1 0,-3 0-5 15,0-3-3-15,1 4-5 16,-6-9-1-16,6 7-3 16,4 7 0-16,-5-9-2 15,1-3 1-15,-9-10 2 0,3-4 0 16,9 3 1-16,-5-3-1 15,5 5-5-15,-1-4 0 16,-11-7-5-16,3 1-1 16,-4-6 0-1,-5-3 0-15,0-2 1 0,8 4 2 16,-4 0 2-16,-3 3-1 16,-2 6 0-16,-6 0 0 15,4 9-6-15,2 0-2 16,5 9-2-1,-5-1 0-15,11 7 5 0,-3-2 2 0,1-6 4 16,3 1 0-16,-10-10 1 16,20 7 0-1,5 4 1-15,4-2 0 0,1-3 0 16,-9-5-1 0,2 0 1-16,0 3-1 0,7 13 2 15,-5 2 1-15,-4 3-1 16,-4-3 0-16,-4-6-2 15,-4 3 0-15,-4-10 0 16,-2 6 0-16,-1 3-1 16,-2-7 1-16,2 11 0 15,-3 3-1-15,-1-5 0 0,3 5 0 16,0-5 1 0,2 1-1-16,7-1 1 15,-1-1 0-15,7 2 0 0,-1-6 1 16,1 0 2-16,3-4 0 15,0-5 0-15,0-5 1 16,4-6 0 0,3 0 1-16,-2-5-2 15,0-5 0-15,-5-4 0 16,-2-8-1-16,6-5-1 0,-1-1 1 16,-9-9-2-1,7 8 0-15,-20-7 0 16,-2 5 0-16,2 10 0 0,-12-1-1 15,9 15-1 1,-5 1-3-16,4 7-3 16,-2 2-3-16,-6 5-5 0,1 2 1 15,-1 2 0-15,3 6 4 0,1 7 5 16,0 1 2 0,9 8 1-16,1-3 1 0,1 4 0 15,3-1 0-15,3 5 1 16,1-4-1-16,4 2 2 15,8 0 0-15,-3 0 0 16,5-3 3-16,2-8 1 16,1 0 3-16,-1-14 3 15,0-3 0-15,9-2 1 0,1-5-2 16,5-7-3 0,-2-1-1-16,-2-10-3 0,-2-4-1 15,-2-5-9-15,0 4-15 16,3-5-63-16,-7 0-47 15,-7 5 79-15</inkml:trace>
  <inkml:trace contextRef="#ctx0" brushRef="#br0" timeOffset="184399.22">20336 3604 455 0,'-32'55'172'0,"32"-55"-126"16,-3-5-17-16,0 4-4 0,3 1-1 16,-1 0 6-16,0 0-3 15,-1 0 3-15,-7 0 2 16,-4 1-4-16,-31 4-14 15,31 0-7-15,-4 2-7 16,2 3-1-16,-3 5-1 16,1 3 0-16,1 4 1 15,-1-1 0-15,-9 2 1 16,6 2 1-16,-6 2 4 16,0 4 4-16,7 8 12 15,-9 2 7-15,3 2 10 16,-3 5 1-16,-3-2-5 15,3 3-6-15,-3 9-11 16,3 3-6-16,-1 8-2 16,1-1 1-16,-1 2 3 0,2-2 2 15,-5-2-2-15,1 5-2 16,4 3-3-16,-5 3-2 16,6 1-4-16,3-1 0 15,3-4-1-15,4 2-1 16,6 4 1-16,-1 2-1 15,4 4 0-15,4 1 0 16,2-6 1-16,0-5 0 16,2 5 2-16,1 0 3 15,-1 1 9 1,-1-3 3-16,0-9 10 0,0-6 2 0,3-1-2 16,2 2-2-16,6 2-7 15,2 1-1-15,0 0-2 16,4-3 0-1,-4-1-2-15,6-3-1 0,-8-2 0 16,1 3 2-16,-3 2 8 16,-5 1 2-16,3-1 0 15,-4-5-2-15,5-5-7 16,2-6-3-16,-3-1-3 16,2-1 0-16,1 2 4 15,-1 4 3-15,6 3 2 16,-4-3 0-16,4 0-4 0,-5-4-3 15,0-8-3-15,6-1 0 16,-6-12 0-16,6 2 0 16,3-5-1-16,-2-3-1 15,3-1-1-15,-1-3 0 16,3-1-1-16,4 0 0 16,1-3-2-16,0-3-1 0,6-3-1 15,0-3 0 1,4-1 1-16,2-2-1 15,-5-8 1-15,5-4 1 0,4-11 0 16,4-4 0-16,6-4-2 31,0-3 0-31,-5-1-1 16,-2-1 1-16,1 0 0 0,1 1 0 0,-6-4 1 16,2 4 0-16,-4-4 0 15,-1-3 0-15,-2 1-1 16,2-4 0-16,-5-2 0 15,0-2 0-15,2-7 1 16,-2-3 0-16,1-5 1 16,0-2-1-16,-5 3 1 15,3-1 0-15,-7 4 1 0,-1 3-1 16,-1 0 0 0,-6-1 0-16,-4-9-1 0,-2-4 0 15,2-6 0 1,3 0 0-16,5 0-1 0,2 1-1 15,-2-9 0-15,1 1 0 16,-5-4 0-16,-3 5 0 16,-4 9 2-16,-4 0-1 15,-3 2 1-15,1 11 0 16,-6-9-1-16,-2 1 0 16,-2 4 0-16,-5-14-1 0,8 8 0 15,-1-2 0-15,-1-7 0 16,5 0-1-1,-1 1 0-15,-1 4 0 16,0 11 1-16,-1 7 0 0,-4 0 0 16,-1 7 0-16,-4 0 0 15,0 1-1-15,-4 3 0 16,-2-2-2-16,4 4-1 16,1-2-1-16,1 4 0 15,0-1 1-15,0 2 1 16,-3 5-1-16,-1 5-1 15,-9-2-2-15,0 9-4 16,-3 1 0-16,-2 5 1 16,1 5 2-16,-9-3 3 0,-1 0 3 15,-3 0 0-15,6-1 0 16,5 3 0-16,-1-3 1 16,1 1-1-16,-4 3-2 15,2 1-4-15,-5 2-3 16,9 8-5-16,-7 2 1 15,-4 7 2-15,-1 6 2 16,-8 11 3-16,2 2 2 0,-4 18 2 16,0 1 2-16,-3 7-1 15,-6 12 1 1,-1-2-1-16,-9 6 1 16,-5 4 0-16,9 7-4 0,0-8-47 15,11 2-40 1,15-16-185-16,5-11 175 0</inkml:trace>
  <inkml:trace contextRef="#ctx0" brushRef="#br0" timeOffset="-155659.25">3600 6447 129 0,'-7'-27'83'16,"2"31"16"-16,1-4-14 15,0 7 14-15,-2-1 14 16,0 4 11 0,-3 3-9-16,-3-5-22 0,-1 0-9 15,1-1-22-15,2 2-11 0,5 0-22 16,4 5-7 0,-8 0-12-16,4 2-2 15,12 11-1-15,-5 1 1 0,12 8-1 16,2 4-1-16,-6 4-1 15,10-1-1-15,12 11-2 16,2-2 1-16,7-5-2 16,3 3 1-16,1-16 3 15,-3-5 2 1,10-7 8-16,-8-4 0 0,0-12 3 16,9-4-1-16,-15-11-1 15,8-7 1-15,-7-7 1 0,-5-9 0 16,-1 1-2-1,-6-10-2-15,-3-8-3 16,-2-1-2-16,-5-14-3 0,-5-3 0 16,-12 2 0-16,-10-3-1 15,-4-3 1-15,4 7-1 16,-1-7-2 0,5 7-2-16,-1 14-1 15,-1 5 2-15,5 26 8 0,-3 3 3 16,5 18 0-16,-5 3-1 0,0 13-7 15,5 12-3 1,1 7-1-16,10 9 0 16,5 4 0-16,3 1-1 0,16 5 1 15,-7-2-1-15,17 3 0 16,-2-2 0-16,-11-11 1 16,9-5 2-16,-15-11 3 15,3-7 0-15,-4-2 2 16,-2-9-1-16,-3 2 0 15,-5 0 3-15,-2-12 2 16,0-5 2 0,-9-14 1-16,2-2-2 0,-6-10-2 0,-6 7 0 31,-3-6 0-31,-1-7-1 0,-6 4 3 16,7 1-1-16,0 8-4 0,3 3-2 15,7 12-6-15,0 4-4 16,3 3 0-1,2 4-1-15,-5-2 0 16,0 0 1-16,13 6 1 0,33 26 3 16,-22-12 0-16,0 3 0 15,8 9 1 1,5 3-1-16,-6-5 0 0,11 3 1 16,-19-10 0-16,-5-10 1 15,1-6 0-15,-11-7 3 0,13-11 1 16,-2-2 2-16,4-9-1 15,0-6-2 1,-6-8-1-16,-1-3-1 16,-6-2 0-16,-3 3 0 0,1 9 1 15,-6 1 0-15,-4 7-1 16,3 13-3-16,1 6-2 16,3 9-1-16,8 11 2 15,-3-4 1-15,1 7 2 16,0-7 1-16,1 8 0 15,2-1 2-15,-4-8-1 16,4 3 1-16,-2-10 2 16,-2-6 0-16,0-4 2 15,-1-4 1 1,7-2-1-16,0-2-1 0,-1-7-3 16,0-2 0-16,-12-8-2 15,3 0 1-15,0 5-2 0,-1-2 1 16,10 17-3-16,-10-2 0 15,5 13-2-15,3 7 1 16,-7 2 4-16,15 11 3 0,4 2 2 31,3 6-2-15,7-4-3-16,-7-2-1 0,-5-5 0 16,2-6 0-1,0-2 1-15,0-8 2 0,1-3 1 0,-1-3 1 0,-1-6-1 47,3-1-1-47,-6-5-4 0,-6-5-1 0,0-4 0 0,-10-5 0 16,0 2 0-16,-1-5 2 0,-4 1 1 15,2 1 1-15,-11-5 1 16,0 6-10-16,-8 0 0 16,-2 4-1-16,4 9-2 15,-3 3 8-15,2 11-3 16,-3 2-2-16,1 16-4 0,0 3-1 15,-1 2 1 1,0 5 1-16,1-1 2 0,6 5 0 16,10 9-1-1,6 3 2-15,6-4 0 0,6 3 2 16,5-8 0-16,-4-9 1 16,3-10 2-1,0-9 0-15,3-3 3 0,1-9 2 0,5-6 1 16,-1-7-1-16,1-13 0 15,-9-6-2-15,0-6-1 16,-6-10-1-16,-18-10 2 16,8 2 0-16,-16 2 2 15,-1 4 0-15,-1 10 0 16,-7 3-2-16,-5-2-1 16,7 11-2-16,4 12-1 15,8 11-4-15,2 9-8 16,2 5-1-16,0 12-1 15,1-1 0-15,4 20 8 16,3-2 1 0,6 5 3-16,2 5 1 0,4 8 1 0,6 11 0 15,12 13-1-15,1-1 1 16,0-5 0 0,2-9 1-16,-7-18 1 15,3-4 2-15,0-12 1 0,-6-8 1 16,0-5 3-16,0-6 1 15,-1-5 6-15,-1-5 1 16,-1-9-1-16,-4-6-1 16,1-8-4-16,-6-2-1 15,-6-6 1-15,-3-3-2 0,-9 2-1 16,-1-1-3-16,1 12-4 16,6 13-2-16,-1 3-7 15,5 17 1 1,-4 7 0-16,14 12 3 0,-7 15 4 15,-3-10 0-15,8 9 2 16,-14-14 0-16,13 0 1 16,1 1 1-16,2-12 0 15,-7-4-1-15,2-11 2 16,3-1 2-16,-3-9-2 16,8-4 1-16,1-6-2 15,-8-7-1-15,-2-8 0 16,-6-6 1-16,-12-10 4 15,0 2 2-15,-16-5 7 0,-7 2 5 16,0 12-1-16,-12-4-2 16,-1 18-10-16,-3 6-7 15,-7 19-8-15,6 7-4 16,-2 15-24-16,3 7-27 16,7 15-118-16,-3 4-148 15,13 14 209-15</inkml:trace>
  <inkml:trace contextRef="#ctx0" brushRef="#br0" timeOffset="-151558.3">12782 3245 162 0,'-10'30'66'0,"9"-27"-15"16,1 1 3-16,1 0 35 15,-1-4 16 1,0 0 10-16,0 0-10 0,3 10-19 16,0 5-10-16,9 35-17 15,-8-23-11-15,6 7-17 16,2 2-8-1,0 1-12-15,4-5-3 0,-4-6-5 16,1 0 1-16,-3-5 4 16,-7 1 3-16,9-2 4 15,-5-6 1-15,-5-3-1 0,5-2 1 16,-12-3 11-16,1-3 4 16,-5 0 4-1,-5-5-1-15,-2-4-11 0,-3-5-4 16,-2-11-1-1,-2-5-1-15,2-7-1 16,1-7-1-16,2-12-6 0,4-1-3 16,2-12-4-16,5 3-1 0,3 6 0 15,1 1-1 1,6 7 0-16,0 4-1 16,4 1 0-16,3 1-1 0,3 0 0 15,6-1-1-15,-3-1-1 16,8 8 1-16,-1 10-1 15,0 5 0-15,5 18-1 16,-8 0-1-16,1 9-1 16,-7 1-1-16,9 13 2 15,0 3 2-15,-4 7 0 16,8 7 2-16,-19 0 0 16,0 2 2-16,-5 0-1 15,-1-2-1-15,-7-10 0 16,1 1-1-16,-4-2 2 15,-7-2 0 1,7-5 1-16,-2-4 1 0,-3-6 0 16,6-2 0-16,0 1 0 0,-2-4 1 15,2 1 0-15,3-3 0 16,-4 2 0-16,-6 0-2 16,5 4 0-16,-18 10 0 31,17-8-1-31,-5-1 1 0,7 3-1 15,-1-7 0 1,3 3 1-16,6-2-1 0,0 1 0 16,0 0 1-16,3 2 0 0,3 2 5 31,-4-4 1-31,3 7 3 0,4 6 1 0,1 4 2 16,5 1 1-16,6 5 3 15,2-1 2-15,5-2 1 16,3 5-2-16,0-6-5 15,-1-4-4-15,-6-4-4 16,6 0 0-16,-3-5 1 16,0-1-1-16,3-7 0 15,-1-4-1 1,3-3-9-16,0-6-14 0,6-3-61 16,1-3-59-16,2-9 86 0</inkml:trace>
  <inkml:trace contextRef="#ctx0" brushRef="#br0" timeOffset="-149859.91">13348 3445 173 0,'17'18'145'0,"-3"-9"31"0,-1-6-2 15,-3-4-36 1,2-5-17-16,0-8-33 0,6 2-17 16,8-10-34-16,-2-4-13 15,1-6-18-15,1-3-5 16,-5-1-3-16,-3-2-3 15,0 5-3-15,0 1-1 16,-6 4 3-16,1 5 1 16,-5 0 4-16,-5 4 1 15,-3 4-2 1,-5-4-1-16,-5 9-1 0,-1 1 1 16,2 6 0-16,-2 5 0 15,-2 3 0-15,0 2 0 16,-3 0 0-16,-1 4 1 0,3 7 2 15,-1-1 2-15,6 5 1 16,-5-1 1-16,5 0-2 16,-2 1-2-16,3 0 0 15,7 0 0 1,-1 1 0-16,6 3 0 0,-1-1 0 16,4-5 0-16,6-4 0 15,-1 0 0-15,9-9 2 16,0 4-1-16,4-6 2 15,0-5-1-15,4-7 1 16,0-6-1-16,7-11 0 0,2-1-1 16,10 0-1-16,-2 0 1 15,1 1 0 1,4-2 0-16,-5-1 1 16,0 0-1-16,-4 2 0 0,-8 2 0 15,-9 2-1-15,-9 4 0 16,-8-1 2-16,-3-1 0 15,-8 5 1-15,-1 0 0 16,-10-4-1-16,-2 12-2 0,-2 4-1 16,-2 5 0-1,-1 18-2-15,-1-6 1 0,1 6 2 16,-14-2 1-16,15 5 4 16,1 4 3-16,4 4 4 15,15 7 1-15,-11-4 0 16,-5-2-2-16,4-3-4 15,5-1-2-15,-1-6-3 16,4-11 2-16,-3-7 11 16,2-8 2-16,7-6 3 15,5 1-2-15,11-10-10 16,-4-3-3-16,10-12-2 16,-2 1 0-16,1-9 0 15,5 1-1-15,-4-5 1 16,-2-8 1-16,-3 0 8 15,-2-4 2-15,-4 0 4 0,2 3 1 16,-1 7-5-16,-1 3-1 16,-2 10-5-16,1 8 0 15,-3 6-4-15,-2 6-2 16,-2 4-2-16,0 7-2 16,-2 3 0-16,1 8-1 0,1 10 3 15,-2 2 0 1,2 17 0-16,3 4 0 0,-5 11 0 15,2 8 0-15,-6-1 0 16,-3-4 0-16,1-3 0 16,1-4 0-16,4-3 0 15,-2-1 1-15,5-6 0 16,0-2 0 0,2-8-1-16,5-5 0 0,0-14 1 15,1-7 1-15,10-11 0 16,-6-8 0-16,11-3-2 15,-2-3-1-15,-1-3 0 16,0 1-1-16,-5 2 1 16,2 1 1-16,-10 9-1 0,2 3-2 15,-4 11 0-15,2 5-1 16,-2 6 2-16,-5 7 1 16,13 7 1-1,-9-2 0-15,5 3 0 16,-2-3 1-16,-1-6 1 0,4-2 0 15,2-9 1-15,3-2 0 16,2-12 2-16,-1-5 0 16,3-8-1-16,-2-6-1 15,3-2-2-15,-2-1-1 0,0-3 1 16,-4 0 1-16,-19 8 7 31,0 12 7-31,0 1 30 0,-10-36 11 16,-22-7 8-16,-5 3-4 0,-2 19-34 31,-1 8-14-31,5 27-18 0,-3 9-3 16,2 25-2-16,-5 1 0 0,7 7-29 15,7 6-40-15,-5-5-220 16,4 6 198-16</inkml:trace>
  <inkml:trace contextRef="#ctx0" brushRef="#br0" timeOffset="-148604.29">9442 6367 238 0,'58'-43'135'0,"-53"45"-9"0,-1 4 2 16,-4-6-1-16,4 6-12 15,-4-5-35-15,-6-2-15 16,2 4-33-16,3-3-10 15,-1 0-13-15,2 0-4 0,-17 6-4 16,-26 17 0 0,25-19-1-16,-4 4 0 0,2 4 0 15,-4-1 0-15,2 11-1 16,-1-2 0 0,-3-2-1-16,2 4 1 15,-4-4-1-15,2 0 1 16,9-5 1-16,-8 0 0 0,16-5 0 15,0-1 0-15,4-5-1 16,7 1 0-16,-4-3 1 16,2 0 5-16,0 0 12 15,0 0 5-15,4 1 7 16,9 4 0-16,30 7-7 16,-24-7-6-16,8 7-7 15,-7 2-4-15,-3 13-3 16,2 7-1-16,-1 13-1 0,-2 8 0 15,-4 6 0-15,1 4 0 16,-3-2 0-16,1 1 0 16,-3 2 1-16,2 3 0 15,-2 12 1-15,0 5 1 16,-2-8-2-16,0-5 1 16,-2-13-1-16,-1-2 0 15,0-3 0-15,-1 2 0 0,0-5 1 16,0-6-1-16,4-8 0 15,0-7 0-15,6-11 2 16,2-8 2-16,5-11 4 16,1-5 4-16,12-16 1 15,-4-5-2-15,7-16-5 16,6-6-3-16,0 3-3 16,1-6 0-16,-2 5-1 15,1 7-3-15,-2-1-24 31,2 12-50-15,1 11 52-16</inkml:trace>
  <inkml:trace contextRef="#ctx0" brushRef="#br0" timeOffset="-145922.15">8519 8342 261 0,'-11'2'140'15,"5"1"-34"-15,2 5-46 16,-3-6-22 0,4 3-3-16,-1 2 1 0,2 0 2 15,-1 6 0-15,3 7-4 16,0-2-3-16,4 10-6 15,3 5-4 1,3 3-8-16,4 11-4 0,3 4-6 16,2 4-1 15,13 11-2-31,1-5 1 0,8-2 0 0,-3-8 0 16,-6-16 0-16,6-5 1 0,-7-12 3 15,5-4 4-15,-6-13 16 0,-1-3 8 16,-1-11 9-16,0-6 2 15,0-5-10 1,2-3-6-16,-5-12-11 16,8 2-4-16,-12-20-7 0,-4-2-1 15,-7-4 0-15,-10-4 0 16,3 14 2-16,-4 5 2 16,-10 3 13-16,-2 6 5 0,-8 4 7 15,-1 0 3-15,4 9-8 16,-3 6-5-16,-1-4-7 15,7 16-5-15,4 10-7 16,3 5-2-16,9 23 2 16,-3-3 1-16,4 8 4 15,3 2-2-15,6 10-4 16,0-2-3-16,9 5 0 16,3 5-1-16,6-4 1 15,3 4 0-15,-7-8 0 16,5-5 0-16,-6-6 0 15,3-8 0-15,0-6 1 16,-7-5 0-16,0-5 0 16,-6-5 1-16,-4-8 2 15,3-1 0-15,-4-9 2 16,-2-5-1-16,-1-9 1 0,-3-6-2 16,-3-2 1-16,-3-2-1 15,-3 1 0-15,1 2-1 16,-3-2-1-16,7 8-1 15,1 9-4 1,1 4-2-16,6 9-3 0,0 4 0 16,5 12 3-16,4 6 1 0,3 11 2 15,1 0 1-15,2 5 1 16,1 2 1-16,0-9 0 16,-7 0-1-16,3-7 1 15,0 0 0-15,-6-12 3 16,1-2 1-16,-6-7 4 15,-3-12 0-15,-2 1 1 16,-2-8-2-16,2-4-3 16,-3-3-1-16,-5-6-1 15,3 6 0-15,-7-4-1 16,-1 2-2-16,6 11-1 16,2 0-3-16,6 11-2 15,4 6 0-15,15 7 2 16,-3 5 2-16,4 7 1 15,6 1 0-15,-11-1 0 0,6-2 1 16,0-5 0-16,-2-2 0 16,4-4 1-1,-3 1 0-15,1-8 2 0,-2-7-1 16,-4-6 1-16,-2-5-1 16,2-5 0-16,-1 2-2 15,0-6 0 1,0 2 0-16,0-5 0 0,-4 4 0 0,-4-1 0 15,1 3 0 1,0 6 0 0,-8 1 1-16,3 11 1 0,-3 4 1 0,-5 1-1 31,0 2-1-31,0 1-2 16,1 0 0-16,0 0 0 0,0 0 0 15,-2 0 0-15,-8 2 0 0,-24 16-1 16,24-9 0-16,2 2-1 15,3 6-1-15,-1 1 1 16,3 4 0-16,3 4-1 16,1 0 1-16,2 3 1 15,5-2 0-15,2 3 0 16,3-3 0-16,0-5 1 16,0-5 0-16,-4-16 2 15,4-1 2-15,17 2 1 16,-16-17 1-16,7-3-1 15,-9-12-2-15,-6-16-1 0,8 10-1 16,2-5-1-16,17 8 1 16,-29-12 0-16,7-2 0 15,-14-16 1-15,-19-6 0 16,15 2 0-16,-9 1 0 16,6 13 0-16,0 3 0 0,-6 7 0 15,0 2 0-15,-4 5-2 16,3 9 0-16,7 8 0 15,5 11-2-15,3 7-1 16,-4 3-1-16,4 12-2 16,-1 2 0-16,6 14 1 15,5 5 0-15,9 9 1 16,2 7 0-16,7 13 1 16,-1 4 1-16,6 6 2 15,-3-2 0-15,5-10-1 16,2-5 0-16,-5-20 0 15,0-7 0-15,-7-8 1 16,0-6 1-16,-5-9 0 16,-1-3 1-16,0-10 0 0,-2-3-1 15,1-9-2 1,-2-6-2-16,-2-7-1 0,-4-2 1 16,-2-1 2-16,1 5 1 15,1 6 0-15,-2 4-1 16,5 9-2-16,-2 6-2 15,7 9 1-15,3 8 1 16,-1 10 3-16,8 8 0 16,-17-5 0-1,17 5 0 1,4 0 0-16,-7-8 0 0,9 0 1 0,-10-9 0 0,-4-9 0 16,-6-1 1-1,7-7 1-15,-8-7 1 16,0-7-2-16,7-5-1 0,-9-6-1 15,0-4 0-15,-9-6 1 32,-1 2 1-32,-11-10 5 0,0 4 2 0,-14-3 2 15,-7 0 5-15,0 8 2 16,0 4-1-16,7 16-4 16,0 6-7-16,0 13-7 15,-4 7-4-15,1 10 0 16,-2 2-1-16,2 12-19 31,3-1-20-31,4 4-87 0,3-1-85 16,11-9 136-16</inkml:trace>
  <inkml:trace contextRef="#ctx0" brushRef="#br0" timeOffset="-144093.66">21888 4188 500 0,'-15'118'176'0,"16"-97"-140"16,2 4 22-16,-3 1 40 16,-1-6 15-16,-1 8 6 15,1-7-18-15,1 7-37 0,3 4-17 16,1 3-26-1,1 3-8-15,2 1-8 0,-4 5-3 16,-8 1-2-16,-5-8-1 16,2 13-7-16,1-9 0 15,1-12-1-15,5 9 3 16,-6-34 6-16,-2 3 3 0,3-2 6 16,-4-15 0-1,2 4 3-15,1-6 4 16,-6-21 8-1,5 0 3-15,-3-14 4 0,1-7-1 16,4 4-10-16,-2-8-4 16,8 8-5-1,1-9-2 1,2-9 2-16,3 2-1 0,-1-16-3 0,7 14-5 0,4 8-2 16,2 2-2-16,8 11-1 15,-3 4 1-15,6 8-1 16,3 4-2-16,4 13 0 15,-4 2-2-15,1 12-3 16,-17-2 1-16,6 25-2 16,1 3 2-16,-8 14 1 0,8 11-3 15,-21-6-10 1,-2 5-6-16,-5 1-11 16,-3 1-1-16,-2-1 12 0,-5-1 7 15,-6-7 14 1,-5-4 4-1,-2-4 2-15,5-5 0 0,-5-7 0 0,7 4 1 16,-3-9 1-16,-2-2 1 16,7 1 1-1,-1-7 1-15,4 6 5 0,4-2 2 0,1-1-1 16,4 5-2-16,7-4-4 16,3 6-3-16,11 2 0 15,2 0 1-15,7 3 0 16,1-3 0-16,1 0 0 15,9 0 0-15,-4 0-1 16,2 3 1-16,8 1-1 16,-4 1 0-16,7 17-1 15,-4-11 0-15,-6-7 0 16,-1-6 0-16,-7-27-2 16,5 9-5-16,0-7-17 15,7 2-16-15,-10-16-77 16,4-8-86-16,-4-8 128 15</inkml:trace>
  <inkml:trace contextRef="#ctx0" brushRef="#br0" timeOffset="-142618.58">22382 4576 253 0,'-8'65'113'0,"13"-49"-21"0,6 2 15 16,-2 0 19-16,1-2 27 0,1-2-13 0,-7-9-48 15,3-3-16-15,-4-10-18 16,2-2-10-16,6-6-22 15,1-2-11 1,4-1-24-16,-4-6-11 0,6 0-24 16,3 1-10-1,-4 0-2-15,0 4 9 16,-7 0 24-16,-7-2 12 0,-1 1 12 16,-2 2 1-16,-7-1 0 15,-1 1 2-15,-17-3 0 16,2 12 1-16,11 13-1 0,-10 2-2 15,23 21-1 1,-12-7 1-16,-10-7 2 0,10 8 2 16,-5-1 0-16,1-1-1 15,8 9-4 1,-1 1-1-16,1-1 1 0,7 6-1 16,-2-4 0-16,3 6 0 15,3-2 0-15,4-4-1 0,6-6 1 16,-2-7-1-1,9-7 0-15,2-3-1 0,5-11-9 16,8 1-7-16,4-8-14 16,1-4-4-16,4 0 5 15,-7-9 5-15,-2-3 11 16,0 2 2-16,1 2-1 16,-5 0 1-16,4 3 3 15,-8-2 2-15,-13 2 5 16,8 4 3-16,-15 5 4 15,-8 0 5-15,4 3 16 16,-7 3 3-16,-4 1-3 16,-1 5-5-16,-8 6-6 0,-4 7 3 15,-1 3 9 1,-5 0 3-16,5 8-3 16,0-3-2-16,1 8-7 0,4-1-2 15,2-3-5-15,1 2-5 16,3-9-2-16,3 1-2 15,5-6-1-15,1-6 0 16,4-6 2-16,4-5 1 0,5-9 0 16,3-3-3-16,7-7-12 15,3-5-4-15,9-3-1 16,-4-3 3-16,3-10 8 16,1 0 3-16,-6-12 2 15,8-2 1-15,-2 0 2 31,-5-5 2-31,-8 9 5 16,-3 2 5-16,-11 4 9 0,3 9 4 0,-5 8 6 16,-4 8 0-16,2 14-8 15,-3 5-4-15,-4 9-2 16,1 8-3-16,-4 10 0 16,2 5-2-16,1 11-8 15,4 0-2-15,-1 6-3 16,0 4 0-16,0 7-1 0,-1 3-1 15,-1-2-1-15,3-1-3 16,1-7-4-16,1-9-2 16,2-4 2-16,1-2 1 15,-1-9 5 1,2-2 2-16,-2-11-3 16,5-7 1-16,-2-7 1 15,3-2 0 1,3-4 2-16,2-1 1 0,0 0 2 0,0-2 0 0,-2-4 2 15,-2 1 1-15,0 6 5 16,0-1 0-16,-1 4-3 16,0 2-2-1,0 1-6-15,0 4-1 16,1 2 1-16,-3 3 1 0,7 5 2 16,1-3 1-16,-5-1-3 15,12 4 0 1,-15-8-1-16,3 2 1 0,3-5 1 15,12 5 2-15,-13-6 1 16,-8-4 2-16,4-1 0 16,-17-8-1-16,16 1 2 15,7 0 4-15,-10-6 21 16,-4-1 11-16,-1-2 20 16,-1 0 8-16,-3-2-5 15,2-4-4-15,-4 0-16 16,-10-2-9-16,1 4-17 15,1 6-8-15,-7 3-14 0,5 9-6 16,-14 11-11-16,-5 13-9 16,-4 15-22-16,-7 3-14 15,0 7-49-15,-1 1-40 16,-6 4 97-16</inkml:trace>
  <inkml:trace contextRef="#ctx0" brushRef="#br0" timeOffset="-141331.5">21820 7111 594 0,'-1'-8'10'16,"1"2"-4"-16,0-11 7 0,2 1 6 16,-2 1 37-16,0-2 27 15,0 7 45-15,0-4 5 16,0 11-21-16,0-1-19 16,-1 4-43-16,1 0-17 15,0 0-27-15,0 0-5 16,0 0-1-16,3 19 0 15,9 46 3-15,-6-27 0 16,-4 3-1-16,1 2-1 16,-1-1 0-1,0 5 0-15,1-4-1 16,-3-4 0-16,0-9-1 0,0-12 0 0,-4-4 1 16,3-10 3-16,0-7 1 15,0-4-1-15,-1-11-1 16,2-4-2-16,0-17 0 15,0-3 1-15,0-16 0 16,0-5 1-16,-3-2 1 16,-2-3 1-16,1-2 3 15,-2-9 1-15,3-5 0 16,1 0-1-16,2 4-3 16,3 11-2-16,5 12-2 0,4 9-1 15,6 7-3-15,2 10 0 16,7 14 0-16,3 4-1 15,6 22 1 1,-3 3 0-16,-1 19 1 16,5 5 0-16,-13 9-2 0,0 4 0 15,-7 10-10-15,-12-4-2 0,-5-2 2 16,-4-4 3-16,-7-11 11 16,6 7 3-16,-3-11 2 15,-2-7-1 1,8 0-1-16,-14-12 0 0,-3-3-1 15,1 2 0-15,-5-7 1 16,-9-3-1-16,11 3 0 16,12 3 0-16,-13-6-1 15,13 5 0-15,0-3 0 16,-8 0-1-16,13 4-1 16,5-1 0-16,1-1 2 15,-2 1 0-15,2 2 10 16,3 0 5-16,7 4 16 15,6-1 5-15,7 1 0 16,2-1-1-16,15 3-9 16,-3 1-3-16,1-4-6 0,4 4-2 15,-10-3-6-15,3-5-2 16,-5 1-4 0,-1 1-2-16,-6-8-1 0,2 7-5 15,-2-7-23 1,-5 1-18-16,-2-5-66 15,2-5-61-15,-5-2 109 0</inkml:trace>
  <inkml:trace contextRef="#ctx0" brushRef="#br0" timeOffset="-139884.45">22592 7139 539 0,'25'6'179'0,"-2"1"-178"16,3-2 29-16,-3 2 45 16,-8-7 16-16,-1-3 23 15,-4-4-17-15,3-7-32 0,-3-4-11 16,-1-6-25-1,2-2-13-15,-4-6-17 16,-2-2-11-16,-4-2-32 0,-1 4-13 16,-3 3-10-16,-4-4 7 15,-2 10 31 1,-2 0 13-16,-1 12 24 0,0 7 3 16,1 6 3-16,-3 1-1 15,-2 8-9-15,0 5-1 16,-1 7 2-16,-5 3 5 0,9 6 13 15,-1-1 7-15,1 2 3 16,13 4-4-16,-2-4-13 16,3 4-6-1,0 2-9-15,4-3-1 0,4 1-3 16,0-3-3-16,11-6-6 16,0-4-3-16,5-2-7 15,2-11-5-15,5-5-14 16,-1-6-10-16,5-6-13 15,-10-12-1-15,10-3 11 16,5 2 12-16,-2-8 24 16,8 9 9-16,-12-8 9 15,-6-2 2-15,-6-2 6 16,0 2 6-16,-10 1 22 0,-3 1 11 16,-10 5 9-16,-4 4 3 15,-9 4-6-15,1 4-4 16,-7 7-13-16,-3 3-8 15,1 10-17-15,1 1 1 16,3 7 5 0,4 1 1-16,2 3-3 0,1 3-5 15,2 2-8-15,-3-3-1 16,6 2-1-16,-1-3-1 0,8-2-1 16,1-2-1-1,1-6-1-15,6-2 1 16,-4-8 3-16,7-1 1 0,-10-13 5 15,4-3 0-15,2-7-1 16,3-5 0-16,1-6 3 16,3-3 5-16,1-7 13 15,-4-4 5-15,1-4 3 16,-4-6-2-16,0-6-11 16,-7-4-4-16,0-3-3 15,-1 6 0 1,1 11 0-16,1 6-2 0,-1 14-4 15,5 4-2-15,-6 11-6 16,0 5-4-16,1 11-6 0,-2 1 0 16,1 9 3-16,4 6 1 15,2 12 5-15,1 5-1 16,4 14 0-16,-1 7 1 16,0 12 0-16,-1-2 1 15,-3-2-1-15,1-6 0 16,4-7 0-16,0-1 1 15,-2-10 0-15,-2-2 0 0,6 0 1 16,-8-10-1-16,4-9 0 31,-1-3-1-31,-5-14-2 0,9 0 0 0,0-8-2 16,2-7-2-16,6-12-2 16,-1-3-3-16,4-3-2 15,-2-2 0-15,-4 4 3 16,8 7 3-16,-8 3 7 15,1 7 1-15,-3 10 2 16,-11-4 2-16,3 10 3 16,-1 3 1-16,-2 6 2 15,1 7 3-15,-1 6 5 16,0 0 0-16,0 3 0 16,1-4-5-16,1 1-7 15,0 2-3-15,2-2-3 16,-3-1 0-16,-1-11-1 0,-1-2-2 15,-1-7-2-15,1-3 0 16,2-6 1-16,0-8 1 16,4-7 2-16,0-1 0 15,3-3 1-15,-2-1 0 32,0-3 3-32,-4-3 1 0,-6 4 2 0,-1-2 1 15,-6 8 6-15,-1 10 7 0,-8-2 9 16,-2 5 0-16,-2 9-12 15,-1-2-6-15,1 10-11 16,1 2-2-16,-2-1 0 16,-1 4-11-16,-2-4-34 15,-7-1-28-15,1-4-98 16,0 1-80-16,-18-4 159 16</inkml:trace>
  <inkml:trace contextRef="#ctx0" brushRef="#br0" timeOffset="-148388">10119 3166 329 0,'-3'7'133'0,"14"9"-75"15,-15-4-43 1,-5 1-3-16,-2-4 12 0,-20-5 28 16,12 4 14-16,-3-2 13 15,-1-2-4-15,1 2-18 16,-5-2-14-16,1 0-22 16,1 2-10-16,0 4-9 15,-1 0-2-15,-1-2 0 16,-3 1 0-1,-2 1 0-15,-5 2 1 0,-2 7 0 16,0 0 1-16,-3 0-1 16,2-1 0-16,-2-2-1 15,0 5 0-15,3 2 0 0,3-1 0 16,6 2 0-16,1-8 0 16,5-1-1-16,-1 0 1 15,7-5 0-15,0 3 0 16,6-3 1-16,4-1 1 15,-6 0 5 1,5-2 2 0,-2-3 4-16,7-2 2 0,8-1 1 0,0 3-1 0,1-1-2 15,-10-1-2-15,-2 0-3 16,5-2-1-16,3 0-1 31,4 0-1-15,-5 0 0-16,0 0 0 0,0 0-1 0,1 0-1 0,2 3 1 15,3 9 0-15,21 30 2 16,-27-21 1-16,4 2 2 16,-4 2 0-16,-4 7 0 15,0 5-1-15,-4 5-4 16,3 2 0-16,0 4-2 16,0-3-1-16,5 3 1 15,-3-1-1-15,0 1 2 16,-1 3 0-16,-1 2 2 15,-5 7 1-15,0 1-1 16,0-1-1-16,0-1 0 0,-3-4-1 16,13 2 1-16,-9 1 0 15,5 2-2 1,1 6 0-16,-4 1-1 0,10 2-1 16,1-5 1-16,-1-6 0 15,2-8-1-15,0 1 1 16,1-3 0-16,2 4-1 0,-4 3 1 15,0 1 0 1,1-1 1 0,-2-7-1-16,5-5 1 0,-1-4 0 0,1-1 5 15,-4-1 2-15,1 0 4 16,0-3 2-16,-5-5 5 16,5 1 2-16,-4-8 1 15,-1-6-3-15,1 3-7 16,1-8-5-16,1-1-3 15,4 5-2-15,-3-9-1 16,-14-14 1-16,11 11 0 16,3 0 0-16,-1-2 1 15,-3-1 1-15,0 0 0 16,0 0 1-16,0 0-1 16,0 0-1-16,2 5 0 31,-2-5 0-31,0 0-1 15,0 0 0-15,0 0-2 0,0 1 0 0,0-1-1 16,-2 0 0-16,1 3 0 0,1-1 0 16,1 6 0-16,1-5 0 15,4 2 0-15,43 17 0 16,-23-24 1 0,-1-6 0-16,10 5-1 0,3-1 1 0,6-4-1 15,4 5 0-15,1-6-1 16,-4-3 1-16,6 1 0 15,-3 4 0-15,-2-8 0 16,-2-3 1-16,-6 11 0 16,-2-3-1-16,-2 5 0 15,0 3 0-15,-7-7 0 16,2 2 0-16,-4 1 0 16,2 5 0-16,-3-4-1 15,-4 3 1-15,3 2 0 16,-8 0 0-16,-7 0 0 15,7 6-1-15,-11-2 0 16,0 3 0-16,2 4 0 16,-6 0 0-16,-4 2 1 0,-4 2-1 15,1-6 0 1,-5-2-4-16,1-3-33 16,3-3-38-16,1-1 47 0</inkml:trace>
  <inkml:trace contextRef="#ctx0" brushRef="#br0" timeOffset="-145433.34">16005 3630 62 0,'0'0'67'0,"0"0"12"16,0 0 25-16,0 0 8 16,-1 0-7-16,-1 0-10 15,1-2-15-15,-5-1-9 16,-4-3-22 0,-31-20-12-16,25 19-20 0,0-1-7 15,-9 3-8-15,0 1-1 16,-1 3-1-16,-8 3 0 0,0 1-1 31,1 0-1-31,-3 6 0 0,6-2 0 16,-2 6 0-16,-2 3 1 0,1 0-1 15,-4 3 0-15,-4 5 1 16,15 8 0-16,-19-5 0 16,3 3 1-16,3-2 0 15,-15-8 1-15,24 8 0 16,-4-3 2-16,11 0 7 15,5-6 4-15,4-6 12 16,0 2 4-16,4-6 3 16,-3 4 0-16,3-3-6 15,4-1-4-15,1 9-6 16,1 0-2-16,-3 5-5 16,-2 5-1-16,2-5-5 15,-1 4 0-15,6 11-2 0,0 2-1 16,3 17-1-1,0 5 0-15,3 4 0 0,2 4 0 16,3 0 0-16,2-4 0 16,4 6 0-16,0 5 0 15,0 1 0 1,-2 0 0 0,3-9 1-16,-5-3 2 0,-4-11 0 15,1-1 0 1,-7-1-1-16,-1-1-1 0,1 2 1 15,1 5-1-15,1-3 1 16,-2-4 0-16,3-5 0 16,-1-8 1-16,4-5-1 15,1 0 1-15,-4-5 1 0,-1-2 1 0,1-3 3 16,-3-3 5-16,-4-8 11 16,2 3 2-16,-2 0 2 15,3-1-6-15,-2 0-9 16,-2-7-2-16,-1-8 1 15,0-2 1-15,8-2-1 16,4-1-3-16,10-7-3 16,3-2-1-16,6-6 2 15,9 2 1-15,11 1 3 0,3-2 0 16,8 1-3-16,-1-2-3 16,0 1-4-16,4 5-1 15,3 2 0-15,-1 2-2 16,-1 5-28-16,-5-2-31 31,-7 5-134-31,0 2 125 0</inkml:trace>
  <inkml:trace contextRef="#ctx0" brushRef="#br0" timeOffset="-144348.54">15631 6404 220 0,'-35'9'75'0,"6"0"-74"16,-1-4-6-16,-3 4-3 0,3-5 3 15,-4-2 17-15,-7-2 20 16,8 3 34-16,-7-5 7 16,14 2 3-16,-1 5-6 15,9-1-29-15,-1 4-9 16,-5 2-16-16,5 0-9 16,-7 1-7-16,6-2 1 0,0 7 0 15,4 2 0 1,-1-3 0-16,-1 2 1 0,5 1 1 15,-3-2 1-15,8 7 8 16,1-1 4-16,4 2 9 16,3 2 1-16,8 10 0 15,4 5 2-15,4 7 3 16,2-4 0-16,0 6 0 16,3 2-3-16,-3-3-1 15,-1 10 2-15,-6-1 0 16,1 9-2-16,-9 6-8 15,-3 3-6 1,-1 2-4-16,-11-5-2 16,0 5-1-16,-2-3 0 0,-3-5 5 15,1-7 11-15,3-15 15 16,1-4 3-16,5-16-4 0,2-1-9 16,3-12-9-16,1-9 4 15,2 0 9-15,3-4 2 16,3-1 0-16,5-2-5 15,7 0-13 1,6-2-4-16,9-3-6 0,5 6-3 16,8-9-1-16,0-2-1 0,9-1-3 15,-2-4 0-15,-4-2-5 16,-3 3-3-16,-5-4-14 16,-4 12-12-16,-7 0-41 15,-1 4-31-15,-14-7-114 16,-1-3 139-1</inkml:trace>
  <inkml:trace contextRef="#ctx0" brushRef="#br0" timeOffset="-135021.25">8806 6106 192 0,'-85'47'121'16,"78"-48"2"-16,0 0-9 15,-3 1-18-15,3 0-9 0,3-1-22 31,4 0-14-31,1-1-25 0,-1 1-10 0,0 0-10 16,0-1 0-16,0 1 2 16,4 0 3-16,11-1 2 15,25-1 1 1,-26 2 3-16,1 0 0 0,4-6 4 16,1 6 0-16,3 1 3 15,3-1 2-15,2 7 0 16,-3-3-3-16,4 0-6 31,-1 1-4-15,3-2-5-16,11 2 0 0,2-4-3 0,-1 0 2 0,11-2 0 15,-7-5 1-15,3 3-1 0,4-2-1 16,-3-2-1-16,4 5-1 16,1 1 2-16,0 1 2 15,-1 0 3-15,2 0 0 16,-2-6 2-16,1 2-1 15,-1-5 0-15,-1 0-2 16,7 2-3-16,4 1-2 16,2-1-2-16,2 1 0 15,-9-2 0-15,-1-1-1 0,0 4 1 16,1 2-1-16,7 4 0 16,-1 2-1-16,-4 0 0 15,-4-2-1-15,-7-1 1 16,-2 1 0-16,5 0 0 15,0 2 1-15,0-1-1 16,4 0 1-16,6-1 0 16,-7 0-1-16,2 2 0 15,-1 1 1 17,-12-1-1-32,7 1 0 0,-5-2 0 0,7 2 0 0,-2 0 3 15,11 1 2-15,-4-3 4 16,-4-1 0-16,2-2 0 31,-5-1-2-31,4 1-3 0,4 0 1 16,4 2-2 15,3-3 1-31,-3 0 1 0,-1 0-1 16,-2 1 1-16,-1 2-1 15,6 3-2-15,0 0-1 0,-2-4 0 0,2-2-1 16,1-2 0-16,-2 0 1 0,7 1 0 0,-1-1-1 0,6-3 1 15,2-1-1-15,1 2 1 16,-3-5-1-16,-6 1 0 16,0 7-1-16,-2-4 1 15,9 8-1-15,-3 0 1 16,-2-4-1-16,-5-1 0 16,-8 0 1-16,1-2-1 15,-2 1 0-15,6-1 1 16,0-2-1-16,-2 3 0 15,2-2 0-15,-8-2 1 16,-2 0-1-16,-2-2 1 16,3 7 0-16,1 6-1 15,-2-2 1-15,-2 2 0 16,-7 2 1-16,-6-7 0 16,0 3 0-16,-6-3 0 0,-4-1 1 15,-2 0 0-15,0 1 0 16,-5 2 0-16,4 2 0 15,-3-1-2-15,-4-3 0 16,-2-2 0-16,-5 1 0 16,-5 1 0-16,8 1 0 15,0 0 0-15,-3-5-1 16,2 7 0-16,-7-3 0 0,-1-5-1 16,5 4 0-16,-9-2 1 15,13 8-1-15,-10-2-2 16,0-1-4-16,1-2-13 15,-13-7-11-15,5 7-36 16,1 0-21-16,-3-1-39 16,-2 5-31-1,4-1 103-15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56:55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8452 3506 312 0,'49'39'127'16,"-60"-39"-60"-16,3 0-4 15,1-2 4-15,-4 0 2 16,-1-8 0-16,-2 5-4 16,-2-2 0-16,-2-2-3 15,1 4-18-15,1-2-11 16,-5-3-21-16,4-1-6 16,0 11-6-16,0-4-2 15,0 4-2-15,-4 1-1 0,6-1 2 16,-13-1 1-16,2 9 2 15,11-4 1-15,-14-3-1 32,14 7-1-32,-2-3-1 0,-7 7 0 0,3 7 0 15,-2-3 0-15,2 10-1 16,4 5 0-16,5 7 6 16,-2 7 1-16,3 6 4 15,4 3 0-15,1 9-6 16,5 4-2-16,5 0 0 15,1-3 0-15,7 0 0 16,4-6 2-16,6 5 2 16,2 4 2-16,11 6 1 15,7 5-1-15,-12-6-2 0,-1-8-2 16,0-6 0-16,-14-6-1 16,8-6 3-16,0-6 3 15,1 1 17-15,3-21 8 16,10-9 10-16,-6-19 2 15,3-20-7-15,11 5-3 16,1-12-6-16,11 10-1 16,-1-17 0-16,-19 2 4 15,0-4 7-15,-6-1 7 0,-13-5 1 16,3-8-3-16,-14-17-10 16,-7-8-9-16,-1-4-10 15,-5 0-5-15,-9-3-5 16,-1 4 0-1,4 5-2-15,-6 3 0 16,-3 22-1-16,2 7 0 0,-32 13-2 16,1 5-4-1,-7 10-6-15,-10 6-2 0,3 14 0 16,2 3 0-16,1 12 5 16,-12 7 0-16,5 5-1 15,1 6-1-15,10 7-1 16,18 6-1-16,18 10-21 15,7 2-19-15,22-1-62 16,10 1-49-16,32-3 101 0</inkml:trace>
  <inkml:trace contextRef="#ctx0" brushRef="#br0" timeOffset="1564.76">16221 3505 539 0,'-24'-11'187'0,"4"6"-167"15,5 1-14-15,2 1 3 16,1-1 9-16,-1 2 23 16,2 4 11-16,-5-2 21 15,-2 4 1-15,-5-8-11 16,3 12-10-16,1 6-29 15,-3-3-10-15,3 18-13 16,-3-12-1-16,-4 7-2 16,-2 0-1-16,-1 7 0 15,6 2 0-15,-3 5 1 16,12 15 0-16,0-1-1 16,-4 10 1-16,15 6 0 15,4-8-1-15,-2 4 1 16,9-1 1-16,12 1 1 0,-6 4 3 15,18 7 8-15,-7-3 5 16,-3-8 6-16,3-5 2 16,5-14 3-16,9-2 3 15,8-4 4-15,4-2-1 16,8-2-8-16,9-7-7 16,4-6-8-16,-5-10-1 15,3-5-1 1,-9-10 0-16,-2-15 0 0,5-7 0 15,-7-19 1-15,5-8 0 16,9-16-3-16,-2-3-1 0,-2-19-4 16,-5 0-1-16,-18-1-4 15,-8-3 0-15,-10 5 3 16,-17-1 1-16,-9 2 3 16,-5 5 0-16,-18 9-1 15,2 6-2-15,-10 15 3 16,-2 3 2-16,-7 16 4 15,1 7 2-15,-23 11 4 16,1 5 0-16,-9 9-5 16,-13 4-4-16,7 12-8 15,-8 10-4-15,-4 8-8 16,-7 5-11-16,-2 8-43 16,-3 3-41-16,-6 5-217 0,8 9 213 15</inkml:trace>
  <inkml:trace contextRef="#ctx0" brushRef="#br0" timeOffset="60468.29">16849 10556 289 0,'-9'-2'165'0,"-4"-3"-31"16,-35-11-50-16,30 9-17 16,-3 2-18-16,-2-2-3 15,-2 3-1-15,-3-2 2 16,-3 2 0-16,0 4-4 0,-1-7-10 15,1 5-6-15,-6-3-11 16,-2-2-5-16,-7 4-9 16,2-4-2-16,-6 3-2 15,-1 0-1-15,-2-3 1 16,-6 0 2-16,-3 0 1 16,-1 2 2-16,-1 0 5 15,-4 4 6-15,-8 1 7 16,-4 2 2-16,0 7-2 15,0 5-7-15,2 1-8 16,-1 3-3 0,-2-2-2-16,2-5 0 15,8 0-1-15,7-1 1 0,5-2-1 16,7-1 1-16,-4 1 0 16,1 1-1-16,6 1 0 0,-8-1 0 15,10 4-1-15,-1-4 1 16,-3 2 0-16,6 7 0 15,0-5 1-15,4 2 0 16,6 4 1-16,-4-3 0 16,5 10 1-16,2-2-1 15,-2 0-2-15,7 5 0 16,0-7-1-16,3 4 0 0,5 2-1 16,0-4 1-16,6 7 0 15,-3-1 0-15,3 3 1 16,2 0-1-16,6 3 1 15,2-2 0-15,6-4-1 16,2 4 0-16,10 8-1 16,3-5-1-16,8 5 1 15,3-6 0-15,-2-15 1 16,4 4 0-16,3-4 0 16,8 3 0-16,2 0 0 15,-2-2 1-15,-5-1 0 16,-3-3 0-16,1 2 0 15,0 0 2-15,12 0 0 16,1-1 0-16,10-8 2 16,9 6-1-16,-1-5 1 15,2 1 1-15,0 3 5 0,-3-4 2 16,11 0 2-16,-13-13-1 16,21 10-5-16,2 2-3 15,0 4-2-15,20 10-1 16,-7-11 0-16,0-7 2 15,5-1-2-15,-3-4 0 16,3-2 1 0,0 10-2-16,5-8 0 0,-1 10 3 0,5 7 8 15,-3-11 7-15,0 7 7 16,0-9 2-16,1 4-2 16,3 5-2-16,6 2 4 15,-2 0-2-15,-5-1-3 16,7-3-2-16,-14-2-9 15,5 1-2-15,-6-8-4 16,2-1-1-16,4-5-2 16,-2-3-2-16,-6-7-1 15,-7 0 0-15,8 1 0 16,-3-2 0-16,6-1 1 16,-10-6 1-16,-4-3-1 15,-6-9 0-15,5 1-1 16,-1-8-1-16,-10-7 0 15,2 10 0-15,-9-11 1 0,6 11 0 16,-4-2 2-16,3-2 1 16,-10 1 0-16,-5 3 0 15,-4 7 3-15,-13-3 1 16,-6 0 5 0,5 6 5-16,-14-10 10 0,-8 0 2 15,-7-2 0-15,-17-4-4 16,-8 1-12-16,-2 4-5 0,-13-2-5 15,-4 1-2-15,-7 1 0 16,-4-3-1 0,-3 9 0-16,-5-3-3 0,-5 10-1 15,-13 0 0-15,-10 4 0 16,-9 0 1-16,-10 4 2 16,8 12 1-16,-12-8 0 15,-8-10 1-15,-9-5 3 16,-6-9 3-16,-5-5 8 15,1 10 3-15,2-3-3 16,4 6-2-16,-9 6-10 16,-2 6-3-16,-3 9-1 15,-2 0-1-15,-9 7-2 16,8 3-2-16,-16 6-18 16,-10 0-14-16,-1 11-51 0,-11 5-43 15,-9 10-213-15,-7 17 226 16</inkml:trace>
  <inkml:trace contextRef="#ctx0" brushRef="#br0" timeOffset="76363.53">8332 10763 106 0,'-16'-6'75'0,"-30"-28"24"16,28 31-5-16,0 2 4 15,-1-1 0-15,-9 0-8 0,2-2-7 16,-13-4-21-16,0-1-14 15,10 12-24-15,-4-9-11 16,1 6-10-16,1 5-3 16,-4-3-1-1,1 4-2-15,1-1-3 0,-7-5-1 16,7 3-6-16,-13 5-3 16,-2-1 2-16,2 0 3 15,-9 1 8-15,10 1 3 16,-6-3 4-16,7 11 1 0,-6-10 2 31,-1 9 0-31,-1 0 1 0,-4-11 2 0,3 2 2 16,1-1 3-16,7-4 4 31,6 7-1-31,8 4-3 0,1-2-3 0,6 2-7 16,-2 2-2-16,3-2-3 15,0 5 0-15,4 5 0 16,2-1-1-16,-1 2 1 15,2 3 0-15,-3-1 0 16,3 1 0-16,4 3 1 16,4-2 1-16,6 2 1 15,4 5 2-15,5-3 2 16,0 3 1-16,5-6-1 0,6 1 0 16,-1-4-4-1,10 0-1-15,-3 1 0 0,3-2-1 16,5-1 1-16,7 3 2 15,13-3 4-15,7 0 3 16,15 1 5-16,9 1 1 16,5 1 2-16,1-8-1 0,17 7-2 15,-12-12-2 1,13-2-4-16,0 6-1 0,-3-9-5 16,6 2 1-16,10 4-3 15,0-12-1-15,5-1 3 16,6 4 1-16,-4-3 2 15,5 1 1-15,-3 5 5 16,-8-7 1-16,-5-4 11 16,-3 4 7-16,-9-4 17 15,-2-3 2-15,-12-8 12 16,5-4 3-16,-19-12 4 16,-1-5 4-16,-1 4-2 15,-12-9-9-15,-8 0-20 16,-2-4-10-16,-14-7-13 15,-1-1-2-15,-8-4-2 16,-6 6 0-16,-10-5-3 16,-4-3-3-16,-12 1-6 15,-15-6-4-15,-6 6-6 0,-7 2-5 16,-19 1-6-16,-2 4 0 16,-22-4-1-16,-12-4 1 15,-10 6-3-15,-6 3-11 16,-8 15-30-16,-18 6-19 15,-3 14-37-15,-7 1-14 16,-10 8-59-16,12 7-65 0,-5-2 166 16</inkml:trace>
  <inkml:trace contextRef="#ctx0" brushRef="#br0" timeOffset="77541.25">3845 6127 505 0,'-57'90'216'16,"37"-80"-109"-16,7 6-40 15,3-2 1-15,-3-6 21 16,3 4 11-16,-5-9 0 31,1 4-5-31,0-4-23 0,3 6-15 0,4-3-32 0,-1 1-14 16,9 13-16 0,3 1-3-16,14 15-1 0,1-2 2 15,8 5 1 1,6-2 0-16,5 0 1 0,4 4-1 15,-2-3 1-15,3-3 2 16,-1-4 1-16,-3 0 1 16,-1-14 2-16,-6 4 1 0,-4-12 4 15,2-7 9-15,6-9 8 16,-2-15 5-16,11-14 8 16,-9-13-4-16,18-9-2 15,7-5-1 1,-1-25-9-16,15-7-4 0,5-20-7 15,5-14-5-15,26-12-5 16,5 1-5-16,15-5-55 16,8-3-51-16,-3 4 68 15</inkml:trace>
  <inkml:trace contextRef="#ctx0" brushRef="#br0" timeOffset="84739.54">9578 10324 576 0,'-5'-1'223'0,"-1"-4"-150"15,4 5-54-15,2-3-17 16,0 0-1-16,0 2 20 15,0-1 12-15,0 1 14 16,2-8 2-16,2 1-16 16,22-29-13-16,-15 25-16 0,11 3-4 15,-2-8-3 1,8 5 0-16,11 5 0 16,0-1 2-16,3 4 2 0,1-3 0 15,4 2 5-15,8 1 3 16,-3-7 8-1,7 7 4-15,4-1-2 16,-5-5-3-16,10 10-8 0,-5-4-3 16,-4-4-3-16,12 5 0 15,7 0-1-15,3 1 2 16,7 3 9-16,-9-3 3 0,9 2 4 16,-14-4 1-16,15 4-5 15,3 2-1-15,-14-3 2 16,15 1 3-16,-3 0 5 15,-3-4 0-15,6-1-5 16,1 0-3-16,-8-3-6 16,2-1-2-16,4 2 2 15,1-5 1-15,-1 5 4 16,-2-2 0-16,0 3-1 16,-2 1-3-16,1 2-3 15,4-2-1-15,-6 3-2 16,-3 1 0-16,2-3-1 0,-6 1 0 15,8 1-1-15,-5-1-1 16,-3 3 0-16,0-2-1 16,-5 1-1-16,1 1 1 15,5 1-1-15,0 0 0 16,-5 2 0-16,-2-3 1 16,2 5-1-16,-6-2 1 15,10 2-1-15,2 4 0 0,-8-5 2 16,3 0 2-16,-2 4 8 15,-1-1 4-15,2 0 10 16,1 5 1-16,-8-7 4 16,-5 3 2-16,-5-4 2 31,1 2 2-31,-2-1-3 0,-3-4-2 16,4-1-10-16,-4-3-4 0,-8-5-10 15,3 2-2-15,-14-2-2 16,-3-3 0-16,-4 2-2 15,-2-2-1-15,-6 3-1 16,-1 1-1-16,-14-3-9 16,2 1-5-16,-3 6-5 15,-2-2 0-15,1 5 5 16,0 0 3-16,-10-3-4 16,1 3-5-16,-4 0-9 0,-3 4-4 15,3 0-5-15,-2-4-7 16,3-2-20-16,-4-5-13 15,3 2-44-15,1 2-40 16,-2 0 106-16</inkml:trace>
  <inkml:trace contextRef="#ctx0" brushRef="#br0" timeOffset="85669.93">14847 9872 509 0,'-4'2'230'0,"2"2"-105"16,1-3-53-16,1-1-26 16,0 0 3-16,0 0 19 0,0 0 7 15,12 2-2-15,40 6-7 16,-24-8-20-16,3 0-11 15,9-4-16-15,-2 0-5 16,6 7-8-16,1-1-3 16,8 5-2-16,1 2 3 15,0-3 8-15,4 0 6 16,-6-6 16-16,4 5 6 16,-8 0 0-16,-8-1-2 15,-5 10-15-15,-7-9-8 16,-10-1-11-16,-4 1-1 15,-7-1-2-15,-5 4 1 16,-5-2 2-16,-2 4 2 0,-10-3 3 16,2 1 1-16,-9-2-1 15,-5 2-1-15,-2 3-4 16,-9-3-1-16,-11 8-3 16,3-3 0-1,-8 4 1-15,-5 2-1 0,-1 2 0 16,-3 3 0-16,-1-2 0 15,2 1-2-15,0-1-8 32,-2-4-4-32,-5 5-7 0,-2-1-6 15,-2 5-15-15,1-3-12 0,3 4-41 16,3 1-34-16,8-6-114 0,-4-2 152 16</inkml:trace>
  <inkml:trace contextRef="#ctx0" brushRef="#br0" timeOffset="86672.26">9876 9876 535 0,'-24'48'255'0,"30"-44"-106"0,1 0-64 15,3 3-54-15,0 2-5 16,-5-7 6-16,-4 3 3 16,-1-5 2-16,0 0-2 15,-1 0-8-15,-1 0-6 16,1 0-14-16,0 0-4 16,-6 2-7-16,-8 1-4 0,-30 19-10 15,21-12-3-15,0 6-1 16,-1 4 3-1,-9 3 10-15,2 1 5 0,-10 8 5 16,-4 0 2-16,2 9 8 16,-4 10 5-16,5-3 11 15,0-4 5-15,8-15 8 16,6-9 1-16,16-8-7 16,3-2-5-16,13 2-12 15,1-7 2-15,8-1 10 16,3-4 6-16,7 0-1 15,7 1-5-15,5 1-18 16,10 6-6-16,3-1-5 16,6 3-2-16,3-3-5 15,6 1-6-15,1-1-35 16,3 2-35-16,23 2-128 0,-7 1 134 16</inkml:trace>
  <inkml:trace contextRef="#ctx0" brushRef="#br0" timeOffset="90387.19">6678 7499 394 0,'-22'27'170'0,"34"-28"-50"15,4-1-4-15,19-2 25 0,2-4-1 16,-1-11-26-16,12 3-14 15,-3-8-23-15,4-1-10 16,12-1-21-16,-3-4-12 16,5 1-16-16,-7 0-6 15,-8-4-9-15,-2 2-4 16,-12-2-39-16,1 1-31 16,-4 9-95-1,-6-4-85-15,-2 5 157 0</inkml:trace>
  <inkml:trace contextRef="#ctx0" brushRef="#br0" timeOffset="91515.96">7183 7314 131 0,'-9'-3'103'15,"-3"3"20"-15,-3-2-6 0,-4 5-27 0,-3 1-16 16,1 5-28-16,-4 1-14 15,1 3-20-15,0 9-6 16,0 6-5-16,1 4-1 16,-5 0 0-16,1-4 0 15,2-4 0-15,3-1 0 16,4-1 0-16,2-4 0 16,11-6 0-16,-5-4 1 15,18-3 34-15,1-2 17 0,12-3 27 47,11 0 11-47,0-2-16 16,1-6-13-1,3 4-19-15,-2 1-9 0,-1 1-12 0,-4 6-4 32,-8 1-7-32,-2 4-3 0,-9 5-3 15,3 2-2-15,-11 3 1 0,-2 4 0 16,-6 1-1-16,-5 4 0 0,1 0-1 0,-4 0 0 0,0-1-1 15,2-10-1-15,-1-2-7 16,5-13-7-16,-1-6-13 16,5 6-10-16,0-12-27 15,-1 8-26-15,5-10-151 16,4-4 160-16</inkml:trace>
  <inkml:trace contextRef="#ctx0" brushRef="#br0" timeOffset="91905.64">7412 7401 581 0,'-9'-4'240'0,"2"4"-133"0,3 8-76 15,1 4-1-15,2 7 19 16,-5 1 12-16,4 5 14 15,-2-2-6-15,0-2-15 16,3 0-8-16,2 3-16 16,0 1-7-16,5 6-11 15,1 6-4-15,-1 6-6 16,2 0-1-16,-1-2-1 16,2-3-2-1,2-8-3-15,2-2-1 0,0-11-3 16,-3-11 1-16,6-12-7 0,0-7-11 15,4-13-41-15,4-3-31 16,3-11-120-16,-4-8 137 16</inkml:trace>
  <inkml:trace contextRef="#ctx0" brushRef="#br0" timeOffset="92244.78">7490 7523 451 0,'-16'9'236'0,"2"-3"-60"0,4 1-29 0,2 1-55 16,4-1-24-16,4-5-34 15,2 1-4 1,7-4-2-16,7-4-1 0,9 0-5 16,4-5-10-16,19-1-32 15,-5-4-27-15,0-3-100 16,6 3-100-16,-18-3 153 15</inkml:trace>
  <inkml:trace contextRef="#ctx0" brushRef="#br0" timeOffset="93258.15">8015 7785 294 0,'-5'-30'201'15,"-3"2"11"-15,-3-1-53 0,-3 0-52 16,1 2-18-16,-8 3-22 15,4 3-8-15,1 6-21 16,-3 1-10-16,4 0-17 16,1 5-7-1,-2 5-5-15,12 8-2 0,-13 2-4 16,-2 7 0-16,-4 6 0 16,-7 3-1-16,18 13 0 15,1 2-1-15,11 6-7 16,10 1-6-16,-5-9 0 15,6-4 3-15,4-15 14 16,-11-11 10-16,18-7 10 16,-5-11 0-16,7-14-4 15,3-2-2-15,3-4-6 16,-3-5-2-16,0 10 0 0,-3-5 0 16,-2 9-1-16,-1 7 0 15,-9 7 0 1,-1 8 0-16,-5 4 0 0,-2 6 0 15,-1 6 0-15,-1 3 1 16,0 6 0-16,-2-1 0 16,2 3 1-16,2-3 2 15,5-4 5 1,-1 1 3-16,7-14 15 16,2 0 7-16,4-7 2 0,-1-9-3 15,1-5-15-15,-5-4-7 0,1-6-8 16,3 3 0-16,-10 0 0 15,6 1 0-15,-12 2-1 16,0 0 0-16,1 2-2 16,-2 2 0-16,8 4-4 15,2 2 0-15,0 0 0 16,1 3-1-16,-1 1 3 16,-3 1 0-16,8 4 2 15,-3 1 0-15,2 3 4 16,-2 1 0-16,4 10 1 15,-3 0 0-15,-3 6-2 16,1 6 2-16,-7 2-1 16,0 4 1-16,-3-4-1 15,0 3 0-15,-1-11-1 0,3 5 1 16,7-4 3-16,1-17 1 16,9-3 3-16,4-12 0 15,0-11-3-15,3 4-1 16,-3-12-2-16,4-1 0 15,0-4-1-15,6-2 1 0,-6-6-1 16,-1 1 1-16,-11-4-1 31,-5-5 0-31,-12 7 5 0,-8-11 5 0,-7 3 12 16,-1 12 3-16,-3 6-5 16,3 15-7-16,6 18-15 15,1 6-3 1,7 13-3-16,0 5 0 0,3 9 1 15,1 4 0-15,6 5 1 16,2-3-1-16,3-1-8 16,0-4-23-16,1-2-92 15,0-4-86-15,-2-1 126 16</inkml:trace>
  <inkml:trace contextRef="#ctx0" brushRef="#br0" timeOffset="93361.12">8860 7466 817 0,'-37'-62'348'0,"29"52"-199"0,6 10-89 16,4 4-21-16,8 3-29 31,3 4-3-31,6-9-2 0,6-2-1 0,12-7-3 31,7-8-3-15,16-9-33-16,7-7-44 0,13-9-237 0,2-4 211 0</inkml:trace>
  <inkml:trace contextRef="#ctx0" brushRef="#br0" timeOffset="95210.29">10266 6719 505 0,'-36'-51'225'0,"36"36"-98"15,-1-1-10-15,-6 2-11 16,3 3-10-16,-4 4-21 16,2 2-10-16,-2 4-23 15,-7-1-10-15,-3 2-19 16,-6 5-9-16,4 12-6 15,-8 7-4-15,-9 14-2 16,1 5-3-16,-4 14-6 0,11 4-3 16,6 0 0-1,7-4 2-15,10-12 7 16,6-10 2-16,13-13 2 0,2-4 0 16,17-11 5-1,2-2 3-15,-1-5 3 0,3-4 1 16,-13-6-2-1,4 0 0-15,5-6-2 16,-5 1 1-16,0-2 3 0,-9 1 2 0,-9-2 3 16,-3 3 2-16,-2 4 2 15,-2 1-3-15,3 11-5 16,4 8-5-16,1 8-4 16,2 5 0-16,-3-3 2 15,2 5-1 16,0-4 2-31,-2-2 1 0,6-2 2 0,-4-8 1 0,-1-6 5 16,1-7 1-16,0-4 0 16,0-1-1-16,-4-6-6 15,2 5 0-15,-10-8-2 16,-6-3 0-16,-6-6 1 16,-1 1 0-16,0-4 3 15,4-1 0-15,3 3-1 0,4 3-1 16,9 5-2-16,2 1 2 15,14 11 13-15,3-2 8 16,8 11 11 0,7 4 5-16,0 9 1 0,1 6 0 15,-7 0-3-15,-2 1-4 32,-7-7-13-32,-6-4-5 0,-1 2-8 0,-8-3-2 15,-7-7 0 1,0 2 0 15,-5-5 2-31,2 1 1 0,0 0-2 0,0 0-1 0,0-1-6 16,2-3-1-16,3-13-1 0,36-29 0 0,-19 28 1 15,-1 0 0-15,6-2 0 16,4 6 1 0,-7-6 0-16,6 5 1 0,-11 3 0 15,-2-4 0-15,-10 9 1 16,1 2 0-16,-8 2 0 15,2 1-1-15,2 3-3 16,-4 0-3-16,0 0 1 16,0 0 1-16,0 3 2 15,3 9 1-15,20 25 1 0,-9-30 1 16,-1-4 2-16,1-1-1 16,4-5 3-16,-3-5-1 15,-7-5 0-15,5-5-1 16,-3 2-1-16,-6 0 0 15,4 2 0-15,-5 1-1 16,3 0 1-16,5 2-2 16,11 4-1-16,-9-1 0 15,-3 0-3-15,2 5 1 0,-6 2 0 32,12 5 2-32,0 6 0 15,1 0 0-15,-5 0 0 0,1-2 0 16,-1-2 1-16,-3-2 0 0,2-5 2 15,-1-2 0-15,2-7 0 16,4 0 0-16,-2-2-2 16,-3-1 1-16,3 2-1 15,-5 0 1-15,3 1 0 16,-5 2 0-16,-5 2 0 16,3-1 1-16,-6 3-1 15,2 2 1-15,2 2-1 16,-5 0 0-16,0 0 3 15,0 0 1-15,0 0 2 16,10 5-1-16,29 13-1 0,-28-18 1 16,-3-2 1-16,5-3-1 15,-11-5-2-15,5 1 0 16,9-5-3-16,-9 1 0 16,7 3 0-16,-1-3-1 15,-3 6 0-15,3-5 0 16,-8 3-1-16,5 11 0 15,-7-4-1-15,4 5 1 0,6 6 1 16,-10-6 0-16,11 15 1 16,0-1-1-16,-1 0 0 15,1-3 1 1,0-3-1-16,-1-3-1 0,-1-3 0 31,0-2-1-31,-8-14-17 0,3 0-20 0,-3-8-84 16,-3-6-76-16,-1 0 121 15</inkml:trace>
  <inkml:trace contextRef="#ctx0" brushRef="#br0" timeOffset="95389.15">11708 6107 1034 0,'-10'-33'387'0,"11"38"-269"16,5 8-108-16,2 3-9 16,-2 1 1-16,1-4 0 15,-4-8 4-15,-1-5-4 16,0-12-62-16,1-6-65 0,4-14 76 16</inkml:trace>
  <inkml:trace contextRef="#ctx0" brushRef="#br0" timeOffset="95628.51">12160 5861 1358 0,'2'23'490'0,"11"-3"-404"15,0 3-61-15,8 12-31 16,2 16 2-16,-15-8 4 15,-2 1 0-15,-6-3 3 16,0 0 1-16,-1-4 3 16,2 0-1-16,2-4-1 15,-2-3-2 1,4 10-3 0,-1-2-4-16,0-6-25 15,2 2-20-15,7-16-51 0,-3-6-29 0,11-10-80 0,0-9-78 16,0-19 186-16</inkml:trace>
  <inkml:trace contextRef="#ctx0" brushRef="#br0" timeOffset="95922.25">12075 6176 1125 0,'-27'12'459'0,"16"-12"-308"15,11 7-55-15,14 3-85 16,8-1-10-16,14 0 2 16,3-2 1-16,7-11-2 15,8-2-3-15,10-19-37 16,8-2-34-16,13-7-122 16,3-3 121-16</inkml:trace>
  <inkml:trace contextRef="#ctx0" brushRef="#br0" timeOffset="141285.64">8823 7318 125 0,'31'39'91'0,"-26"-33"16"16,-4-9-10-16,-3-5-23 16,-2 6-18-16,-3-13-30 15,2 11-11-15,-3 4-10 16,-2-1-3-16,-1 3 1 15,3 8 2-15,1 3 6 16,-2 1 5-16,4 1 9 16,-4 0 5-16,0 2 8 15,5 2 5-15,-3 3 7 0,7 2 4 16,1 3 3 0,5-3-2-16,-1 6-12 15,1 4-8-15,4 4-13 0,-1 2-4 16,7 6-1-16,2-3 2 15,0-11 10-15,-3 7 2 16,3 0 1-16,1-7-4 16,2 5-9-16,0-11-4 0,-1-14-1 15,-4 3 0-15,4-4 5 16,-4-5 4 0,-1-1 2-16,-3-2-1 0,-3-6-3 15,6-4-3-15,9-2-7 16,-6-3-2-1,4 0-5-15,-3 0-1 0,-6-4-3 16,21 8-1-16,-16-13-11 16,7 3-17-16,-6-4-59 15,-15-12-40-15,12 13-163 16,-10-2 183-16</inkml:trace>
  <inkml:trace contextRef="#ctx0" brushRef="#br0" timeOffset="143301.43">8242 13755 335 0,'-11'1'160'16,"4"-3"-41"-16,-2-5-25 15,9 4-5-15,0-2 4 0,-2-2-8 16,-3 2-8-16,-5-3-20 15,6 1-10-15,-1 6-15 16,4-2-6-16,1 0-11 16,-1 2-3-16,-1 0-7 0,2-1-3 15,0 1 0-15,0 0 1 16,0 0 10-16,0 0 3 16,16-2 6-16,39 8 1 15,-22 13-1-15,1-2-1 16,1 2 2-16,3 4 2 15,-4-9 5-15,-2 1 1 16,2 5-2-16,0-4-2 16,-11-2-8-16,1-2-4 15,-6-4-3-15,-2-2-2 0,-1-1-2 16,-7-4-2 0,-5 3 1-16,-1-2-2 0,-2-2-1 15,0 0-1-15,0-1-2 16,0 1 0-16,0 0-1 15,0 1 0 1,0-1 0-16,0 0 2 0,0 0 1 16,6-12 0-16,24-41 3 15,-15 16 6-15,4-18 11 16,5-13 6-16,11-16 4 16,10-8-8-16,19-25-11 15,10-11-6-15,24-21-8 0,5-9 0 16,9-1-22-1,3 5-35-15,2 5-138 0,4 6 127 16</inkml:trace>
  <inkml:trace contextRef="#ctx0" brushRef="#br0" timeOffset="-186667.61">12678 6959 64 0,'0'0'51'0,"0"0"10"15,0 0-3 1,0-1-2-16,-1 0 5 0,0 0 4 15,-1-8 0-15,-5-1-10 16,-22-26-6-16,15 32-6 0,-2 0-3 16,0 4-2-16,-7-7-1 15,5 7 0-15,-3-2 6 16,-5-2 6-16,1 4-4 16,-10 4-4-16,1 4-7 15,-4-4-19-15,3-3-2 16,-4-5-10-16,2 4-1 15,0 3-1-15,-6 0 0 16,-6 2-1-16,1-5 0 0,-5 9 0 16,-3-2 0-16,-2 3-1 15,-7-1 1-15,6 1-1 16,2 2 1-16,1-2-1 16,10 3 1-16,-2 0-1 15,-6-2 1 1,-1 6-1-16,-5-2 0 0,-4 0 0 15,9 5 0-15,-2 1 0 16,-2 4 0-16,4 6 1 16,8 1 0-16,-10 0 0 15,4 5 0 1,0-7 1-16,-1 2 0 0,16 5 6 16,5-7 6-16,3 3 10 15,4-2 3-15,0-7 2 16,3 5-3-16,-3-3-5 15,5 2-3-15,4 1-6 0,1 0-1 16,9 2-2-16,-3-2-1 16,20 10-1-1,-5-9-2-15,7 5-1 0,-4 2 0 16,-4-7 3-16,8 6 0 16,4-6 5-16,15 3 1 15,-3-5 0-15,5 0 1 16,4-3-3-16,3 2-1 0,5-1 4 15,-3 2 3 1,10 3 7-16,-2 0 1 16,2 7-2-1,3-2-5-15,-7 1-5 0,-1 2-3 16,0-1-4-16,2-1-1 16,0-1-2-16,9-1-1 0,5-5 0 15,-1 1 1-15,3-1 1 16,-1-1 0-16,-2-6 1 15,1-4 1-15,12-3 1 16,-3-9 0-16,14-3-2 16,1-4 0-16,-5-11-1 15,4 0-1-15,1-9 4 16,7 1 8-16,0-2 11 16,3-4 0-1,12 4-2-15,-8-7-9 16,9 0-12-1,-7-3 0-15,-13-8-1 0,8 2 2 0,-13-10 1 0,5 0 1 16,-6 2 0-16,-12-4 0 16,1 6-1-1,-10 2-1-15,-9 0 1 0,3 4 0 16,-12 0 1-16,-9-4 2 0,-3 1 3 16,-12-2 2-16,-21-16 1 15,14 10-1-15,-13-1-5 16,-2-5-2-16,5 20-4 15,-17-8-1-15,-7 3-3 32,-5-1 0-32,-8-1-1 0,-9 0 0 0,-12-2-2 15,-8 2 0-15,-9 7 1 16,-1 5 0 0,-9 6 3-16,-9 9 1 0,-11 2 0 15,-4 5 0-15,-7 9 0 16,-1 1-2-16,-10 4 1 31,-2 2-4-31,-4-5-7 16,-8-2-16-16,7 13-65 15,0-1-50-15,-4 12 86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12:23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7312 11095 286 0,'8'5'121'16,"-2"-8"-50"-16,1-3-30 0,3-5 21 15,-5-6 14-15,12 5 13 16,-1 2-10-16,-3-3-21 16,3 1-7-16,0 0-11 15,0 1-4-15,5 0-11 16,3 0-5-16,4-2-11 16,7 2-4-16,4 2-3 15,3-1 1-15,6 8 6 16,-4-6 6-16,6 5 11 15,-3-1 4-15,-2-7-1 16,0 3-4-16,-2-3-7 16,3 1-3-16,8 4-2 15,-1-8 3-15,8 8-1 16,3 5 0-16,-6 0-1 16,4 4-3-16,-5 2-2 15,-3 1 0-15,6 2 1 0,-3 3 0 16,4-5 2-16,-1-2 0 15,-3 1-2-15,-1-5-2 16,-2 3-3-16,1 0-2 16,2 0-1-16,-4 1 1 15,9-4 2-15,1 4 1 16,-3 0 2-16,6 2 3 0,-7 2 3 16,-1-4 3-16,9 4 2 15,-7-3 1-15,5 0-4 16,-2-2-3-16,-3 1-5 15,2 0-2-15,-3-4-3 16,-5 1 0-16,-1-1-2 16,-12-9 1-16,22 6-1 15,3-2 0-15,-5 0 0 16,-4 6 0 0,-28-1 1-16,-1 1-1 0,61-1 1 15,9 2 1-15,-2 3-1 16,-31-4 1-16,-1-1 0 15,-5-2-1-15,0 1 0 16,-4-1 0-16,12 2-1 16,-13 0 0-16,13 4-1 15,-4-2 0-15,-7 2 0 0,5 2 0 16,-11-4 1-16,10 5 0 16,4-5 0-16,1 0 0 15,-3-1 1-15,-1 0 1 16,-11-1 1-16,0 0 0 15,-4 0 1-15,-6 0 0 16,-3 0-2-16,0-1 0 0,-8-2-2 16,-3 3-1-1,-1-1-11-15,-4 1-38 16,-3 3-224-16,-10 0 191 0</inkml:trace>
  <inkml:trace contextRef="#ctx0" brushRef="#br0" timeOffset="22679.83">9614 10153 134 0,'-74'-43'102'0,"69"31"25"16,4 1-21-16,2-1-21 16,-1 3-7-16,-2 1-10 15,-5 1-3-15,-9 1-8 16,4 1-7-16,4 4-18 16,-7-2-9-16,4 4-12 15,-2 0-4-15,-1 3-4 16,5 2-2-16,-5 3-2 15,5 0 0-15,0 5-1 16,2 2 1-16,2 8 1 16,-2 8 1-16,-3 2 4 0,-2-4 2 15,-1 12 5-15,-3-11 2 16,7 14 0-16,-5 6 0 16,6-7-2-1,7 5-3-15,4-2-2 0,7 0-3 16,6-4-2-16,5 6-1 15,0-7 0-15,2 4 2 16,8-3 3-16,-2-10 1 16,6-8 3-16,10-4 1 0,1-4 1 15,5-3-2-15,-3-3-3 16,-4-7-1-16,-7-4-2 16,0 0 0-16,2-3 1 15,0-5-1-15,-1-6 2 16,3-7-1-16,-7-12 2 15,5-4 0-15,-6-9 1 16,-10-5 2-16,2 5 3 16,-10-9 4-16,1 8 9 15,-1 2 1-15,-15 4 0 16,-2 3-3-16,-7 3-10 16,-11 0-2-16,-7-3-2 15,-6 6-2-15,-11-1 1 16,4 12-1-16,-3 6-3 15,-9-3-1-15,-3 8-4 16,-3-7 0-16,0 11-2 0,3 11 0 16,-16 10 0-16,5 6 0 15,-5 5 0-15,-6-10 0 16,20 11-2-16,-4-7-1 16,6 5-5-16,5 7-6 15,4-2-27-15,12 7-28 0,16 1-95 16,12 5-89-16,9-9 159 15</inkml:trace>
  <inkml:trace contextRef="#ctx0" brushRef="#br0" timeOffset="24518.82">14015 11006 250 0,'-25'5'113'0,"-3"-2"-47"15,-4-3-10-15,1-4-14 16,6 3-4-16,-9-2-8 16,3 3 1-16,1-3-1 15,-11 0-1-15,12 6-1 16,-6-2-5-16,4 1-6 16,1-1-2-16,1 4-13 15,-2 2-2-15,-2 7-1 16,3 3-2-16,-4 0-1 15,0 3 1-15,0 2 1 0,-1 5 1 16,0 1 0-16,5 8 0 16,5 2 1-16,0-4 0 15,6 3 0-15,1 0 1 16,3-6-1-16,5 1 0 0,4-3 0 16,-2-3 0-16,8-2 0 15,4 3 2-15,5-1 6 16,1-7 2-16,10 4 5 15,3-1 0-15,14 0-4 16,16 12-2-16,8-9-5 16,1 1-2-16,-2-4-2 15,-6-3 0-15,0 5 0 16,2-1 0-16,12 9 0 16,1-7 0-16,-1-2 0 15,2-2 2-15,-9-7-1 16,-5 6 1-16,8 0 1 15,3 2-1-15,11 4 3 16,-5-4 4-16,7 1 8 16,-2-1 4-16,-9-8 6 15,13 17-2-15,-5-10-6 0,5 5-4 16,0 4-6-16,-10-14-2 16,-7 10-2-16,-6-10 1 15,-1-2 13-15,-3-4 11 16,4-15 14-16,4-5 4 15,-4-19-3-15,2-5-2 16,-5-5-1-16,-9-10-1 0,-1 1-9 16,-4-2-9-16,1 1-14 15,-3 0-4-15,2 5-4 16,-2-2-1-16,-8 1 0 16,-10-14-2-16,-12-2-3 15,-4 1-1-15,-9-2-2 16,10 12 0-16,-7 3 1 15,-2-2 2-15,-4-1 4 16,-1 9 0-16,-5 6 1 16,-9-2 3-16,-16 1 9 15,-2 2 4-15,-8 3 5 16,-3 8 2-16,4 9-6 16,-12-4-4-16,-11 0-6 15,-6-3-3-15,-16-2-2 16,-4-1 0-16,0 5 0 15,-4 6 2-15,0 1 0 0,-10 4 0 16,-1 10-3-16,-2 2-1 16,5 15-5-16,0 4-1 15,1 8-10-15,3 9-17 16,3 13-53-16,12 7-45 16,5 4-203-16,2 1 216 15</inkml:trace>
  <inkml:trace contextRef="#ctx0" brushRef="#br0" timeOffset="29524.62">13840 13181 154 0,'26'34'96'0,"-31"-44"-4"16,-5 2-8-16,6 4-22 15,-1-3-11-15,6 6-17 16,-2-4-5-16,10 6-4 0,1-1-2 16,-10-3-3-16,10 4-4 15,-4-2-7-15,1-7 0 16,10 4 1-16,4-5 3 15,0 4 0-15,-1 8-2 16,9-2-2-16,-8 5-1 16,0-13 2-16,4 3 2 15,-1 0 2-15,0 1 1 0,5 3-1 16,-2-1-2-16,1-1-3 16,4-5 0-16,1 7-2 15,1-1 1-15,7 0 0 16,-5-3-1-16,5 2 0 15,2-2 0-15,-5 0 1 16,7 6 1-16,-4-3 2 16,-3 1-1-16,8 7-1 15,-5-7 0-15,10 1-2 16,-3-5-1-16,-4-4-1 16,5 8-1-16,-13 0-1 15,6 3 0-15,-2 8 1 16,-6-4-1-16,0 1 1 15,-5-2 2-15,3-6 5 16,3-1 1-16,4 1 3 0,-4 4 1 16,12-4-3-16,-13-2 0 15,8 4-3-15,3-8 0 16,-8 4-1-16,9 1 1 16,-2-3-3-16,-2 6-2 15,6-5-2-15,1 2-1 16,10-4-1-16,-2 1 0 15,-1 6-1-15,-1-5 1 16,-15-11-1-16,6 1 0 0,0 1 0 16,2 1 0-16,8 8-2 15,5-1 1-15,3 2-4 16,-6 2-1-16,-5 3-5 16,-5-3-2-16,-7 0-5 15,3 3-2-15,0 2-7 16,-1 7-5-16,1-4-4 15,4 8-1-15,-9-3 7 16,-8-11 1-16,2 1 1 16,-15-7-4-16,7-3-19 15,1 7-11-15,-4-1-13 16,1-4-4-16,-4 0 0 16,-5-3 4-16,-2-2-18 15,-3 4 57-15</inkml:trace>
  <inkml:trace contextRef="#ctx0" brushRef="#br0" timeOffset="41147.26">1697 16703 441 0,'41'43'207'15,"-57"-30"-76"-15,3 2-51 16,5-3-33-16,-3-3-7 16,5-3-10-16,-2 0-5 15,1-3-7-15,2 2-4 0,1-2-8 16,2-1-3-16,2 0-5 15,0-2-1-15,0 0-2 16,0-1 1-16,0 0 2 16,-1-1 1-16,1-13 1 15,0-29 0-15,4 34 1 16,0-6 2-16,-4-8 2 16,0 2 3-16,0-2 6 15,-1 0 4-15,2-3 5 16,-1-6 1-16,1-1 2 15,2-3 0-15,-3 2-4 16,-2 1-1-16,2-11-2 16,0 2 2-16,0-8 2 0,0-10 1 15,-1-5 2-15,-3-6-1 16,2-2-2-16,0-2-3 16,1-2-4-16,-3-13-2 15,-3-14-2-15,3 0-1 16,-1-9-3-16,3-1 0 15,-1 0-3-15,-2-9 0 16,3 0-1-16,2-3 0 16,6-4 3-16,0 4 2 0,1-14 2 15,2-2 1-15,-2-1-1 16,6-4-2-16,-1-2-3 16,3 4-1-16,1-3-2 15,-3-1 0-15,4 4-1 16,-2 6-1-16,1-6 1 15,1-2-1-15,0 8-1 16,2-3 2-16,-4-4-1 16,3 8 0-16,0 2 0 15,10 3 0-15,-1 14 0 16,-6 3 1-16,0 11 3 16,-16 4 3-16,8 21 4 15,8 7 1-15,-11 6 1 16,10 8-1-16,-5 10-2 15,-9-2-2-15,-1 20-2 0,2 1-1 16,-7 9-2-16,4 10-2 16,-1 8 0-16,-4 1-2 15,-1 3-2-15,2 0-3 16,-2 0-17-16,2 0-23 16,0 0-85-16,0 0-72 15,0 0 123-15</inkml:trace>
  <inkml:trace contextRef="#ctx0" brushRef="#br0" timeOffset="41734.35">1630 11023 824 0,'-58'92'323'15,"44"-87"-238"-15,6-5-28 16,13 0-57-16,5-5-1 15,7-2-1-15,1-1 2 16,9-1 1-16,-5 2 0 16,5 0 1-16,1 5-1 15,2-4 0-15,1-4-1 16,5-3 0-16,-1-6 0 0,8-3 0 16,-11-6 0-1,11-4 1-15,6-6 1 0,-13-8 0 16,17 3 1-16,-17-11 3 15,-7 4 10-15,-1 2 14 16,-2 7 4-16,-5 15 5 16,-4 6-8-16,-6 14-14 15,-5 3-5-15,-6 11-7 16,0 11-2-16,-4 19 1 16,0 4-2-16,1 17-2 15,1 6-1-15,4 2 0 16,3 11 1-16,9 11 7 15,2 3 7-15,5 16 7 16,2-2 1-16,-3 9-7 16,3-8-6-16,0-1-47 0,-2-7-91 15,7-24 87-15</inkml:trace>
  <inkml:trace contextRef="#ctx0" brushRef="#br0" timeOffset="44411.56">784 10286 569 0,'-10'-4'233'0,"5"6"-147"16,3 3-41-1,2-5-34-15,0 0 1 0,0 0 16 16,-1 0 9-16,0 0 9 16,-1 0-1-16,1-1-17 15,1-1-8-15,0 1-11 16,8-14-2-16,39-32 0 15,-16 13-1-15,13 4-3 16,-1 1-2-16,3-2 0 16,-8 3 1-16,-2-1 0 15,-8 4-1-15,-3 0 0 16,9 7-2-16,-22-3-15 16,5-2-22-16,-4 3-83 0,-9-1-98 15,5 11 136-15</inkml:trace>
  <inkml:trace contextRef="#ctx0" brushRef="#br0" timeOffset="44672.21">1014 10162 517 0,'9'36'228'15,"-4"2"-109"-15,20 11-67 16,-18-8-9-16,6 4 10 16,-4-6 7-16,-5 3-7 15,17 2-12-15,2 1-18 16,5 4-8-16,0 3-5 16,1-6-4-16,-4-7-6 15,5 1-16-15,-4-21-75 16,-1 5-81-16,-3-10 106 15</inkml:trace>
  <inkml:trace contextRef="#ctx0" brushRef="#br0" timeOffset="45188.22">1482 10315 578 0,'0'-1'243'0,"0"1"-133"16,6 17-68-16,14 37-13 15,-6-25-3-15,-5-2 1 16,5-5-2-16,2 1-5 16,0-4-9-16,7 0-3 15,-2-4-7-15,2-1-2 0,-1-5-29 16,1 0-34-16,3-1-195 15,-2-8 173-15</inkml:trace>
  <inkml:trace contextRef="#ctx0" brushRef="#br0" timeOffset="46096.31">2315 9611 638 0,'-2'12'264'0,"-10"-5"-169"0,1 2-29 16,-1 0-38-16,-1 1-6 16,-10 12 0-16,-5-7-2 15,-7 3-7-15,0 12-2 16,2-15-6-16,-1 14-3 16,5 4-8-16,-2-14-10 0,7 8-22 15,5-6-9-15,10-3-4 16,5 1 8-16,10 0 22 15,14 0 9-15,5-7 11 16,10 2 2-16,-2-9 16 16,-5-3 12-16,-3-2 21 15,-2-2 9-15,5-1-2 16,-3-2-9-16,3 5-21 16,-3 1-8-16,-3 3-14 15,2 1-3-15,-12-1-3 16,-1 0-3-16,-10 1 0 15,-5 2-1-15,-4-4 1 16,0 3 0-16,-4-5 2 16,2 1 0-16,4 2 2 15,0-4 1-15,2 0-1 0,3-1 0 16,1 0 0-16,0 0-1 16,0 0 2-16,0 0 3 15,11-6 1-15,34-20 2 16,-24 11-2-16,-1-2 0 15,2-3-1-15,-3 0-1 0,-2-4-1 16,10 8-1 0,-17-12 0-16,4 1-1 0,-7 2 1 15,-4-14 0-15,1 9 1 16,-4-6 0-16,-14 2 2 16,0 7-1-16,4 8 2 15,0 8 1-15,12 8 6 16,-10 1 0-16,-1 6-3 15,-5 3-3-15,2 8-6 16,2 3-2-16,-2-1 2 16,6 14 3-16,-1-2 7 15,4 4 5-15,15 7 9 16,-2-6 0-16,13 2-2 16,1 3-3-16,4-5-8 15,6-3-4-15,0-1-2 16,5-4-3-16,-2 2-3 0,2 0-4 15,-11-7-23 1,-2 1-19-16,-6-13-70 0,-8-7-52 16,0-2 104-16</inkml:trace>
  <inkml:trace contextRef="#ctx0" brushRef="#br0" timeOffset="46376">2368 9820 504 0,'-49'42'242'0,"43"-42"-85"16,6 0-34-16,15 6-28 15,-4-7-1-15,16-2-9 16,1-12-19-16,8-3-37 16,11 5-13-16,0-7-21 15,2-2-19-15,4 3-91 16,-15-12-113-16,-1 4 142 0</inkml:trace>
  <inkml:trace contextRef="#ctx0" brushRef="#br0" timeOffset="47237.84">2285 9737 247 0,'-41'82'174'15,"25"-70"7"-15,2-5-49 16,3 11-63-16,-4-12-17 0,3 6-23 16,-1 10-9-16,-4-11-14 15,4 2-3-15,-6 1-2 16,3-5-1-16,0-1 0 16,5 3-1-16,11-1-1 15,-3-1-1-15,6 0 1 16,-3-2-1-16,9 2 1 15,-11 0 2-15,10-1 2 16,4 0 8-16,0-3 24 16,10-2 13-16,3 0 17 15,-1-3 2-15,8 1-11 16,1-1-7-16,1-1-13 16,8 4-7-16,0 1-11 15,-8 1-4-15,-16 2-5 16,6 4-3-16,-2 4-1 0,6 6 0 15,0 0-1 1,-18 2 2-16,-10-2 3 0,-12-7 3 16,5 12 0-16,-7-5 0 15,-7-6-5-15,-4 4-1 16,-7-4-1 0,-3-2 0-16,-2 3-1 0,3-9-1 15,-3 2-2-15,6 2-3 0,0-5-8 16,5 10-10-16,5-8-39 15,5-1-29-15,7 0-104 16,7 1 120-16</inkml:trace>
  <inkml:trace contextRef="#ctx0" brushRef="#br0" timeOffset="48727.78">2935 9753 309 0,'-5'-23'179'0,"-8"-1"-27"16,16 3-35-16,-3 10-48 15,-3 1-7-15,1 3-9 16,-16-3-7-16,1 6-16 16,1 2-7-16,-4 0-12 0,4 6-6 15,0 8-5-15,-4 0-1 16,4 10-2-16,2 3 0 16,5 7 0-16,0 5-1 15,5 6 1-15,3-2 0 16,1-6 1-16,5 5 1 15,4-11 0-15,4-4 1 16,-1-8 7-16,9-6 8 0,5-10 17 16,-8 0 9-16,9-7 7 15,-5-7-3-15,-4-3-13 16,2-5-9-16,-14-7-13 16,4-1-4-16,-9-4-3 15,5 3-1-15,4-2 1 16,-11-5 0-16,1 1 1 15,13 8 0-15,-19-5-1 16,5 15 0-16,-1 7-3 16,-14-3 0-16,18 18-5 15,-1 0 0-15,5 14 0 16,-6 6 1-16,0 7 3 16,0 4 1-16,-5-3 0 15,8-6 2-15,1-7 0 16,-1 2-1-16,6-9 2 0,5 2 2 15,4-7 6-15,0-7 5 16,4-7 5-16,-4-5 0 16,-1-10-2-16,4 3-3 15,-3-6-6-15,1-7-3 16,-6-1-3-16,0-10-1 16,-4 1-1-16,0 3 0 15,-1 6-1-15,-2 2-1 0,-3 4 0 16,-3 2 0-16,-7 5 0 15,2 5-1-15,0 5-2 16,1-1 1-16,2 6-2 16,2 2-1-16,-3 3 0 15,2 0-1-15,0 0 2 16,0 1 1-16,-2 13 2 16,-5 24-1-16,8-25-1 15,3 1 1-15,4 0 1 16,4 4 1-16,4-2 0 15,0-1 1-15,1-5 1 16,1 2 1-16,2 0 4 16,-4 2 2-16,4 2 2 15,-3-8 1-15,-8-3-3 16,9 1-1-16,0-1-2 0,-8-5 0 16,9 4-1-16,-13-8 1 15,-2-6 0-15,7 2 0 16,-7-11 0-16,14 2 0 15,-2-3-1-15,-8-8-1 16,12 1 1-16,-6 0-1 16,-3-6 0-16,11 6 1 15,-19-4 0-15,-2-8 0 0,-1 4 1 16,-5-1 0-16,-11-9 1 16,12 13 1-16,-17-6-2 15,2 2 0-15,9 17-3 16,-5 1-1-16,16 13-2 15,0 2-1-15,4 3-3 16,-4 0-2-16,0 0 1 16,-3 13 0-16,-7 42 5 15,4-24 0-15,8 7 2 16,5 5 0-16,6-2 0 16,3-5-1-16,7-2-1 15,-1-7 0-15,3-2 0 16,3 2 0-16,-5-13-2 15,2-1-2-15,-3-7-23 16,-9-9-25-16,3-2-98 0,-5-4-113 16,-7-1 167-16</inkml:trace>
  <inkml:trace contextRef="#ctx0" brushRef="#br0" timeOffset="48966.49">3386 9372 595 0,'-19'5'285'0,"7"-1"-114"15,-4 1-70-15,10-3-65 16,11-2-10 0,20 5 13-16,-18-7 12 0,20-3 17 15,-2-3-1-15,-13-17-24 16,32 8-15-16,-5-4-23 15,8 2-10-15,-2 5-49 16,-1-2-46-16,0 9-173 16,-7 1 171-16</inkml:trace>
  <inkml:trace contextRef="#ctx0" brushRef="#br0" timeOffset="49550.41">3579 8973 559 0,'-9'-5'222'0,"8"6"-155"15,5 7-27-15,5-1-35 16,2 2 9-16,5-1 24 16,3 0 9-16,0 3 7 15,8-1-5-15,1-2-15 16,2-4-8-16,15 2-12 15,1 0-4-15,3-2-6 16,13 4-1-16,-4-7 1 16,-1-1 5-16,5 0 9 15,-12-1 4-15,-2-1 12 0,-7 0 8 16,-3 2 14 0,1 2 4-16,-11 3-7 0,0-1-9 15,-20 2-22-15,1 3-7 16,-9 0-6-16,-3 7-2 15,-3 6-2-15,-24 1-1 16,-2 7-2-16,-6-1-1 16,2 4-1-16,11 3 1 0,-5 0 0 15,3 4 1-15,-5-6 0 16,-2-2 1-16,3-2-2 16,-6-2 1-16,-1 3-6 15,-1-1-18-15,-11-2-74 16,10-1-81-16,-4 6 107 15</inkml:trace>
  <inkml:trace contextRef="#ctx0" brushRef="#br0" timeOffset="50449.4">1101 9901 344 0,'-30'-17'172'0,"10"13"-62"15,8 4-46-15,3-4-58 16,5 6-5-16,-14-3-8 15,-2-1-8-15,-3 4-9 16,-7 0-1-16,12 5 4 16,-1 0 7-16,-4 5 7 15,7-3 4-15,-4 4 1 16,5 3-1-16,4 5 0 16,-1 10 0-16,3 11 0 15,-4 4 2-15,-1 14 4 0,0 2 5 16,-3 3 18-16,-2 4 11 15,-1-4 21-15,-2-5 6 16,1 4 6-16,-12-1-2 16,14 15-6-16,-8-2-3 15,2-7-6-15,5-4-3 16,-14-21-7-16,14-8-4 16,1-6-2-16,14-3-1 0,5-10 3 15,0 3 1-15,9-9-2 16,1-7-2-16,15 0-5 15,-2-7-4-15,5-7-8 16,4 2-5-16,-8-10-8 16,8 5-3-16,5 0-3 15,0 1 0-15,7 9 0 16,-1-4 0-16,2 5 0 16,0-1 0-16,6-3-7 15,5 2-3-15,11-3-23 16,4 2-19-16,-1-3-76 15,6 3-61-15,10 1 118 16</inkml:trace>
  <inkml:trace contextRef="#ctx0" brushRef="#br0" timeOffset="53287.69">2188 13699 557 0,'-12'-3'233'0,"-1"-5"-132"16,9 8-66-1,2 0-13-15,0 0-4 16,1 0 1-16,0 0-3 0,-7 15-5 0,-15 36-8 15,11-27-3-15,-6-4-2 16,0 7-4-16,2-3-7 16,4 7-1-16,-3 1 2 15,7-2 4-15,4 1 6 16,0-1 2-16,17-4 0 16,-11-4 1-16,-2-7 2 15,4-9 5-15,-3-6 15 16,12 1 10-16,7-1 17 15,1 3 2-15,0-2-8 16,0-1-10-16,1-3-17 16,4 3-7-16,2 0-6 15,0 4-2-15,-1 4-1 16,-5-4 0-16,2 13 0 16,-4-3-1-16,-6 8 2 15,-4 2 0-15,-13-3 4 0,-12-3 0 16,-6 3 1-16,-3 5 0 15,-5 1-2-15,0 1-1 16,-3 2-1-16,0-3-1 16,-2-3 0-16,6 2-1 15,1-3-1-15,3-3 0 16,-1-1 0-16,0-6-4 16,5-2-15-16,-2-4-17 0,14-1-63 15,7-1-63-15,5-10 102 16</inkml:trace>
  <inkml:trace contextRef="#ctx0" brushRef="#br0" timeOffset="55104.74">2716 13774 202 0,'4'-68'137'0,"-5"62"8"0,-1 1-17 15,-5-9-36-15,4 8-18 16,-6-5-31-16,0 5-11 16,0 3-16-16,-5-5-3 15,0 8-1-15,-3-13 2 16,2 6 3-16,2 7 2 16,-1 3-2-16,-1 5-2 15,1 4-2-15,-3-2-2 0,4 10-2 16,4 9 1-16,0 9 2 15,0 1 0-15,2-2 4 16,4 5 2-16,-1-5 4 16,1 6 0-16,4 0 0 15,-1-2-1-15,8-6-1 16,7-2 1-16,8-10-3 16,1-10-1-16,5-3-5 15,5-8-3-15,-6-10 2 16,7-2 2-16,-5-13 2 31,-14 11 0-31,1 1-2 0,46-43-3 0,6-12-4 16,0-9-1-16,-32 9-1 15,-6-3-1-15,-8-6-2 16,1 7 0-16,-11 6 0 16,5 9 0-16,-11 14-1 0,-3 7 1 15,-4 14 3-15,-9 1 0 16,-1 15 0-16,-9 1 0 15,-2 8-4-15,-1 7-1 16,2 5 0-16,-3 6-1 16,-12-4 2-16,20 13 0 15,-6 5-1-15,9-4 1 16,17 16-1-16,-17-12 1 0,2-7 0 16,3 9 1-1,2-17 0-15,4-2-1 0,10-2-1 16,4-11-1-16,-1 2 1 15,9-5 1-15,2-4 0 16,-10-9 2-16,5-8 0 16,-3-6 0-16,-3-13 0 15,8 6 0-15,-3-7-1 16,-3-1 0-16,-4 3-1 16,-5-5 0-16,-4-2 0 15,1 5 0-15,-2 3 0 16,0 4 0-16,-6 3 0 15,2 3 1-15,-1 5-1 16,1 10-1-16,7 8-1 16,0 5 1-16,7 10 3 0,1 1 5 15,-2 7 3 1,3 5 0-16,1 4-1 0,-1-4-4 16,1 1-1-16,-1-5-2 15,3 1-1-15,-1-9 0 16,-2-6 0-16,2 1 0 15,-5-12 2-15,0 4 1 16,1-7 4-16,-2-11 2 0,2-2 4 16,-2-8 0-16,2 0-3 15,-2-2-2-15,-6-9-5 16,7 3-2 0,-9-6 0-16,0 0 0 0,2 2-1 15,-1 1 0 1,10 13-1-16,-4 5-1 0,-1 5 1 15,4 8 0-15,-3 3 1 16,11 2 1-16,-5 12 6 16,0-4 4-16,5 11 7 15,-9 1 2-15,2 3 2 16,-8-1-1-16,-3-5-5 16,3-2-3-16,13-3-5 15,7-2-4-15,-14-3-1 16,-1-3-1-16,-8-5 2 0,-4-1 1 15,8-2 1-15,-4 2-1 16,0 0-1-16,2-7 0 16,4-16-1-16,8-24-1 15,-12 19 0-15,-4 4-1 16,2-5 0-16,-8 2 0 16,8 8-2-16,2-3 1 15,2 9-1-15,2-2 0 16,-2-2-1-16,-4 2 0 15,7 4-2-15,1 3-1 16,1 12 0-16,6-1 1 0,-6 11 2 16,5 1 1-16,0-2 3 15,0 11 1-15,1-11-1 16,-1-2 0-16,-2-4-1 16,-1-1 0-16,1-1 1 15,-3-1 1-15,2-3 0 16,0-7 1-16,1-8 0 15,5 2-1-15,3-13-2 16,4-2-1-16,10-9-17 16,-3-10-37-16,4 0-181 15,20-3 158-15</inkml:trace>
  <inkml:trace contextRef="#ctx0" brushRef="#br0" timeOffset="60174.06">10356 15377 600 0,'-12'4'246'16,"1"-1"-146"-16,3-1-53 15,4 2-6-15,2 1 3 16,2-1 2-16,0-4-8 16,0 0-10-16,0 0-14 15,0 0-4-15,0 0-6 16,10 1-1-16,12 1-2 15,36 2-1-15,-18-3 1 16,9-2 1-16,9-5 3 16,-2-1 3-16,7-5 4 15,-2 1 3-15,5-3 6 16,7-8 1-16,19 4 2 0,6-9 3 16,7-3 5-1,8 7 0-15,7 2 1 0,-4 0-3 16,-3 2-11-16,-4 5-2 15,-8-6-2-15,-14-2-2 16,9 11 1-16,-9-2 1 16,-19-1-6-16,9 11 0 15,-19-8-5-15,-5-3-2 0,-4-2-18 16,-17-2-34-16,-7-2-143 16,-1-1 128-16</inkml:trace>
  <inkml:trace contextRef="#ctx0" brushRef="#br0" timeOffset="64588.79">19298 4700 407 0,'36'89'193'0,"-23"-94"-25"16,3 0-158-16,-4 7 21 16,-5-4 14-16,-4 4 32 15,-2 4 13-15,-5 3-10 0,2 6-8 16,-9-14-27-16,0 8-13 16,-2 4-18-16,-3-6-6 15,2 18-8-15,-7-7-3 16,-10 4-9-16,-5 4-4 15,3 6-5-15,-8 1-1 16,-7-6 6-16,1 10 3 0,-11-3 9 16,8 5 1-16,-2 6 3 15,3 1 0-15,-3 10 1 16,1-5 1-16,2 3 2 16,6-2 2-16,16-10 6 15,0-3 5-15,11-8 13 16,2-7 8-16,9-7 8 15,10-4 2-15,8-6 2 16,17 1-1-16,8-5 4 16,5-3 0-16,15-3-6 15,-8-4-6-15,4-2-14 16,1-1-6-16,-2-1-10 16,3 1-2-16,-7 1-3 15,-2 1-1-15,-4-4-2 16,-9 0-3-16,1 5-8 0,-9-3-15 15,-14 8-45-15,0-3-33 16,-10 3-79-16,1 4-45 16,-1 0 141-16</inkml:trace>
  <inkml:trace contextRef="#ctx0" brushRef="#br0" timeOffset="64979.02">19292 5154 913 0,'29'-58'306'0,"-11"61"-295"16,5 6-11-16,4-5 20 16,0-2 19-16,0-6 28 0,0-3 12 15,5-3-3 1,6-1-14-16,9 1-25 0,-3-6-14 15,3 7-16 1,-2-5-5-16,-15-4-37 0,0 3-36 16,-11-3-104-16,-6 1-83 15,-8-2 159-15</inkml:trace>
  <inkml:trace contextRef="#ctx0" brushRef="#br0" timeOffset="65249.14">19553 5077 577 0,'0'19'265'0,"-6"3"-94"16,13 5-117-16,5 10-16 16,11 5-10-16,1 9 2 15,-6-5 3-15,8 7-6 16,-13-3-2-16,3-7-11 15,-2-1-5-15,-9-5-5 16,3-6-2-16,-1-2-2 16,4-2-9-16,-2-10-36 15,1-2-32-15,3-7-157 0,-3-4 151 16</inkml:trace>
  <inkml:trace contextRef="#ctx0" brushRef="#br0" timeOffset="65533.72">19825 5594 973 0,'72'-29'324'0,"-61"37"-317"15,1 3-8-15,-3 0 19 31,-5-6 11-31,1 1 22 0,9 21 4 0,-1 2-6 16,0 4-6-16,-5-14-20 16,2 2-7-16,-1-1-10 15,-1-9-6-15,0 2-19 16,-5 1-21-16,6-6-55 16,6 0-41-16,-2-8-101 15,-3-6-104-15,0-5 219 16</inkml:trace>
  <inkml:trace contextRef="#ctx0" brushRef="#br0" timeOffset="67018.19">20674 5542 706 0,'-5'9'251'0,"-8"11"-201"0,11 1-54 15,-8 10 22-15,-3 8 24 16,-4 4 34-16,-1 7 7 16,-10 0-12-16,4 2-21 15,9-8-32-15,1-6-10 0,5-8-37 16,-3-3-36-16,0-10-119 16,1-6 116-16</inkml:trace>
  <inkml:trace contextRef="#ctx0" brushRef="#br0" timeOffset="67419.73">20493 5270 423 0,'-1'-10'150'0,"1"8"-131"15,-4 1-14-15,5 3 2 16,-1-2 19-16,0 0 13 15,0 0 21-15,15 22 5 16,46 42-4-16,-30-25-5 0,-1 4-8 16,2 0-7-16,3-9-17 15,0 2-6-15,3-3-14 16,-6-1-3-16,-8 1-7 16,-2-7-13-16,-7-4-44 15,0-4-38-15,-3-11-141 16,2-3 154-16</inkml:trace>
  <inkml:trace contextRef="#ctx0" brushRef="#br0" timeOffset="67727.45">20898 5068 764 0,'2'-2'257'0,"-2"4"-239"16,5 11-18-16,3 4-4 15,-8 8 29-15,-2 5 26 16,-11 5 33-16,-1 12 11 16,0 10-3-16,0 2-19 15,4 3-31-15,-1-6-13 0,2-3-20 16,0-2-6-16,3-1-13 15,2 2-15 1,5 1-48-16,2-2-33 0,3-13-102 16,3-7-131-16,-2-9 221 15</inkml:trace>
  <inkml:trace contextRef="#ctx0" brushRef="#br0" timeOffset="69037.94">21315 5573 711 0,'46'80'248'0,"-46"-68"-216"16,1 5-30-16,1 5 5 15,-5 9 23-15,-3 0 7 0,-1 3 4 16,1 4-5-16,2-5-25 16,2 0-18-16,4-6-89 15,-2-9-104-15,1-6 124 16</inkml:trace>
  <inkml:trace contextRef="#ctx0" brushRef="#br0" timeOffset="69762.28">21686 5015 541 0,'-4'-6'182'0,"2"3"-179"16,6 6 0-16,-4 0 34 16,0-3 28-16,0 0 36 15,0 0 5-15,12 24-25 16,14 33-20-16,-13-19-27 16,5 1-7-16,-2 5-14 15,5 5-5-15,1-5-6 0,-4 2-1 16,-1-10-1-16,-4-4 1 15,-1-7 0-15,0-10 1 16,0-6 2-16,0-1 3 16,-7-13 6-16,6 0 1 15,1-10 1-15,5-15-1 16,10-7-2 0,-6-8 0-16,-8-10 4 0,-3 3 6 0,-2-3 16 15,4-1 2-15,10 1-2 16,-11-4-6-16,-3 4-17 15,-8-7-5 1,-3 8-6-16,5 12-3 0,4 4-4 16,8 21-5-16,-7 8-17 15,-5 0-20-15,6 8-58 16,-1-1-38-16,3 6-133 16,2 7 171-16</inkml:trace>
  <inkml:trace contextRef="#ctx0" brushRef="#br0" timeOffset="70077.32">22251 5225 274 0,'6'16'206'0,"-2"1"12"16,5 9-59-16,-2-5-19 0,-3 4-16 15,1 3-5 1,0 3-33-16,-2 0-17 0,3-2-33 16,1 1-11-16,1-8-16 15,-3 0-4-15,7 0-16 16,-1-5-19-16,-1-4-55 15,9-2-46-15,-5-8-222 16,7-1 231-16</inkml:trace>
  <inkml:trace contextRef="#ctx0" brushRef="#br0" timeOffset="70931.31">22660 4586 785 0,'-76'-29'259'16,"69"38"-262"-16,3 5-7 15,4 0 2-15,1 1 6 16,3-6 13-16,3-2 10 16,0-2 23-16,4-5 7 15,17 4-6-15,2-3-9 0,12 2-24 16,1 2-9-16,5 2-6 15,10 4-3-15,-5 1-2 16,4 2 0-16,0 0 2 16,-5-1 1-16,1 3 3 15,-11-1 1-15,-11-1 1 16,-7 4 0-16,-5 3 2 16,-5-4 0-16,-5 2 4 15,-2 3 3-15,-7-6 12 16,-4 5 7-16,-2 2 13 15,-7-3 5-15,-3 2 7 16,-3-2 2-16,-5-3-2 16,-5 0-2-16,-7-1-14 15,-3-1-6-15,-11 1-15 16,11 2-6-16,-12-4-9 0,-4 3-4 16,9 2-17-16,-14 1-11 15,11 2-39-15,0 3-29 16,6-2-92-16,-8-4-147 15,19-3 222-15</inkml:trace>
  <inkml:trace contextRef="#ctx0" brushRef="#br0" timeOffset="71881.2">20265 6531 151 0,'-6'107'107'15,"-18"-89"-1"-15,1 4-27 16,-11-5-46-16,4 3-15 16,-3 7-15-16,-3 5-3 0,-4 5-10 15,-2 7-7-15,-3-10 0 16,-8-1 0-16,12 2 10 15,-2-2 7-15,1 5 4 16,-1-3 6-16,9-1 15 16,1 1 13-16,6-6 31 15,6-1 8-15,15-2 10 16,6 1 2-16,15-4 6 16,11 0 5-16,-1-20 3 15,10-2-6-15,15 6-22 16,1-12-12-16,9 6-13 15,-2-7-5-15,5-3-8 16,6 5-6-16,-5 0-13 16,1 3-6-16,-6-5-8 15,-10-9-3-15,0 0-32 0,-3 0-43 16,-1-3-164-16,1 7 153 16</inkml:trace>
  <inkml:trace contextRef="#ctx0" brushRef="#br0" timeOffset="73064.32">20551 6753 510 0,'-4'-3'173'0,"19"6"-156"16,0-1 34-16,-2-2 21 16,12-1 41-16,-6-11 14 0,16-2-18 15,8 0-13-15,-2-9-27 16,6 1-16-16,5-8-26 16,1 3-9-16,7 1-12 15,-2 2-2-15,-18 1-15 16,2 0-25-16,-19 0-85 15,1 2-63-15,-3 2 109 16</inkml:trace>
  <inkml:trace contextRef="#ctx0" brushRef="#br0" timeOffset="73304.85">20958 6641 678 0,'-9'15'293'0,"0"6"-142"16,9 3-84-16,9 6-17 16,-4 2-13-16,3 0-5 15,22 11-12-15,-28-22-7 16,12 6-6-16,3-2-2 16,-25-13-3-16,16 11-1 15,5-3-5-15,10 2-15 16,-7-6-82-16,6 2-70 0,-8-2 102 15</inkml:trace>
  <inkml:trace contextRef="#ctx0" brushRef="#br0" timeOffset="73545.08">21174 7046 762 0,'64'26'317'15,"-58"-28"-157"-15,7 5-96 16,0 2-13-16,5 4-2 16,-6 1-8-16,-1 1-21 15,0 3-10-15,1 2-5 16,1 2-1-16,-2 3-2 16,2 3-2-16,-2 5-29 15,1-3-30-15,7 7-110 0,-2-3-102 16,-3 2 169-16</inkml:trace>
  <inkml:trace contextRef="#ctx0" brushRef="#br0" timeOffset="76405.41">21948 6625 544 0,'37'-20'200'0,"-41"12"-165"15,8 2 1-15,-5 0-8 0,-15-1 7 16,-4 1 15-16,-2-1 6 16,-1 6 5-16,1 0-2 15,2 5-13-15,2 4-12 16,0 4-19-16,4 4-7 16,0 6-7-16,3 3-1 15,3 8-2-15,0 2 0 16,4 8 1-16,1-4 1 15,3 1-1-15,0-12 1 16,3-15-1-16,1-3 1 0,1-21 2 16,5 8 1-16,5-13 1 15,1-5-1-15,7-3-3 16,0-6 1-16,1-4-1 16,2 1 1-16,0 7 3 15,-3-1 0-15,-4 10 4 16,-6 4 5-16,-13 3 3 15,-2 8 1-15,2 5 7 16,-2 5 0-16,6 8-1 16,1 4 1-16,-3 3-10 15,3 5-5-15,1-5-3 16,9-3-2-16,-1-8-1 16,1-3 2-16,-2-6 2 0,1 1 2 15,-1-12 1-15,-3-9 0 16,6-3-2-16,-5-8-3 15,1 7-3-15,1-1-2 16,-8-10-2-16,2-1-1 16,-2-9 0-16,2 1 0 15,-6-11 3-15,0 1 2 16,-1-5 2-16,-1-4 2 16,0 6 5-16,0 7 5 15,1 11 2-15,0 6 0 0,2 19-7 16,1 1-3-16,5 13-2 15,2 9 1-15,2 6 3 16,0 10-1-16,-1 5-4 16,-1 6 0-16,3 16-3 15,-3-5 0-15,-1 1-1 16,2 4 0-16,-10-14-1 16,-1 8-2-16,-4 5-4 15,-4-9-1-15,-1-3 0 16,-1-4 1-16,3-13 4 15,1-1 2-15,-2-12-5 16,0-4-2-16,-1-9-2 16,-1-6 0-16,3 0 4 15,4-5 3-15,3-3 1 0,0-5 1 16,3-11-1-16,4 0-2 16,6 1-1-16,6 0-2 15,9 6 0-15,-1-2 1 16,13 9 1-16,4 0 0 15,4 11 1-15,4 2-1 16,0 6 1-16,-7 3 1 16,-14 0-1-16,-1 7 0 15,-12 2 0-15,-2 3-1 16,-7 6 2-16,-8 1-1 0,-5 2 1 16,-6 0-1-16,-8 0 0 15,-1 3-1-15,-7-6 2 16,3-9-2-16,-10-5-4 15,8-9 0-15,-8 0 0 16,-2-8 3-16,13-2 6 16,-5 2 2-16,17-7 0 15,-2-1-1-15,9-1-2 16,3-5 0-16,6 3-2 16,10 3-2-16,10-1-1 15,4-1 0-15,0 3 1 16,2 1 0-16,-1 5 1 15,0 0 0-15,9 9 1 16,0 0 0-16,-4 2 1 16,-1 7 0-16,-3-3 1 0,2 0 0 15,-4 1 1-15,-3-4 1 16,-5 4 1-16,-1-2 0 16,-4 3 1-16,1-2 0 15,0-2 4-15,-16-3 1 16,6-3 2-16,4-5-1 15,4-2-2-15,3-3-2 0,-8-5-2 16,4-3-1-16,-22-10 0 16,15 2 0-16,-2-3 0 15,-10 0-2-15,4 2 0 16,-6 1 0-16,-16-9 0 16,7 6-1-16,-6 4 0 15,4 6 1-15,8 17-1 16,-15-2 1-16,2 9 0 15,-1 5 0-15,1 11 0 16,8 7-1-16,1 0-1 16,5 0-1-16,3-2 0 15,6 4-1-15,2-7-4 16,5 5-9-16,-2-4-47 16,3-6-32-16,3 1-72 15,-2 1-56-15,-4 1 145 0</inkml:trace>
  <inkml:trace contextRef="#ctx0" brushRef="#br0" timeOffset="77385.92">23249 6671 406 0,'8'-5'161'0,"4"-6"-97"16,-1 1-10-16,4-4 30 15,-1-2 13-15,1-4 13 16,-3-5-11-16,-7-5-31 16,0-3-9-16,2-6-21 0,-7 1-8 15,1-2-16 1,-4-3-7-16,-16 1-7 0,5 0-1 16,-8 8-4-16,2 11-5 15,5 13-11-15,0 9-5 16,4 9-2-16,-3 0 4 15,3 1 13 1,1 2 7-16,3-2 4 0,5 0 2 16,2 5 3-16,1-3 4 0,11 12 2 15,0 1 0-15,5-1-4 16,3-3-1-16,0-3-3 16,4-4-1-1,-6-7 1-15,6 9 1 0,-1-1 0 16,-7-7 0-16,14 9-1 15,-19-4-1-15,3-7-2 16,-7 1 1-16,2 3-1 16,10-2 0-16,-6 1 0 15,2 5 0-15,-12-4 1 16,-4 0 1-16,-1 1 1 16,-3 1 0-16,-2 3 2 15,7 0-1-15,-2-2-2 16,7 0 0-16,0-3-2 15,0-2 1-15,-5-3 2 16,8 0 4-16,1-4 4 0,-4-4 2 16,7-8-1-16,-3-3-2 15,6-5-5-15,-1-2 0 16,2-3 0-16,-5-6 1 16,-5-6 3-16,3-2 2 15,-5-5 4-15,-1-1 5 16,1 0 13-16,-4 2 2 15,0 8 2-15,0 8-5 0,2 8-17 16,2 9-5-16,-1 7-10 16,-2 1-3-16,-1 2 0 15,0 0 2-15,0 0 4 16,0 4 5-16,0 25 1 16,6 34-1-16,1-20-4 15,-2 5-1-15,0-6-2 16,4-3 0-16,0-5-1 15,3-5 1-15,6 2-1 16,-4-7-2-16,5-3-6 16,-5-4-7-16,-5-10-26 15,4-1-21-15,-8-6-53 16,2-4-37-16,-3-2-167 16,-4-4 205-16</inkml:trace>
  <inkml:trace contextRef="#ctx0" brushRef="#br0" timeOffset="77630.22">23450 6367 955 0,'-3'-2'353'0,"6"3"-289"15,15 6-19-15,-4 3-32 16,12 0 5-16,5-10 17 15,2-2 4-15,13-6-2 16,-4-16-5-16,6-1-15 16,3-6-7-16,-1-3-11 15,4 11-22-15,-4-2-116 16,2 5-188-16,-4 0 208 16</inkml:trace>
  <inkml:trace contextRef="#ctx0" brushRef="#br0" timeOffset="78558.94">23965 5916 762 0,'41'-13'284'0,"-43"11"-216"15,4-6-50-15,-4 4-18 16,-1-1 4-16,3 6 13 16,-1-1 21-16,1 0 7 15,0 0 0-15,0 0-7 16,0 0-19-16,0 0-9 15,7-1-8-15,8-1-2 0,33-4-2 16,-22 13-1-16,1 4 1 16,4 2 1-16,-1-6-1 15,-5-7 1-15,9 10 1 16,-1 1 0-16,-3 5 1 16,11 5 1-16,-7-12-1 15,0-1 0-15,-3-2 1 16,-10-3 0-16,3 2 2 15,-6-1 2-15,0 0 3 16,5 0 0-16,-14-4 2 16,5 4-2-16,-9-3 0 15,-1 2 1-15,-1-1 6 16,-3-3 4-16,-1 1-1 16,0-1-3-16,0 0-10 0,0 0-6 15,-15 1-2-15,-29 2 0 16,20 6 0-16,6 2 0 15,-3 4 1-15,3 4 3 16,-4 5 18-16,-4 3 8 16,-2 10 18-16,-7 4 5 15,8 9-8-15,-3 3-5 16,2-4-16-16,5 5-7 16,0-12-8-16,0-2-2 0,-3-9-5 15,2-6-10-15,-1-4-72 16,1-6-76-16,-2-9 96 15</inkml:trace>
  <inkml:trace contextRef="#ctx0" brushRef="#br0" timeOffset="79899.47">19596 1759 423 0,'-15'-26'141'0,"30"32"-135"16,-11 0 19-1,-5-1 39-15,0-2 65 0,-12-1 26 16,14-2 3-16,13 0-25 16,-6 1-54-16,1-1-24 15,-10 0-34-15,-15 0-12 16,12 2-12-16,4 3-3 0,0 10 0 16,1 2 1-16,6 22 2 15,-8-3 0-15,9 17-1 16,-2 4-2-16,-6-6-8 15,0 13-6-15,-8-6-13 16,7 6-4-16,-10 14 4 16,10 2 6-16,1 3 16 15,2-2 6-15,-4-15 5 16,-9-5 0-16,-3-4 0 16,-9-4 0-16,10 3 2 15,-5-10 1-15,2-5 7 16,3-2 3-16,-1-22 10 15,7 7 4-15,2-14 0 16,1-5-4-16,5 5-7 16,1-10-2-16,4 6-3 0,3-4 0 15,4-2-1 1,0 0-3-16,23 1-2 0,-10-7-2 16,13 3-1-16,9-2 0 15,-5-9-1-15,14 5 1 16,0-5-1-16,-3-1 0 15,0-2 0-15,-2-5 0 16,-1-3 0-16,1 0 0 16,-5-3-1-16,4 7 1 0,-5-2-4 15,-6 0-7-15,-7 4-26 16,-6-3-16-16,-5 0-69 16,1 4-75-16,-4 0 128 15</inkml:trace>
  <inkml:trace contextRef="#ctx0" brushRef="#br0" timeOffset="80373.78">20443 2477 560 0,'46'94'182'16,"-34"-68"-176"-16,2 4-25 0,0 4 3 16,-5-5 33-16,-9-3 22 15,8-1 27-15,-7-9 4 16,15-1-8-16,-1-4-11 16,-7-10-22-1,11-1-3-15,-8-10-11 0,11-5-6 16,9-7-24-16,-8-3-12 0,2-10-6 15,-4-1 1-15,0 0 20 16,-3-7 10-16,2-4 14 16,-5-3 8-16,-8-14 7 15,-4 4 4-15,-8 6 3 16,-5 5 0-16,-8 18 8 16,-2 4 3-16,-7 14 5 15,-2 5-1-15,-6 8-11 16,1 7-6-16,-5 0-18 15,1 9-6-15,2 4-6 16,1 6-2-16,12 9-2 16,4 3-1-16,11 11-4 15,4-5-8-15,8 8-61 16,3 0-57-16,1-10 81 16</inkml:trace>
  <inkml:trace contextRef="#ctx0" brushRef="#br0" timeOffset="81428.25">21558 2167 759 0,'37'-37'239'15,"-40"29"-253"-15,1-1-19 16,-2-1 2-16,-6-5 43 15,-13-6 28-15,1-1 31 16,-8-7 12-16,1 4-2 16,-1-4-10-16,-1 5-34 15,5 9-16-15,-2 0-21 0,-1 15-6 16,2 12-3-16,-2 7-4 16,1 16-3-1,-1 0 1-15,6 6 4 0,-4-1 4 16,8-4 3-16,5 0 0 15,10-2 0-15,6 0-1 16,2-6-1-16,8-4 1 0,-6-12 1 16,11-1 3-16,2-4 1 15,2-2 0-15,6-5 2 16,-3-6 0-16,0-9-1 16,-2-1 0-16,-3-6 1 15,3 0 1-15,-8 1 2 16,2 1-1-16,-5 2 1 15,-7-2 0-15,4 2 0 16,-4-1 0-16,-4 0-2 16,3 2-1-16,-5 3-1 15,1 0-1-15,1 11-1 16,3 4-2-16,-2-1-4 16,-1 0 0-16,0 0 1 15,0 0 3-15,9 16 3 16,14 36 1-16,-23-17 1 15,0 5-1-15,-2 13 2 0,-1 8 0 16,3 13 1-16,5 10-1 16,-2-2-1-16,5 6-1 15,-3 9 0-15,-5-3 0 16,2 12 0-16,-3-7 1 16,1-8 0-16,-5-5-1 15,-2 3 0-15,5 2 2 16,-11-11-1-16,10-6 1 0,-12-24 1 15,-3-13 0-15,4-6 4 16,-5-7 3-16,-3-8 3 16,1-1 2-16,-5-11 2 15,-7-4-1-15,-3-9-1 16,-9-6-1-16,-7-6-4 16,-1-2-2-16,-1-11-3 15,8-1-4-15,7-5-2 16,-2-2-4-16,11 7-1 15,2-3 0-15,12 8 1 16,6 2 0-16,8-2-4 16,4 2-3-16,10-1-12 15,9-4-4-15,16 2-5 16,8-2 2-16,21-1 7 0,8 3 1 16,1-2-3-16,-1 2-4 15,-5 2-19-15,-3 3-22 16,-1 0-174-16,4 0 167 15</inkml:trace>
  <inkml:trace contextRef="#ctx0" brushRef="#br0" timeOffset="82143.89">19121 3885 662 0,'4'0'222'16,"4"0"-212"-16,5-16-11 15,-1 11 0-15,2 4 1 16,-8 1 8-16,2 10 8 0,1-7 28 16,1-1 11-1,-2-11 5-15,-5-5-7 0,-2-2-26 16,5-1-11-16,7 10-13 16,8 1-1-16,0-2-2 15,-1-5 0-15,9-6 1 16,-1-2 0-16,13-4 2 15,9 2 2-15,19 1 4 16,8-1 2-16,8-4 2 16,1 1 0-16,9 0 4 15,8-1 5-15,14 1 8 16,-2-9 5-16,13-3 10 16,1-4 1-16,1-12-3 15,13 5-4-15,-8 0-12 16,7 0-6-16,-8 6-2 0,-7 2 1 15,-1 7 6-15,-2-1 1 16,-16 5-3-16,0 2-4 16,-16-7-9-16,-12 7-4 15,-9-2-5-15,-5 3-1 16,-13 12-21-16,-10-3-29 16,-10 7-124-16,-14 1 113 15</inkml:trace>
  <inkml:trace contextRef="#ctx0" brushRef="#br0" timeOffset="91461.96">24606 3043 357 0,'66'13'122'0,"-68"-11"-116"16,1 4 13-16,0-4 39 15,-1-2 15-15,1 0 32 16,0 0-2-16,0 0-18 16,0 0-6-16,-2 7-23 15,-2 3-14-15,-11 31-22 16,12-26-7-16,0 7-11 16,2 1-2-16,1 7 0 15,1 0 0-15,1 13 0 16,-3-7 1-16,2 10 0 15,-2 7-1-15,2-3 0 0,0 14 1 16,0 1-1-16,3 0 0 16,-2 14 2-16,-1-2-2 15,-2 5 1-15,-2-1 0 16,-1-17 1-16,5 4 4 16,2 0 15-16,2 1 5 15,2 17 3-15,0-5-3 16,-3-2-7-16,-1-5-1 0,1-11 3 15,1 1 2-15,-2-3-2 16,2-3-3 0,0 1-5-16,-3-4-2 0,2-6-4 15,-3 3-1-15,0-3-3 16,0 0-1-16,0 6 0 16,0 0-2-16,0 7 1 15,-2-2 0-15,1 2 0 16,-3 0 0-16,2-6 0 15,0 2 1-15,1-5-1 16,-1-1 0-16,-2-2 1 16,6 1-1-16,-4 6-1 15,2 1 1-15,0 3 1 16,3 2 2-16,-2-3 6 0,-2-5 2 16,1 0-1-16,-1-1-1 15,5 8-6-15,0 3-1 16,0-3 1-16,-2-1 0 15,-3-13 0 1,-1 3-1-16,0-2 0 0,0-2 1 16,0 0 3-16,1-5 2 15,-3 1 3-15,2 0 0 16,-2 1-2-16,3 8-2 16,-1-4 2-16,-1 0 1 0,-3 0 2 15,1 1 2-15,-3 9 4 16,-2-8 4-16,2 6 5 15,1-5 0-15,1-7 0 16,1 2-2-16,5-11 0 16,0-1-1-16,0-7-5 15,7 2-3-15,-1 0-6 16,-1 0-3-16,2-4-3 16,-5-1 0-16,1-9-3 15,0-6-2-15,-3-7-10 16,0-2-11-16,3-2-22 15,-3 1-14-15,0 0-44 16,0-7-34-16,0-19-159 16,0-26 187-16</inkml:trace>
  <inkml:trace contextRef="#ctx0" brushRef="#br0" timeOffset="92429.11">24223 7469 296 0,'7'55'185'0,"-7"-58"-19"0,1-3-64 16,0 1-21-1,-1 4-28-15,0 0-10 0,0 0-9 16,0-1-2-16,0 1 6 16,0 0 4-16,0 1-2 15,0 0-1-15,3 2 0 16,8 8 3-16,27 32 10 16,-21-23 1-16,2 2-1 15,8 6-4-15,-6 2-9 16,-1 4-3-16,2 3-5 15,-8 0-1-15,15 8 1 16,-8-5 1-16,-2-8-5 16,2 3-3-16,-6-12-7 15,-2 0-4-15,2 0-4 16,1-2-2-16,-8-11-2 16,2 2 0-16,-7-7-1 0,-3-4 1 15,1 0 0-15,-1 0 2 16,0 0 1-16,0 0 0 15,0 0 0-15,0-1 1 16,0 0 0-16,-1-1 0 16,0-9 0-16,-5-31 0 15,3 28 5-15,0-8 2 16,0-1-2-16,3-4-2 16,0-13-8-16,0-1-3 0,2-10-1 15,-2-8-1-15,1 0-2 16,-1-8-2-16,6-2-2 15,3 5-2-15,6 11 1 16,4 3 0-16,0 18 3 16,0 1 0-16,-5 6-3 15,-1 7-2-15,-5 4-6 16,-3 3-4-16,3 3-17 16,-3 2-12-16,2-1-32 15,4 1-22-15,-8-3-65 16,1-3-53-16,-4-2 142 15</inkml:trace>
  <inkml:trace contextRef="#ctx0" brushRef="#br0" timeOffset="95445.85">20486 5242 70 0,'8'51'43'0,"-8"-49"29"31,2 4 21-31,7 1 38 0,-11-12 4 0,4 5-17 15,-3-7-15-15,1 7-31 16,0 0-15-16,0 0-24 16,0 0-9-16,0-1-12 15,0 1-4-15,0 0-3 16,0 0-2-16,0 0-1 16,0 0-1-16,0 0 3 0,1 2 1 15,2 4 6-15,-1-4 1 16,7 5 2-16,33 26-2 15,-26-23-3-15,-4 0 0 16,2 2 0-16,-2 3 2 16,1 2 4-16,3-1 2 15,1 2 0-15,-5-1 0 16,1-1-3-16,5 1-1 0,-3-2-5 16,4 3-1-16,-2 3-4 15,-5-4-1-15,3 1 0 16,-1-3-1-16,-3 3 0 15,3 0 0-15,-2 2 0 16,-1 0 0-16,4-1 0 16,1 2 0-16,-2-2 1 15,2 0-1-15,-1 0 1 16,-4-3 1-16,6 11 0 16,-5-5 1-16,0 4 2 15,-5-10 1-15,-5-5 2 16,-2 7-1-16,12-5-1 15,1 8-2-15,3-2-2 16,5 0-1-16,-5-1 0 16,6-3-1-16,-10-2 1 15,12 4-1-15,-21-5 1 0,-6-1 0 16,5-5 2-16,-14-5 1 16,14 4 0-16,2-4-1 15,-7-1 1-15,3 0-1 16,0-1-32-16,-1-1-33 15,0 1-90-15,0 0-97 16,1-6 156-16</inkml:trace>
  <inkml:trace contextRef="#ctx0" brushRef="#br0" timeOffset="96469.64">20946 5190 115 0,'0'0'41'0,"0"0"-26"16,0 0-1-16,0 0 10 15,-2 3 5-15,0 3 6 16,-2 1 5-16,0-1 9 16,-17 29 5-16,17-28 2 15,-3 1-3-15,2 0-13 16,-2 0-6-16,3 11-9 16,-2-5-1-16,1 7-1 15,0-1-1-15,-4-9 0 0,2 12 1 16,-4-7 3-16,3 7 2 15,0 3-1-15,-6-1-2 16,6 0-6-16,-3-3-3 16,3 4-4-16,3-4-1 15,-2 0 0-15,0 0 1 16,3-2 4-16,-2 0 1 0,6 5 4 16,-3-1 0-16,0-2-2 15,0 1-1-15,0-2-3 16,-2-2-2-16,1 5-3 15,-2-2-1-15,-5-4-4 16,4 4 0-16,-9-8 2 16,3 3 1-16,1 4 8 15,3-3 1-15,0 2 0 16,2 1-2-16,3-7-4 16,-4 1 0-16,6-4-1 15,0 0 1-15,-2-2 0 16,1 0-1-16,0-2 2 15,-8-1 1-15,7 2 0 16,-3-3 0-16,7 2-2 16,0 1-1-16,-10-3-4 15,2-1 0-15,7-2-1 0,-5-1-1 16,8-1 2-16,-2 0 1 16,-1 0 2-16,0 0 0 15,0 0 0-15,-1 0-3 16,1 0-3-16,0 0-2 15,1 0-5-15,0-1-11 16,0 0-64-16,0 0-50 0,-1 0-199 16,1 0 204-16</inkml:trace>
  <inkml:trace contextRef="#ctx0" brushRef="#br0" timeOffset="109159.02">21316 6994 181 0,'18'57'78'0,"-16"-60"-22"16,0 2-6-16,2 1 28 15,-4 0 9-15,0 0-10 16,0-1-6 0,0 0-23-16,0 1-8 0,0-2-3 15,0 1-4-15,3 0-7 0,-2 0-5 16,1 0-8-16,-2 0-3 16,2 1-2-16,-1 0-1 15,-1 0 1-15,3 1 1 16,0 0 4-16,-2-1 3 15,0 1 3-15,3 7 3 16,4 7 4-16,13 22 2 16,-17-20 3-16,-1-2-2 0,-2 3-7 31,6 4-4-31,1 4-9 0,4 9-2 0,-5-8 2 16,-1 3 5-16,-4-3 10 15,0 0 4-15,-4 2 1 16,2 3-3-16,-6-6-9 15,4-3-5-15,-2-5-4 16,-7-7-2-16,8 0 0 16,-6-6 0-16,5-4 6 15,5 0 2-15,-4-7-1 16,3 5-4-16,0-1-27 16,3-10-23-16,21-40-84 15,-14 17-85-15,13-8 131 16</inkml:trace>
  <inkml:trace contextRef="#ctx0" brushRef="#br0" timeOffset="187400.2">16109 4086 252 0,'1'-6'102'0,"-1"10"-36"0,2 4-5 15,-2 6 22-15,0 0 8 16,-7 2-12-16,0 1-6 16,-2 5-14-16,-1 0-1 15,5 0-1-15,-1 1-11 16,5 6-18-16,3 7-7 15,5 3-13-15,3 3-5 16,8 5-3-16,3-1 0 16,12 6-2-16,0-3 0 0,8-7 1 15,-6-5-1-15,3-9 2 16,2 1-1-16,-5-13 1 16,7 2 0-16,-9-14 0 15,-4-7 2-15,-7-8 1 16,1-4 1-16,-4-5 1 15,-4-4 1-15,-1-6 2 16,-5-6 0-16,-7-13 7 16,-3-3 5-16,-7-11 10 15,-2-5 2-15,-4 5-1 16,2-1-2-16,1 15-10 16,3 8-1-16,2 11-8 15,-2 6-4-15,3 13-4 16,2 4-2-16,-1 7-2 15,4 2-1-15,0 5 0 16,0-7 1-16,0 1 2 16,7 25 0-16,18 38 1 0,-6-25 0 15,9 11-1 1,3 4 0 0,-2-7 0-16,1-3 0 0,1-11 0 0,-7-10 0 15,6-10 1-15,-1-3 1 16,-4-6 1-1,4-4-1-15,-10-1 1 0,-4-11 1 16,-6-3 2 0,0-6 0-16,-8-7 2 0,1-1-1 0,-7-13 0 15,-5-3 1-15,-3-2 1 16,5 4 1 0,6 6 4-16,-6 3 2 0,8 6-4 15,3 7-2-15,-2 9-9 16,11 9-3-16,0 9-3 15,1 3 2-15,3 10 2 16,3 5 1-16,1 7 0 16,-2 0 1-16,-1 1-1 15,1-3 0-15,1-4 0 16,0-2 0-16,1-10 0 16,0-3 1-16,-3-17 0 0,2-5-1 15,1-4 2-15,-4-4-1 16,13-2 0-16,-11-3 0 15,-8-7 0-15,6-3 1 16,-10 1 1-16,3 7 0 16,-9 1 0-16,0 9 1 15,-4 8-4-15,5 4-1 16,18 16-1-16,-2 4 1 16,0 7 2-16,5 4 2 15,4-1 0-15,-1 3-1 0,6-3 0 16,-2-4-1-16,-4-9 0 15,2-7-1-15,2-6 0 16,0-6 0-16,2-8-1 16,4-3-2-16,-2-9-2 15,-8-2-3-15,0-4-1 16,-7-3-1-16,-12-3 4 16,-1 0 3-16,-5 5 4 15,-6-2 3-15,-2 4 0 16,-3 4 1-16,-14 2-2 15,4 6-1-15,-6 16-2 16,2 2-1-16,1 17-2 16,-2 12 0-16,1 9 1 0,-1 10 0 15,4 5 2-15,5 1 0 16,9 2 0-16,4-4-1 16,8-2-2-16,4-2 0 15,5-6-3-15,1-6 1 16,6-11 0-16,0-8 1 15,5-13 1-15,-1-8 0 16,-1-13 0-16,0-5 0 0,9-9-1 31,-7 0 1-31,3-5 1 0,-2-2 2 0,-11-8 4 16,-3-2 1-16,-16-23 2 16,-4-4 0-16,-12-10 0 15,-2 1-1-15,-3 9-3 16,-4-2-1-16,-1 10-2 15,4-1 0 1,6 6-1 0,6 6 1-16,6 14-1 0,0 8-1 15,3 16 0-15,1 10-2 0,-1 10-2 16,5 9-1-16,6 19-1 16,0 11 3-1,5 19 2-15,2 9-1 0,4 4 1 16,0-1-1-16,6-7 1 0,4 0 0 15,0-3 0-15,9 0 1 16,-10-7 0 0,9-3 1-16,-3-10 0 0,-10-13-2 15,12-3 1-15,-13-9-1 16,5-6 1-16,3 2 1 16,-8-11 1-16,4-2 2 15,-4-7 3-15,1-6 0 16,0-12-1-16,0-3 1 0,1-13-1 15,2-1-1-15,-5-2 0 16,-6 4 0-16,-2 14 2 16,0 7 2-16,5 21 0 15,-1 4-2-15,6 18 1 16,-10 3 2-16,1 13 2 16,5 6 0-16,-8-7-2 15,5 2-1-15,-3-14-2 16,2 2-1-16,-9-13-1 15,-1-7 1-15,1-5-1 16,-5-12 0-16,9-1-1 16,-2-1-2-16,-1-12-1 15,2-3-1-15,-2-8 1 16,-1-7 2-16,-5-4 5 16,-4-1 3-16,-15-8 10 0,3 6 5 15,-7 0 7-15,1-2-1 16,7 12-6-16,-9-4-4 15,11 19-7-15,-5 8-1 16,-3 6-5-16,13 19-4 16,-17-3-7-16,2 7-11 15,-3 16-31-15,-6-11-24 16,6 14-113-16,3 1 117 16</inkml:trace>
  <inkml:trace contextRef="#ctx0" brushRef="#br0" timeOffset="-97044.05">13493 11984 75 0,'-85'36'52'15,"76"-37"12"-15,-2 0 3 16,11 1 0-16,0 0-5 16,2-2-14-16,-4 1-9 15,2 0-14-15,-1 0-3 16,1 0 6-16,0 0 6 0,0 0 17 16,0 0 6-16,1 0-1 15,20 2-4-15,25 5-6 16,-21-6-3-16,1 0-3 15,-6-2-1 1,-1 0-6-16,0 2-4 16,7 2-6-16,4 0-1 0,-3-1-7 15,4 1-2 1,5-1-4-16,0 0-2 0,9 0 0 16,-5-1 2-16,1-1 6 15,-7-4 4-15,2 3 5 16,6-1 1-16,-5 1-4 15,8-2-2-15,-7 1-8 16,1-2-2-16,9-4-5 0,8 1-1 16,-4-1 1-16,4 3-1 15,-5 0 7-15,0 6 1 16,0-3 2-16,-3 0 2 16,0 3-3-16,-8-3 1 15,10 4-2 1,1 1 0-16,9 2-4 15,-3 3 0-15,-11-2-1 0,1-1 0 16,-10-1 0-16,0-4 1 0,4 2-2 16,-3 3 0-16,3 4-1 15,4 2 0-15,-3-2 0 16,1-1 1 0,-7-3 0-16,7 3-1 15,-1-2 0-15,-2 1-2 0,-2 1 1 16,-8-5 0-16,-7-2 0 15,0 1 0-15,-3-1-1 16,0-1 1-16,-2 1-1 16,-1-2 0-16,-1 0-1 15,0 2 0-15,2 0-1 16,-1 0 0-16,0 2 0 16,-6-1 0-16,-7 0 0 0,0 5 1 15,-1-6-1 1,4 5 0-16,-2-4 0 15,-1-1 0-15,-4 2-1 0,-2-2 0 16,2 0 0-16,-1 0 0 16,0 0 0-16,1 0-4 15,0 0-7-15,0 0-3 16,0 0-4-16,0 0 0 16,-1 0-2-16,-1 0-3 15,1 0-15 1,0 0-9-16,0 0-29 0,1 0-15 0,0 0-49 15,0 0-37-15,0 0 115 16</inkml:trace>
  <inkml:trace contextRef="#ctx0" brushRef="#br0" timeOffset="-94884.43">19262 6552 206 0,'-10'3'102'0,"8"-1"-11"0,12 8-27 15,-10-9 8-15,5 3 22 31,-5-4 1-31,0 0-13 0,0 0-8 16,0 0-20-16,0 0-11 0,0 0-21 0,0 0-6 16,0 0-10-16,0 0-2 15,6 0-3 1,10 0 0-16,28-3 0 16,-21-1 0-16,-2-4 0 15,8 2 0-15,4-3 0 0,2-2 2 16,9 1 2-16,6-1 0 15,5-1 3 1,1 2-1-16,3-3 0 0,-3 3 0 0,-2 3-3 16,4 2 0-16,6 0-1 15,1-4 2 1,11 1 2-16,1-5 1 0,-6 1 3 31,7-2 0-31,0-4 0 0,6 6 4 0,9-1 4 16,-1-1 2-16,-4-2 1 15,-3-6 0-15,4 1-5 16,-10-9-2-16,15 5-1 16,1 1-1-16,5-4-2 15,10 8-1-15,-1-7-1 16,0-1 1-16,-5 2 0 16,7 1-1-16,-4-2-4 0,-2 1-2 15,-5-6-1-15,-6 2-2 16,-8 6 1-16,-5-2 0 15,3 7 1-15,-2-5 1 16,-11 1 3-16,0 2 3 16,-12 1 3-16,1 9 1 15,-14-7-1-15,4 1-1 16,-15 1 2-16,-5-4 1 0,7 8 4 16,-10-1-1-16,-2 5 0 15,-4 1-2-15,-12 1-1 16,-2 1-3-1,1 5-3-15,-7 0-2 0,-2-4-3 16,-2 4 0-16,2-1-2 16,0 0 0-16,-1 0-1 15,1 0 0-15,-2 0-1 16,-7 0 0-16,9 1 0 31,0 0-1-31,-8 0 1 0,-1 1-1 0,-32 13-1 16,33-8-2-16,3-5-13 15,2 0-11-15,4 2-35 16,-1-3-27 0,-1 0-77-16,2 0-81 0,-10 2 160 15</inkml:trace>
  <inkml:trace contextRef="#ctx0" brushRef="#br0" timeOffset="-88460.64">19919 15106 319 0,'30'59'154'0,"-25"-64"-44"16,4-1-26-16,3 6-19 15,3 1-4-15,6-3-13 16,-9-5-8-16,8-3-10 16,-7-3-6-16,3 1-7 15,4 6-2-15,-5-10-2 16,9 6-1-16,3 3-1 0,0-5-1 15,7 7 3-15,4-1 0 16,1 1-2 0,7-1-2-16,4 3-2 15,5 3 1-15,14 7 6 0,3-3 2 16,0 9 1-16,4-4-3 16,-5 3-4-16,10 4-2 15,10-3-3-15,-29-6-1 16,1 1-2-16,53 4 0 15,16-5 1-15,-14-1 4 0,-15 3 22 16,-7-10 8 15,-4-1 20-31,-2-1 3 0,-5-11-11 0,1 3-5 16,-11-2-19-16,-12-5-7 0,3 8-8 16,-7-3-3-16,6 8-3 15,-4-3-1-15,-15-5-2 16,-2 7-1-16,-15-1-3 15,2 7-1-15,-4 5-11 16,-4 0-11-16,-12-2-45 16,-7-1-24-16,-13 0-101 15,-10 3 121-15</inkml:trace>
  <inkml:trace contextRef="#ctx0" brushRef="#br0" timeOffset="-87384.69">7150 16269 458 0,'-24'0'238'0,"-8"4"-83"0,14 5-12 0,2-8-61 0,6 0-17 0,7 1-21 16,-1 1-12-16,8 2-22 0,-4-5-9 15,2 1-4-15,28 4 0 16,52 38 1-16,-27-29 0 16,8 1 1-16,3 4 0 15,-6-3 0-15,11 3 0 16,13-6-1 0,-1-8 0-16,12 0 0 0,1-2 1 15,8-2-1-15,10 1 1 16,-2-6 1-16,-1-3 0 0,-11-3 1 15,5 3 2-15,-9 0 3 16,-3-2 0-16,-8 5 4 16,-16 1-1-16,-5-3-1 15,-1 2 0-15,2-9-6 16,-1-10-5-16,1-7-57 16,-2-10-69-16,2-13 82 15</inkml:trace>
  <inkml:trace contextRef="#ctx0" brushRef="#br0" timeOffset="-78989.16">21932 4696 62 0,'-98'-31'27'0,"85"31"-16"15,3 6-5-15,-5-2-5 16,-3 2 0-16,-3 1-1 0,0 1 0 16,-1 1 0-16,-3-2 0 15,-1 4 0 1,2 7 0-1,-2 3 1-15,7 4 0 0,-2-2 5 0,1 2 5 16,1-2 12-16,1 4 4 16,2 2 3-1,7-3-1-15,-7 2 0 16,3-5 2-16,3 2 8 0,-6 1 2 0,15 4-5 16,-12 1-7-16,7 3-13 15,1-4-6-15,3 8-4 16,5-4-2-16,8 10 2 15,2 7 3-15,3-7 3 16,2 3-1-16,2-11-1 16,1-5-3-16,6 3-2 15,2-1-1 1,-1-3-1-16,7 0 0 0,-11-6-2 16,6 0 1-16,-3 2 1 15,2 0-1-15,1-1 0 16,0-3 0-16,1 5 0 15,0-5 0-15,2 0 1 16,3 2 0-16,4-13 2 16,1 4 2-16,4-9 4 15,-2-6 5-15,-1-12 11 16,-4-9 4-16,0-8 6 0,5-5-2 16,-4 2-8-1,4-8-3-15,2 3-3 0,-6 2 1 16,3 0 3-16,0 3-1 15,-4-2-6-15,-1-1-3 0,-6 3-5 16,-8-10 1-16,-2 3 4 16,-8-6 5-16,-7-6 6 15,0 6 1-15,-8-4-5 16,-2 9-3-16,-4-2-7 16,2 8 1-16,-13-10 5 15,-1-6 2-15,-8 3 2 16,-3-14-1-16,-3 6-8 15,3 2-3-15,-5 1-6 16,-4 13-3 0,6 13-1-16,-6 4 0 15,-2 8-1-15,-1-1-1 16,-7 8-1-16,-2 2-1 0,-11 5 1 16,-5 4 0-16,-6 2 1 15,-2 4-1-15,0 2 0 16,0 0 1-16,1 4-1 15,-1 0-2-15,3 5-13 0,6 6-22 16,14 5-87-16,10 0-107 16,15 7 147-16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16:01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2959 5557 110 0,'63'11'57'0,"-74"-11"12"15,5 5 13-15,-3 4 17 16,8-3-4-16,2 2-27 15,-6-5-13-15,5 4-20 16,-14-3-7-16,10 4-14 16,7 3-5-16,-3 3-6 15,11 7-2-15,-7 5-1 16,-6 6 0-16,8 12 0 16,-8-2 0-16,4 10 0 15,-8-11 3-15,8 11 9 16,5 6 6-1,4 7 5-15,10 10 2 0,-17 2 0 16,6 9 1-16,0 3 1 16,2-5-3-16,3 3-8 0,-5-6-6 15,-1 9 2-15,-1 4 1 16,-3-5 6-16,4-2 4 31,1-3 9-31,3 10-2 16,-3 2 4-16,0 1 2 0,-1-3-3 0,0-6 1 15,-2 4-6-15,2-1-4 16,-5 0-4-16,-2 3 0 0,0-10 3 16,-1 0-1-16,6-2-7 15,0-2 0-15,6 3-4 16,5-1-3-16,1-6-1 16,7 4-1-16,3 1 2 15,-6-7 4-15,0 1 5 16,3-7 2-16,-9-7 0 15,2-6-1-15,-3-5-1 16,-10-1-1-16,2 2 2 16,-3 4-2-16,1 1-1 15,5-4-2 1,-14-5-4-16,9 3-2 0,-8-10-3 16,-5 0 0-16,9 1-2 15,-5-5 0-15,3 7 0 16,-2-6 0-16,-5 0-2 15,-2 2 0-15,-3-3-1 0,9 9 0 16,1-6-1-16,-2-2 2 16,-3-2 0-16,0-4 0 15,-9-4 2 1,4 3 0-16,4-4-1 16,-2-2 0-16,8-3 0 0,3-1 1 15,-5-6 0-15,4-1 1 16,10 6-2-16,-12-8-1 0,1-4 0 15,2 3 0 1,-11-10 0 0,10 8-1-16,0 5 1 0,0-6-1 15,2 9 0-15,-2-1 0 0,-2 5 0 16,-2-2 0-16,3-4-1 16,-2-1-3-16,0-7-9 15,2 3-8-15,-10-6-21 16,3 3-12-16,7 4-45 15,-7-5-47-15,8 2 96 16</inkml:trace>
  <inkml:trace contextRef="#ctx0" brushRef="#br0" timeOffset="1215.84">2949 9826 306 0,'-13'-6'149'0,"5"-2"-30"16,9 16-20-16,-15-9-1 15,10 1-12-15,-4 0 7 16,-7-7-23-16,5 0-34 16,1 0 5-16,4 0-28 15,6 3 6-15,-2-8-3 16,-1-2 0-16,2 1-16 15,5 3-2-15,8 4-2 0,-4 5 0 16,5 7 2 0,-1 4 1-16,-3 4 1 15,-5-7 2 1,0 0 3 0,23 26 1-16,4 9 0 15,2-3-1-15,-8-3-2 0,2-1 1 16,1-1 0-16,-3 3 3 0,8 5 6 0,-1 0 3 15,1 1 2-15,1 1-2 16,-1-5-1-16,-1-2 0 0,-12-4 6 16,1-3 4-16,-7-1 1 15,-4-6-1-15,3-5-5 16,-5 2-2-16,3-6-5 16,-1 0 0-16,-4-3-5 15,0-1 0-15,-2-3-2 16,-1-2 1-1,0-5 12-15,-1 0 6 16,-6-1 19-16,2 0 7 16,0 0 1-16,1 0-5 0,2-14-19 15,8-30-11-15,1 24-11 16,-3-4-4-16,-1-11-1 0,1-9 0 16,3-6 0-16,0-1 1 15,3 0-1-15,4 4 1 16,5 0-1-16,-2 0-1 15,3 1 0-15,-1 3 0 16,0 11-1-16,0-6 0 16,-1 8-2-16,-2-2-2 15,-4-7-11-15,-2 9-19 16,0 0-76-16,5 7-81 0,-1 8 118 16</inkml:trace>
  <inkml:trace contextRef="#ctx0" brushRef="#br0" timeOffset="15207.49">6150 7998 120 0,'29'-4'78'0,"11"-4"14"0,1-4-3 16,11-1 0-16,-4 0-4 15,-8-5-15-15,9 2-9 16,-10-3-14-16,4-4-2 0,12 9-4 16,5-3-1-16,18-4-5 31,3 4-4-31,-3-5-5 0,5 10-5 16,7 6-6-16,1 2 1 0,14 19 6 15,-8-1 8-15,-8 5 5 16,-4-4 4-16,-6-3-2 15,10 0-3-15,-6 1-1 16,-3 1-5-16,-8-1-12 16,-9-9-5-16,2 5-6 15,1 0-2-15,4-1 0 16,-6 4-1-16,-9-2-1 16,-2 2 1-16,-11-1-6 15,3 2-18-15,-2-5-131 16,10 2 108-16</inkml:trace>
  <inkml:trace contextRef="#ctx0" brushRef="#br0" timeOffset="23735.96">15186 6191 122 0,'-17'4'94'0,"1"-1"13"15,6 6-8-15,-4-5-32 16,-2-3-16-16,5 4-25 16,-1-4-9-16,1 0-12 15,3 6-2-15,-5-1 1 16,-1 2 3-16,-1 6 10 15,0 0 5-15,-4 4 5 16,6 4 0-16,-9-3-5 16,2 11-3-16,-4-2-4 15,-6 0 1 1,17 6 1-16,-7-8 1 0,10 2 3 16,-5 3 1-16,-9-6-1 15,4 3-2-15,2 3-2 16,12 8-3-16,6 3-4 0,2 8-1 15,12 9-2-15,-11-12-1 16,2 1-2-16,-3-7 2 16,-2-15 2-16,11 9 4 15,-3-8 1-15,3-3 1 16,6 5-4-16,1-4-3 16,4 3-3-16,-12 5 0 15,9-1-2-15,0 1 0 0,4-2 0 16,8-7 1-1,-8-6 1 1,3 2 0-16,-2-10 0 0,3 3 0 16,4-4 1-16,-2-4-1 0,6 3 1 15,3-4 0-15,4-2 1 16,-3-3 0-16,5-5 2 16,1 3 2-16,-5-6 8 15,2-5 6-15,-8-7 6 16,-3-9 3-16,3 2-6 15,1-2-6-15,7 3-9 16,0-3-5-16,-2-2-3 16,-5 4 0-16,5 0 0 15,-6 1 1-15,-1 5 0 16,3-6 0-16,-12 4 0 0,-3-4-1 16,-4 1 0-1,0 12 0-15,-11-17 0 16,3 3 1-16,-6-7-2 0,-5-9 1 15,-2 6-1 1,-1-5 1-16,-5 4-1 0,1-3 1 16,-1 5-1-16,0 3-1 15,-3-1 0-15,-3 1 0 16,-5-2 0-16,2 2 1 16,-4-3 2-16,0 5 1 15,0 5 2-15,-11-2 0 0,4 16-3 16,-3-6-1-16,-5 4-3 15,1 0-1-15,-1 4-1 16,1 3 0-16,1 4-1 16,3 2-1-16,-4 2-16 15,7 2-25-15,-7 4-75 16,3 3-56-16,4 3 105 16</inkml:trace>
  <inkml:trace contextRef="#ctx0" brushRef="#br0" timeOffset="25397.03">8179 7097 107 0,'-1'1'42'0,"-4"-1"-24"16,-6 0-12-16,5 0 15 15,-11-2 15-15,12-2 31 16,-6 1 13-16,1 0 1 15,3 2-11-15,-5 0-29 0,2 1-14 16,1 2-21 0,-1 3-4-16,-1 5-3 15,5 5 0-15,-7 8 1 0,4 0 2 16,-2 11 4-16,-2 2 3 16,3 5 1-16,1 10-1 15,5 0-4-15,0-2-2 16,2 3-3-16,2-5 0 15,6 4 0-15,2 5-1 0,4 9 0 16,4 9 1-16,13 3 0 16,-1-7-1-16,6-6 1 15,-7-12 0-15,2 1 0 32,7 1 0-32,0 1 1 0,1-1 1 15,-2-8 2-15,-3-5 15 0,1-14 21 16,4-9 6-16,-6-16 4 31,-16 0-8-31,0-1 7 16,51-6 8-1,13-9 14 1,-6-11-2-16,-21-19-21 0,-1 1-13 0,-15-10-18 16,3 0-3-16,-2 4 1 0,-5-5 2 0,1-5 1 15,0 1-1-15,3-12-4 16,-7-1-3-16,-4 0-3 0,2-4 1 15,-9 17 3-15,1 2 6 16,-3 11 13-16,-11 3 6 16,-8-2 6 15,0 0-2-31,-12 3-9 0,3-2-4 0,-12 8-6 0,-2 4-3 16,-2 6-3-16,-9 4-4 15,2 8-7-15,-8 3-4 16,-1 10-2-16,4 13-1 0,-10 0 1 15,2 4 0-15,-8 6-5 16,-5 4-8-16,9 20-43 16,-4 7-35-16,9 4-164 15,4-7 164-15</inkml:trace>
  <inkml:trace contextRef="#ctx0" brushRef="#br0" timeOffset="76132.09">3493 14309 475 0,'65'-32'233'0,"-66"33"-45"16,1 2-118-1,-1-4-2-15,-1-1 13 0,1 1 2 0,0 0-19 16,0 0-9-1,0 0-16-15,0 0-6 0,-2-3-6 32,-2-2-5-32,4 5-11 0,0 0-7 0,0 1-5 15,-7 4-5-15,-2 20-8 16,-29 43-4-16,16-25 1 16,1 7 0-1,-17 7 8-15,-4 11 5 16,-3 1 3-16,-1 5 2 0,8 1 6 15,0-9 4 1,7 3 12-16,0-14 4 16,5-3 11-16,-2-10 2 15,11-6-1-15,6 2 1 0,3-18-9 16,7 4-5-16,-5-17-9 16,4 3-6-16,8-1-7 15,6-4-3-15,12 3-1 0,-5-12 0 16,12-3 0-1,-3-4 0-15,11 2 0 0,4 4 0 16,14-2-3-16,0 2-2 16,0-4-3-16,2 11-5 15,-14-1-16-15,8 5-17 16,-6 2-55-16,0 4-52 16,-6-19-208-16,-7 2 232 0</inkml:trace>
  <inkml:trace contextRef="#ctx0" brushRef="#br0" timeOffset="76943.14">3895 14276 616 0,'-4'-4'333'0,"1"3"-52"16,4 0-171-16,-1 0-25 15,0 0-28-15,0-1-6 16,6-3-15-16,4 1-7 16,32-41-9-16,-21 25-5 15,1-13-8-15,1-4-2 16,11-6-3-16,6-2-1 0,14 6-1 15,4-4-3 1,8 4-2-16,6 0-4 16,-8 0-12-16,-6 3-13 0,-9 14-36 15,-12 1-23-15,-6 0-82 16,-5 7-98 0,-13-1 178-1</inkml:trace>
  <inkml:trace contextRef="#ctx0" brushRef="#br0" timeOffset="77123.09">4459 13963 759 0,'-13'24'367'16,"6"-3"-98"-16,8 1-194 15,0 1-25-15,10 1-22 0,-7 7-4 16,1 2-10-16,3 2-4 15,0 3-2-15,4 1-1 16,-3 0 7-16,2-1 3 16,1-1 3-16,4-3 0 15,0-3-8-15,1-6-3 0,2-8-9 32,-4-2-3-32,4-7-29 15,-1 1-27-15,0-9-93 0,-4-3-69 16,0-8 136-16</inkml:trace>
  <inkml:trace contextRef="#ctx0" brushRef="#br0" timeOffset="77621.45">4727 14395 358 0,'64'-8'240'16,"-59"5"18"-16,-1-8-59 15,-4-8-61-15,10-4-23 16,-6-8-47-1,1-3-18-15,11 0-32 16,-7-12-9-16,11 2-9 0,-4 0-1 0,10-1 0 16,5 11-1-1,0 1 2-15,5 4-1 16,-3 11 0-16,-4 3 1 0,1 15-1 16,-4 6 1-1,-3 13 0-15,-3 9 0 0,-9 17 2 16,0 11 0-16,-11 3 3 15,0 7 3-15,-3-4 9 16,-1-5 8-16,1 3 5 16,0-6-1-16,6 1 20 15,7 0 1-15,6-8 1 16,8-7 0-16,6-10-27 16,-4-5-9-16,9-8-5 15,-6-4-1-15,13-15-3 0,8-5-2 16,-1-13-3-16,9-7-1 15,2-6-18 1,4-11-28-16,9-11-81 16,-3 7-73-16,8-6 120 0</inkml:trace>
  <inkml:trace contextRef="#ctx0" brushRef="#br0" timeOffset="79933.86">6823 13296 680 0,'-11'-17'288'0,"5"-2"-140"0,-4-5-90 16,-5 2-5-16,3 8 1 16,-4-9 1-16,-4 20-18 15,-6-9-7-15,-10 7-19 16,-5 4-15-16,-5 7-34 15,0 8-18-15,0 1-31 16,6 17-7-16,-6-7 15 16,1 7 15-16,19 14 34 15,7-7 15-15,32 13 15 16,2-3 6-16,5-6 25 16,3-4 14-16,1-3 25 0,13 7 11 15,8-13 5-15,2-3-1 16,4-15-3-16,8 0-4 15,-2-6-11 1,4 1-8-16,-11-7-18 0,-11-11-10 0,-3 6-17 16,-10-2-6-1,-11 7-8-15,-4 3-5 16,-14 11-13-16,-7-1-10 16,-18 5-9-16,-6 6-2 0,-9-1 10 15,4 5 10-15,-1-1 12 16,0-5 5-16,6-3-1 15,3-1-3-15,13-1 0 16,4-6-3-16,13-3 2 16,1-1 2-16,12-8 4 15,9-2 3-15,8-13 10 16,5-5 4-16,5-8 3 16,5-5 2-16,4-7-4 15,-2 0-2-15,-3-16-5 16,-3 7-3-16,-4-6-3 0,-4-2-2 15,-2 16 0-15,5-5 1 16,-19 7 4 0,-3 2 1-16,-13 2 8 15,-22-2 2-15,4 12 0 0,-4 0-2 16,2 10-4-16,1 6-1 16,5 10-6-16,1 6-1 15,9 8-4 1,4 3-4-16,-1 2 0 0,3 4 1 15,7 1 1 1,5 8 1-16,6 0 1 0,0 0 0 0,9 6 0 16,-2-3 0-16,21 12-2 15,-4 1 0-15,0-9-1 16,2 5-2-16,-15-22-13 16,0-6-8-16,-5-5-21 15,-9-8-13-15,-8-3-38 16,0-7-54-16,-11 3 99 15</inkml:trace>
  <inkml:trace contextRef="#ctx0" brushRef="#br0" timeOffset="79997.57">6907 13615 1113 0,'-1'14'418'0,"10"-14"-300"0,8 1-84 0,13 4-14 0,2-18 2 16,-2-5 2-16,4-3-1 0,14-4-15 16,2-1-5-1,-9-5-21-15,5-3-27 0,-2-4-99 16,-2 2-86-16,11 11 140 15</inkml:trace>
  <inkml:trace contextRef="#ctx0" brushRef="#br0" timeOffset="81742.64">7837 13469 805 0,'61'-8'320'0,"-63"-3"-208"0,0 3-61 0,0 1-31 16,-1-2-6-16,5 5-5 15,-4-8-2-15,-3-3-2 16,-2 0-1-16,-9-6 5 15,-1 5 4-15,-7-3 3 0,-4-5 2 16,-12-4-5-16,10-5-4 16,1 9-5-16,12 9-2 15,7 5-1 1,-4 7-1 0,3 5 0-16,-10 7-2 0,1 16 1 15,3 7 0-15,-4 2 1 0,3 2 1 16,6-1 2-16,1 2 1 15,11 9 1-15,2 0 0 16,12-1 0-16,4 3 0 16,6-14 0-16,5 1 0 15,6-5 3-15,-1-13 11 0,8-10 14 16,-10-11 4-16,-8-17 6 16,4-6-5-16,-10-4-10 15,10-7-5-15,-5-3-11 16,-3 0-6-16,-8-2-5 15,-2 2 0-15,-6 7-1 16,-4 2 1-16,-8 7-1 16,-1 3 1-16,2 11 0 15,3 8-1-15,3 3-2 16,-1 8 0-16,0 1 0 16,2 1 1-16,4 10 0 0,3 2 0 15,3-2 1-15,1 4 1 16,1-8 0-16,4-1 0 15,2-4 0-15,1-3 0 16,1-7 0-16,-1-1 1 16,2-3 0-16,-2-5 1 15,-1 0-1-15,0 0 0 0,-7-4 0 16,8 1 0-16,-3-2 0 16,-6-2-2-16,-1 0 0 15,-7-2 1-15,-4-1-1 16,-6-8 1-16,13 8-1 15,-4-5 1-15,4 0-1 16,9 9 0-16,-8-6 0 16,-4 1 0-16,19 3 0 15,-5 1-1-15,-5 1 1 16,3 14 0 15,-6 0 0-31,0 0-1 0,3 4 1 16,5 9 0-16,8 12 0 0,-11-2 1 0,0 1 0 15,2 3 0-15,-1 2 0 16,-4-1 0-16,3 3-1 0,-3-1 1 16,2-6 1-16,2-3 0 15,0-10 1-15,4 0 0 16,-1-9 1-16,4 1 0 16,-2-3 6-16,-3-10 2 15,1-4-1-15,-15-11-1 16,11-2-4-16,-3 0-3 15,2-11-2-15,6 2 0 16,-13-17 0-16,-2-4-1 0,-11-3 1 16,0 1 0-16,-4 9-1 15,0 2 0-15,4 11-1 16,-3 3-1-16,3 18 1 16,4 4-3-16,5 14 1 15,8 11 0-15,12 4 1 16,-12 4 2-16,9 10 2 15,-4-1 1-15,0 8 2 16,11 8 0-16,-4 2-1 16,7 5-2-16,2-1-1 15,1-4-1-15,-4-6-11 16,-6-5-13-16,-3-10-44 16,-5-5-62-16,-5-7-101 15,-6-6-91-15,-4-8 193 16</inkml:trace>
  <inkml:trace contextRef="#ctx0" brushRef="#br0" timeOffset="81804.5">8544 13130 1203 0,'-17'27'457'0,"32"-10"-312"15,7-2-85 1,3-13-18-16,11-1-3 0,-1-14-9 16,3-7-8-16,12-9-9 15,-7-9-4-15,7-6-4 16,-4-3-3-16,-1 0-13 16,3 3-23-1,-1 2-83-15,-7 1-88 16,7 5 125-16</inkml:trace>
  <inkml:trace contextRef="#ctx0" brushRef="#br0" timeOffset="83070.77">8975 12656 668 0,'92'5'281'0,"-68"-6"-136"15,-5-8-82-15,-8-7-2 16,21 17-1-16,-3-7-6 16,7-2-10-16,22 11-4 15,-24-15-8-15,5 2-4 16,-1 0-11-16,1 5-4 0,8 1-5 16,-3 4-2-1,-3 4-1-15,-8-6 0 16,-16 2 0-16,6 0 4 0,-11 4 7 15,8 6 6-15,-10 2 12 16,-5 1 4 0,0 3 2-16,-9-4-2 0,-6 4-8 15,7 3-5-15,-13-3-12 16,-3 0-4-16,3 3-7 16,-9-6-2-16,4 9-1 15,1 1-1-15,-4-1 0 16,-6 6 1-16,0-3 1 15,-1 0 1-15,-1 2 1 16,5 0 0-16,4 6-1 16,0 1 1-16,1 5-2 0,0-2-1 15,2 2-5 1,3 6-12-16,-9-1-50 0,-2 2-42 31,-5 0-301-31,-3 0 275 0</inkml:trace>
  <inkml:trace contextRef="#ctx0" brushRef="#br0" timeOffset="84229.21">8106 14431 514 0,'13'-26'260'0,"-18"28"-81"15,7-1-51-15,-7 1-56 16,4-2-12-16,0 0-7 16,0 0-2-16,-1 14-12 15,5 28-9-15,11-27-21 16,-4 1-16-16,9-4-77 15,4-2-60-15,-4-5 86 0</inkml:trace>
  <inkml:trace contextRef="#ctx0" brushRef="#br0" timeOffset="84474.07">8565 14705 605 0,'11'17'306'0,"-14"-11"-100"16,17 17-82 0,1 3-74-16,1-10-15 0,-7 3-14 15,2-4-7-15,2 1-13 16,4 2-7-16,0-6-48 16,-3 1-39-16,5-3-109 15,5 0 121-15</inkml:trace>
  <inkml:trace contextRef="#ctx0" brushRef="#br0" timeOffset="84783.09">9072 15230 755 0,'3'20'286'0,"6"-3"-212"0,-4-8-49 16,1-5-43-1,2 3-27-15,-1 2-80 16,0-3-81-16,7 5 128 16</inkml:trace>
  <inkml:trace contextRef="#ctx0" brushRef="#br0" timeOffset="84869.86">9337 15585 848 0,'7'19'319'0,"-1"-10"-241"15,7 1-48-15,1 1-38 16,-1 3-26-16,5-2-93 16,-4-4-96-16,0-5 136 15</inkml:trace>
  <inkml:trace contextRef="#ctx0" brushRef="#br0" timeOffset="85119.38">9730 15873 909 0,'-4'20'348'0,"9"1"-240"0,0 0-79 16,11 2-31-16,-5-1-15 16,-3-8-85-16,3 3-65 0,-2-4 99 15</inkml:trace>
  <inkml:trace contextRef="#ctx0" brushRef="#br0" timeOffset="85302.18">10005 16312 755 0,'18'15'321'0,"-8"-3"-171"15,3 3-105-15,6-1-81 16,-15-6-38-16,13 5-131 15,2 2 132-15</inkml:trace>
  <inkml:trace contextRef="#ctx0" brushRef="#br0" timeOffset="87373.99">10083 17200 324 0,'-6'-4'161'0,"-8"-4"-55"15,-4-8-51-15,-13-10-36 0,5 10 3 16,5 1 17-1,-6 2 10-15,2-1 18 0,0-4 1 16,0 5-3-16,1 1-4 16,2 7-17 15,2 3-10-31,-4-1-20 0,-2 10-10 0,6 17-10 0,-11 2-2 31,1 10 1-31,6 1 3 0,0 6 4 16,14 6-1-16,-3 13-1 0,-4 9 0 15,12 8 3-15,1 9 5 16,20 8 19-16,6-2 13 0,5-1 19 16,-2-2 4-16,13-19-13 15,8-10-12-15,2-25-22 16,8-20-6-16,-10-14-1 16,-1-10 10-16,6-19 21 15,-7-5 8-15,-9-15 11 16,-2-1-8-16,-21 1-20 15,9-5-7-15,-11-1-14 16,-4-2-4 0,6-1-9-16,-4 5-6 0,4 14-6 15,-1 13-1-15,-2 17 1 16,-6 3 5-16,7 13 7 16,0 6 3-16,1 13 2 15,3 11 0-15,-1-1 1 0,4-2-1 16,2-1 1-16,2-5 0 15,2-4 1-15,3-3 1 16,3-11 2-16,3-9 4 16,4-11 10-16,-3-6 6 15,-13-8 12-15,0-2 1 16,-17-7-8-16,1-4-7 0,-2-5-15 16,-2-1-9-16,3 4-33 15,-14-2-22 1,-4 8-47-16,-14 3-16 0,-4 11 6 15,7 3 18-15,-3 14 49 16,9 6 18-16,-1 5 26 16,6 3 6-16,9 2 16 15,3-1 9-15,5-2 17 16,4 4 4-16,6-10 3 16,2-2 4-16,6-8 1 15,2-3-1-15,7-13-3 16,6 4-6-16,1-15-7 15,10-2-4-15,-8 7-8 16,-5-2-7-16,5 15-12 16,-11 6-7-16,2 7-3 0,-2 5-2 31,-7 11-1-31,-3 1-1 0,-3-1-1 16,-3 3 1-16,-3-11 2 0,-3-1 2 15,-3-1 4-15,-2-2 1 16,0-2 2-16,-4-3 0 15,3-2 1-15,0 0 0 16,0 0-3-16,-1 0-3 0,2-11-2 16,11-36 0-16,1 24 0 15,3 6-1-15,4 4-1 32,3 4 0-32,-2 10 0 15,3 1-1-15,2 5 1 0,5-4-1 16,-6 3 0-1,-2 2-1-15,-5-3-4 16,-6 6-1-16,-2-6-1 16,-1-1 2-16,2-1 8 0,-10-9 3 0,1-10 4 15,-4-2 1 1,3-3-1-16,0 4-3 0,5 8 0 16,4 0 0-16,-9 1 0 15,10 4 0 1,-3 1-2-16,6 3-1 0,7 4-2 0,-4 3-2 15,2 0-11-15,2 5-20 16,1-7-40-16,2-6-38 16,6-6-115-16,0-9-158 31,7-3 248-31</inkml:trace>
  <inkml:trace contextRef="#ctx0" brushRef="#br0" timeOffset="88173.39">11597 17208 963 0,'7'11'405'16,"0"1"-177"-16,-3-2-203 16,1-2-10-16,-3-7-3 15,-1-1 1-15,-1-1-1 16,0 0-5-16,0 0-15 15,0 0-11-15,-1 0-15 16,-4-17-4-16,-6-32 8 16,7 19 8-16,5 12 13 15,-10-5 6-15,9 14 6 16,0 6 4-16,1 4 15 16,13 0 10-16,-7 6 12 15,7 3 5-15,0 8 1 16,2 1-3-1,0 9-8-15,-1-4-8 16,-1-5-15 0,-2 0-7-16,-3-17-6 0,1-1-1 0,-1-2-1 0,1-5 1 15,2-1 0-15,-3 0-1 16,-2-5-1-16,-2-9 1 16,3 14-1-16,-3-8 0 0,3 8 0 15,2 8 0 1,-5-18 0-16,3 0 0 0,0-1-2 15,0-2 1-15,1 2-2 16,1 8 0-16,4 3 1 16,2 3 0-16,1 8 2 15,-4 1 2-15,5 6 0 16,-4-1 0-16,-4-6-1 16,23-4 1-1,-22-2-2-15,4-7 1 16,1 7 0-16,3-4-1 15,-3-3 1-15,-4 5 0 16,-9-15 1-16,3 6-1 16,3 5 1-16,-7-1 0 15,6 8 0-15,-6 0 10 16,2 2 7-16,7 5 19 0,-2-1 2 16,5-1-5-1,2 5-8-15,0-4-16 0,3 4-3 16,-2-1-7-16,0-5-3 15,-1-3-26-15,-2 0-20 16,1-2-66-16,-3-3-52 0,-4-4-181 16,0-9 219-1</inkml:trace>
  <inkml:trace contextRef="#ctx0" brushRef="#br0" timeOffset="88290.25">12225 16662 1188 0,'0'-1'465'0,"0"0"-271"0,0 0-207 16,0 0-31-1,8 0-60-15,4-2-39 16,28-6-119-16,-26-6 163 0</inkml:trace>
  <inkml:trace contextRef="#ctx0" brushRef="#br0" timeOffset="88498.61">12597 16286 1298 0,'4'30'500'15,"3"2"-348"-15,0 5-95 0,2-3-42 16,0-1-8-16,6 7-6 16,-2 3-1-16,1-4 0 15,0 2-4-15,4-3-9 16,-3-8-5-16,8 6-9 16,0-4-3-16,2-3-16 15,-1 2-16-15,11-12-71 16,-9 0-80-16,-5-18 135 15</inkml:trace>
  <inkml:trace contextRef="#ctx0" brushRef="#br0" timeOffset="88783.55">12712 16645 1272 0,'-28'46'479'16,"39"-39"-357"-16,3-10-61 15,12-15-31 1,9-11-2-16,19-23-2 0,12-6-6 0,11-25-14 16,5-9-29-16,-1-17-97 15,-3-6-342-15,-18 5 314 16</inkml:trace>
  <inkml:trace contextRef="#ctx0" brushRef="#br0" timeOffset="92374.27">11538 12956 459 0,'64'50'158'15,"-55"-48"-140"17,2-1-13-32,-10-1 9 0,6-1 7 15,-4-1 18-15,-3 1 5 0,0 0 3 16,10-4-3-16,38-25-1 15,-28 16 3-15,7-9 7 0,8 3 2 16,10-6-6 0,5-2-7-16,8 4-14 31,-2 0-4-31,-9-6-5 0,-5 0-2 0,-15 2-3 0,-2-2-5 16,-6 11-6-16,-3 3-5 15,-6 3-47-15,-6 2-48 16,-5 5 60-16</inkml:trace>
  <inkml:trace contextRef="#ctx0" brushRef="#br0" timeOffset="92689.47">12026 12847 549 0,'-1'12'248'0,"-2"2"-93"15,-1-1-107-15,8 3-8 16,6 5-1-16,-4-5 1 16,-6 7-10-1,2 3-4-15,9 1-9 0,-1 9-2 16,15 9 1-16,-4-3 1 0,-9 1-1 16,1 0-3-16,1-7-6 15,0 4-4 1,2-5-2-16,0-6-1 0,-3-4-4 15,2-4-6 1,-7-8-41 0,0-4-41-1,-4-9 57-15</inkml:trace>
  <inkml:trace contextRef="#ctx0" brushRef="#br0" timeOffset="93597.13">12315 12855 484 0,'104'-19'245'16,"-106"12"-73"-16,3-4-62 0,-1 3-17 15,-9-14-26-15,12 9-15 16,11 3-25-16,1-6-8 16,6 3-14-16,-3-6-4 15,3-3-1-15,2-3 0 16,2 0 8-16,4-1-1 16,-2-1-1-1,1 2 0-15,3 10-1 0,-2 4 1 16,0 14 1-16,-5 7-2 0,-5 8-1 15,-3 8-1-15,-11 10-2 16,-3 13 0-16,-12 7-1 16,-5 3 0-16,-6 1 0 15,-2 0 0-15,3 4 0 16,3 3 1-16,1-5-1 16,6 2 0-16,7-9 0 15,1-7 1 1,7-10 2-16,3-9-1 15,2-12 8-15,0-5 11 0,5-9 23 16,3-4 13-16,10-9 20 16,6-4 2-16,20-11-15 15,0-11-13-15,8-14-27 16,0-10-12-16,-6-9-12 16,2 8-9-16,-4-1-70 15,0 11-90-15,-9 8 107 0</inkml:trace>
  <inkml:trace contextRef="#ctx0" brushRef="#br0" timeOffset="105864.24">9449 14814 512 0,'-9'10'244'0,"-1"-4"-62"0,5-5-136 0,4 0-12 16,3-1 1-16,-2 0 4 16,0-1 6-1,0 0 0-15,16-4-9 0,32-24-6 16,-15 1-8-16,8-5-2 15,8-15 0-15,9-8 0 0,2-4-4 16,2-6-3-16,1-3-6 31,0 8-1-31,2 1-4 0,3-1-1 16,-7 2-1-16,-3 7 0 16,-12 5-18-16,-10 8-35 0,-3 14-198 15,-8 0 172 16</inkml:trace>
  <inkml:trace contextRef="#ctx0" brushRef="#br0" timeOffset="106634.75">9908 15124 686 0,'5'-1'247'0,"2"1"-196"16,2-11-40-16,10-4 7 31,5 8 8-31,-5-18 24 0,4 3 9 0,3-9 6 15,2-8-2-15,13-1-18 16,7-5-9-16,-1-9-15 16,-1 1-7-16,4-4-7 15,-4-3-4-15,18 8-3 16,-7-1-3-16,-3 7-22 16,-2 6-28-16,-15 9-104 15,-3 3-120-15,-9 12 174 16</inkml:trace>
  <inkml:trace contextRef="#ctx0" brushRef="#br0" timeOffset="107863.34">10347 15747 712 0,'16'-15'308'16,"7"-11"-149"-16,7-2-47 15,11-16-24-15,4-8-10 16,6-4-22-16,-6-9-14 16,9 1-21-16,-1 5-7 15,-5-5-8-15,7 1-2 0,-15 23-1 32,-21 19-3-32,1 1 0 15,52-60-2-15,-4 16-1 0,1 9 0 0,-44 33-3 16,4 7-2 15,-4 8-18-31,-10 1-16 0,2 6-59 16,-5 2-64-16,-3 0 105 15</inkml:trace>
  <inkml:trace contextRef="#ctx0" brushRef="#br0" timeOffset="110150.5">12274 12371 66 0,'-105'-29'54'0,"92"33"16"15,-2-4 0-15,-2 4-4 16,3 1-6-16,-6-3-14 16,-2-2-8-16,-1 1-14 0,-8-1-5 15,6 1-6-15,-4 6-3 16,-8-2-4-16,5 6-3 16,-7-1-2-16,0 4-1 15,6 6-2 1,-3 0-1-16,2 9-3 15,-1 2-1 1,4 9 0-16,-7 4 0 16,-1 2 4-16,-3 8 1 15,1-2 4-15,5 9 2 0,3-1 15 16,10 2 15-16,4 16 30 0,3 2 13 16,7 7 7-16,-1 2-6 15,9-6-17-15,2-1-12 0,12 8-20 16,4-11-9-16,17 5-14 15,4-7-4-15,8-15-2 16,2 6 0-16,0-14-1 16,4 2 0-16,3 3-1 15,-6-19 1 1,-24-20 0-16,0 1 0 0,73 49-1 16,5-4 1-16,1-19 1 15,-42-31 1 1,4-4 8-16,-7-11 10 15,6-4 9-15,8-6 8 0,1-4 8 0,3-2-5 16,-8-13-4-16,-2-2-6 16,-2-12-13-1,-5-3-3-15,5-3-5 0,-2-3-1 16,-11-1 1 0,0-5 2-16,-11-1 0 0,-6-2-2 15,-6-10-4-15,-4-2-4 16,-4-5-5-16,-2-2-1 0,-4 8-1 15,-4 3 2-15,-8 8 4 16,-4-2 2-16,-8-1 2 16,-2 4 1-1,-14-3 2-15,4 8 1 0,-13 9 9 16,-4 1 7-16,-12 9 3 16,-6 3 1-16,-13 4-8 15,-6 5-9-15,8 11-12 31,-3 4-9-31,9 8-24 0,8 11-16 16,-4 8-56-16,-2 4-48 0,3 10 98 16</inkml:trace>
  <inkml:trace contextRef="#ctx0" brushRef="#br0" timeOffset="112022.06">11356 10657 485 0,'130'75'246'0,"-123"-86"-2"0,21 2-234 16,11 7-3-16,7-4 5 15,5-3 9-15,1 1 18 16,0-7 3-16,26 7-6 16,8 2-7-16,18-4-22 15,0 4-8-15,9 1-25 16,12-3-19-16,6 5-31 16,16-3-12-16,9 3-15 15,-9-1 11-15,-1-2 33 0,-3-1 17 16,-14-1 41-16,-9-2 9 15,-10 8 13-15,-9 3 5 16,-9-1-1-16,4 9-4 16,-10-8-28-1,-6-1 5-15</inkml:trace>
  <inkml:trace contextRef="#ctx0" brushRef="#br0" timeOffset="113981.13">17965 10086 301 0,'8'-1'134'16,"7"-2"-48"-16,-2 1-26 15,0 2 11-15,4 0 6 16,3 3 2-16,-1-3-7 16,13 2-15-16,11-2-7 15,8-5-10 1,5-1-5-16,6-10-9 15,6 1-4-15,35 7-9 16,7-2-5-16,8 2-8 16,-4-2-1-16,-10 2-3 15,0-2 0-15,1 6 4 0,-5 1 0 16,-17-3 5-16,-3 6 2 0,-6-7 13 16,-12 3 4-16,-2 1-1 15,-2 1-2-15,-14 9-15 16,-3-1-5-16,-14 5-10 15,-15-3-18-15,-10 2-62 16,0-1-53 0,-13-4 84-1</inkml:trace>
  <inkml:trace contextRef="#ctx0" brushRef="#br0" timeOffset="171892.83">15378 6241 171 0,'46'47'70'0,"-40"-44"-29"16,-7 1-39-16,-3-3 5 16,3-1 48-16,0-1 14 15,0-1 21-15,0 1 2 0,0 0-38 16,1 0-10-16,-2 0-19 15,1 0-6 1,-4-5-10-16,1 1-5 0,-10 2-4 31,-25-24 0-31,19 26 0 0,5 0 0 16,-2 1 1-16,-4-1 0 0,0 2 0 16,-3 5 2-16,4 1 3 15,2-4 1-15,-1 3 1 16,-4-4-1-16,0 4-3 15,1 11 0-15,1 2 2 16,4 13 4-16,-6-7 12 16,-2-4 4-16,-3 1 2 15,-13-18-1-15,9 11-9 16,10 2-4-16,-5 1-6 16,6 6-3-16,-1-1-2 0,-12-2 0 15,9-1-2-15,-1 1 0 16,-2 1 0-16,9 3 0 15,-2 1 1-15,7 1 0 16,4 4 4-16,-5-6 0 16,6 7 2 15,3 1-1-31,0 5 1 0,4-1 2 16,4 0 5-16,0-2 2 0,8-7 1 15,2 7-2-15,1-2-4 0,3 3 0 0,-2-2-3 16,5 0 0-16,0 0-1 15,5 0 0-15,8 0 2 16,-3-2 1-16,0-8-1 16,7-1-1-16,-1-5-2 15,4-1-1-15,7 5 0 16,-9-7 1-16,6 4 5 16,-1-5 2-16,5-6 1 15,5 3-1-15,2-5-5 16,6 2-2-16,0-2-3 15,-5-3-1-15,-3 1 3 16,-11-9 3-16,-4 1 4 16,7 1 1-16,0-8 0 0,1 2-2 15,6-14-5-15,-14-16-1 16,5 0-1 0,-16-14 0-16,-4 4 1 0,9 11 0 15,-15-8 2-15,13 8 0 16,-15-7-2-16,-4-3 0 15,-2 3-3-15,-3-1-1 16,-4-3 0-16,1 6 0 16,-4-13 1-16,-3 3 1 15,-2 3-2-15,-2-5 1 16,-1 13-1-16,0 2-2 0,-1 6 1 16,-5-1 0-16,-6-4 1 15,-5 4-2-15,-4-8 0 16,4 5 0-16,-1 6 0 15,4-1-1-15,-12 9 1 16,-1-1 0-16,2 4 0 16,-4-3-1-16,9 4 0 15,-3 3-1-15,5 11 0 16,2-1-1-16,-7 6-1 16,-6 1 0-16,0-5 1 15,-5 6 1-15,6 7-1 16,2 1 1-16,-8 7-1 15,7 8-1-15,-5 4 1 0,2 7 0 16,4 12-1 0,-4-1 1-16,7 2-3 31,-1-4-10-31,9-6-40 0,1 0-32 0,3 0-104 16,6-5 118-1</inkml:trace>
  <inkml:trace contextRef="#ctx0" brushRef="#br0" timeOffset="-175606.94">6217 7978 280 0,'-3'9'137'0,"-1"-1"-51"15,1 4-43-15,3-4-38 16,-3-3 5-16,3-2 25 16,1 0 10-16,-1-3 9 0,0 0-3 15,0 0-15-15,1-2-9 16,23 1-8-16,32-5-4 16,-24-2-10-16,6 3-2 15,7-4-2-15,4 1-1 16,6 2 1-16,4 0 0 15,11 4 0-15,-1-3 3 16,11 0 10-16,0-3 6 16,-5 1 6-1,9 4 0-15,-2-2-10 0,13 4-4 0,6 2-7 16,-1 2-1-16,14 7 5 16,1 5 7-16,-5-2 14 15,-5-6 3-15,-12 2-1 16,-5-2-1-16,2 3-8 15,7 2-1 1,-7-6-1-16,-8 1-3 0,-1-7-4 16,-4-1-2-16,-10-3-4 15,1-3-2-15,-9 0-2 16,-10 1-3-16,-1 1-4 16,-13 5-20-16,-5 6-99 15,-5 0-105-15,-7 9 138 16</inkml:trace>
  <inkml:trace contextRef="#ctx0" brushRef="#br0" timeOffset="-174253.07">17951 9957 599 0,'-39'11'208'0,"42"-2"-182"16,1-2-24-16,0 2 8 31,1-1 9-15,2-4 22-16,0 0 7 16,9-2 4-16,3 5-5 15,6-8-18-15,5-1-7 0,9 1-11 0,11-5-2 16,16 3-4-16,7 0-1 0,6-3-2 15,-3 2 0-15,1-3 3 16,2 1 6-16,4 0 18 16,5 1 9-16,-13 5 11 15,1 1 0-15,-6 7-14 16,-9-1-6-16,-4 5-16 16,-8 1-4-16,-18 2-6 15,0 0-2-15,-8 8-4 16,-1-1-22-1,-8 2-132-15,-10-2 111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19:29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 15627 683 0,'0'5'282'16,"-5"6"-144"-16,3-12-41 0,-5 1-14 15,4 3-8-15,2-3-24 16,-1 0-13 0,2-1-16-16,-1 0-6 0,0 0-10 15,0 0-4-15,-1-1-3 16,-3-7-3-16,-18-37 1 16,23 19 0-16,3 0 0 15,4-9 0-15,2-4 2 16,2 3 0-16,-6-10 1 15,9 3 1-15,-4-9 1 16,-3-5 1-16,4-12 7 16,-10-5 3-16,6 1 6 15,1-5 1-15,-1-1-1 0,-6-9-3 16,0-8-5 0,-1-1-3-16,7 0-2 0,4 1-2 15,-2-11-1 1,4-3 0-16,-7-7 0 0,8-2 0 15,-2-1 1 1,-3-6-1-16,7-2 1 0,-3 0 0 16,-5-7-1-16,1 7 0 15,4-7 0-15,-4-9-1 0,6 4 1 16,0-6 1 0,0-3 1-16,0 1 0 0,-2-1-2 15,1-4-1-15,1 3 0 16,1 10-1-16,-2-10 0 15,8 21 0-15,-6-10 0 32,1-2 0-32,-5 9-1 15,-3-17 1-15,12 28-1 0,-5-4 0 0,4 11 1 16,-7-1-1-16,-10-7 0 16,10 5 0-16,-1 3 0 15,-3-1 0-15,-1 7 1 16,-2 3-1-16,2 7 0 15,-4 8 0-15,8 6 0 16,-5-3 0-16,-2 5 0 16,12 10 1-16,-7 6-1 0,2 7 0 15,0 10 0-15,-5 3 0 16,-2-4 0-16,-1 0 0 16,3 7 0-16,-5-7 0 15,6 17 0-15,-1 6 0 16,-1 0-1-16,0 12 0 15,-1 2-1-15,0 3 0 0,-4 6 0 16,3 0-2 0,0 3 1-16,-4 2 0 15,0 0 2-15,0 0 1 0,0 0 2 16,0 0 0-16,0 0 1 16,0 0 0-16,0 0 1 15,1 7-1-15,-1-3 0 16,0-1 0-16,0-3-1 15,0 1 0-15,0-1-2 16,-1 0-1-16,1 0-35 16,-2 0-35-16,1 0-114 15,0 0-88-15,-1 0 168 16</inkml:trace>
  <inkml:trace contextRef="#ctx0" brushRef="#br0" timeOffset="1043.27">1485 9723 407 0,'-3'0'200'16,"5"-3"-39"-16,11 2-135 0,-5-9-18 15,4-15-8-15,-5-1 1 16,0-1-1 0,9 9 0-16,-4 0 1 0,-4-7 0 15,2 6 2-15,-1-8 1 16,-3 0 3-16,3-2 3 15,3-7 3-15,0 1 4 16,7-16 8 15,-2-4 7-31,0-6 16 0,2-4 10 0,1 7 13 16,1-1 2-16,-2-3-4 0,-1 2-5 0,7 0-13 16,-4-3-4-16,3 7-9 15,-3-4-6-15,-8 4-9 16,13 11-7-16,-10-2-8 15,-1 9-4-15,6 3-2 16,-12-4 0-16,15 11-1 16,-5-9 0-16,3 11-1 15,-1 6 0-15,-10 3 0 16,0 10-1 0,-1 8 1-16,0-3 0 0,-4 9 3 15,8 14 1-15,-11 0 9 16,3 14 6-16,1 3 11 15,-4 0 8-15,1 5 8 0,1 4 2 16,3 10 1-16,1 10-2 16,5 7-8-16,-2 7-4 15,-4 2-10-15,0-9-3 16,-4 5-8-16,-2-1-4 16,-1 6-4-16,0 2-3 15,-1-11-2-15,3-5-16 16,1-11-94-16,1-1-109 15,2-12 134-15</inkml:trace>
  <inkml:trace contextRef="#ctx0" brushRef="#br0" timeOffset="14591.5">15070 4977 60 0,'-91'8'46'15,"83"-8"3"-15,-6-3-8 16,14 3-9-16,-3-2-1 0,-14-1 10 16,9 1 6-16,-9-2 8 15,-4 3 1 1,13 4-8-16,-9-3-7 0,10 3-12 15,5 1-4-15,-12-2 0 16,8 7 1-16,-15-7 1 16,-6-1 0-16,8 0-5 15,-6 3-3-15,9 6-1 16,3-1 1-16,-3 5 4 16,5-2 1-16,-3 1 1 15,7 5-1-15,-2-5 1 16,-1 6 1-16,6 1 1 15,-5 1-1 1,6 5-3 0,3 1-2-16,-5 0-2 0,3 6 0 0,0 2 1 15,2 10 0-15,0 1-2 16,1-3-2-16,-4-3-1 0,-2-11 1 16,3 0 1-16,-3-2 0 15,4 3 0 1,-2-1-1-16,3-3-2 0,3 0-1 15,2 0-1-15,-2-4-1 16,4 8-1-16,1-4-2 16,0-8-1-16,6 3-1 0,-1-4 0 15,3-3 0-15,6 11-1 16,-1-10 1-16,2-4-2 16,0 4 0-16,5 0 0 15,-3 0-2-15,8 3 0 16,-1-2-1-16,-8-7 1 15,3 5 1-15,-2-7 0 16,-6-6 1-16,5-3 4 16,-2-4 1-16,-2-8 3 15,1 4 0-15,-2-1 1 16,2-1-2-16,0 4 0 31,4-7 0-31,-7-2-2 0,1-3 1 16,-4-12-2-16,8 12-2 0,5-8-1 15,-2 4-1-15,5 9-2 16,-20-14 0-16,6 7 1 16,-14-5 1-16,1 4 0 0,15 0 0 15,-16 1 0-15,12 4-1 16,1-8 0-16,-10 1-1 16,-2-7-1-16,1 5 0 15,-5-8 0-15,0 0 1 16,0-7-1-16,-1-3 2 15,-8 4 0-15,3 1 1 0,-2 9 0 16,-3-3-1-16,0 4-1 16,-6-3-1-16,-1 5 0 15,7 2 0-15,-9 3 0 16,5 6 0-16,-8 0 0 16,1 4-1-16,-5 3 0 15,-2-5-1 16,2 9-1-31,-16-1 1 0,2 4-1 16,-5 6 0-16,-7 8 0 0,4 1 0 16,-9 3-2-16,2 1 0 0,3 1-1 15,2 5-1-15,9 7-14 16,2 2-24-16,8-2-105 16,4 1-110-16,13-5 158 15</inkml:trace>
  <inkml:trace contextRef="#ctx0" brushRef="#br0" timeOffset="22753.99">13272 7511 115 0,'-17'-4'91'0,"0"0"7"16,-2 0-22-16,1-2-4 15,-4 3-17 1,-1 1-4-16,0 2 5 0,-2 0 3 16,-2 2-3-16,-5 0-8 15,0 1-23-15,-5-1-11 16,0 1-11-16,0 0-3 0,-3 1 0 16,4 4-1-16,-3-1-1 15,7 2 0 1,-1 3 1-1,-2-1 1-15,-2 1 0 0,-2 1 0 0,0-3 0 16,2 0 0 0,0-2 1-16,7 2 0 0,0-2-1 15,-2-3 1-15,6 1 0 16,-5-3 0-16,9 0 0 16,1 4 0-16,3-2 1 15,-1 1-1-15,1 0-1 16,0 1 1-16,1 4 0 15,0 5 0-15,-4 2-1 16,3-1 0-16,1 15 0 16,3-2 0-16,0-4-1 0,4 4 0 15,3-4 1 1,-7-9 1-16,3 7 4 0,2-1 1 16,-10-8 4-1,8 9 0-15,5 2 0 0,6 0 0 16,-1 3-3-16,-1-1 0 15,7 4-3-15,-6 3-2 0,4 1 0 16,13 2-1 0,-7-5-1-1,8 0 1-15,14-2 0 0,-8-5 0 16,14 3 1-16,0-6 1 0,5-9 1 16,5 2 1-1,9-2-1-15,-1-4 2 0,13 1 4 16,-8-7 0-1,0-4 2-15,2-2-1 0,-2 2-5 16,14 4-1-16,5 1-3 16,7 3 0-16,1-4 0 15,-14-3 0-15,8 5-1 16,-13 0 1-16,13 5 3 16,10 2 2-1,-9 0 4-15,7-1 2 0,-8 3 1 16,1-2 0-16,9 6-4 15,-6-2-3-15,-6 4-3 0,-1 9 0 16,-14-7-2-16,14 3 0 16,-9-10 0-16,7-4 0 15,-1 4 8-15,-8-7 1 16,4 2 1-16,0 4-1 16,-6-16-5-16,9 7-1 15,-1-8 1-15,-9-8 2 0,3 7 0 16,-7-5 0-16,-1-4-2 15,8 4-3-15,-7-13-1 16,1-6-1-16,1 4-1 16,-9-4 0-16,2 4 0 15,-6-3-1-15,-9-1 0 16,-2-6 0-16,0 4 1 16,0-2 0-16,-10 3 2 15,0-1 2-15,-3 1 1 16,-12-5 3-16,6-1 0 15,-12-2 0-15,-7-7-3 16,-3 4 0-16,-12-7-3 16,2 4-1-16,-7 4-1 15,5 2-13-15,-9 7-3 16,-1 3 0-16,-2 3 0 16,-1 4 14-16,-2 1 1 15,-1-1 0-15,-10-7 0 16,-5-1 0-16,-5 7 0 15,-6-4 0-15,-8 7 1 0,-4 10 0 16,-7-16 0-16,4 20 1 16,2-2 1-16,-2-10 1 15,-2 4 1-15,-1-16-1 16,-4 3-1-16,-5 0-2 16,10 9 0-16,0 4-2 0,-16 6 0 15,1 6 0-15,-15 7 0 16,-7 6-1-16,-3 5-5 15,-1 11-14-15,1 3-57 16,1 6-36-16,21 0-154 16,-10-6 169-1</inkml:trace>
  <inkml:trace contextRef="#ctx0" brushRef="#br0" timeOffset="44262.87">12908 9468 367 0,'2'3'146'0,"5"-1"-71"16,0-1-7-16,4 0 13 16,-2-1 6-16,8 0-13 15,-11-1-10-15,14 1-16 16,4 0-6-16,-3 2-8 15,9 5-5-15,3 1-4 16,10-1-3-16,11 2-6 16,6 0-3-16,10-3-5 15,10 2-1-15,1-2 10 0,1-2 6 16,0-4 11 0,-4-5 7-16,13-2 5 0,-10 1 0 15,-7 1-5-15,-2-2-8 16,-17 4-14-16,7 3-7 15,-8 2-8 1,2 7-2-16,-9 6-7 0,-10 3-22 16,-8 11-153-1,-14 1 127-15</inkml:trace>
  <inkml:trace contextRef="#ctx0" brushRef="#br0" timeOffset="52234.11">9642 11137 154 0,'-94'5'109'15,"79"-5"-6"-15,4-1-14 16,-4 5-8-16,0-6-20 16,0 4-8-16,1-1-16 15,2-3-8-15,-2 3 0 16,0-1 0-16,1 3 3 16,-2 10-1-16,-2-1-14 15,3 9-6-15,-2 2-8 16,1-4-2-16,-4 8 1 15,-1-4 5 1,0 9 12-16,-3 2 4 0,18 2 6 16,-12-2-1-16,-1-8-11 0,7 4-3 15,-3-5-9-15,10 1-2 16,13 5-3-16,7 9 0 16,-2 3 0-16,0-4 1 0,6 7 4 15,-8-15 1 1,9 4 2-16,5 6 1 0,-6-12-2 15,2 4-1-15,2-6 3 16,2-5 2-16,4-2 8 16,5-1 4-16,1-5 4 15,7 1 0 1,10-4-2-16,-2 0-2 0,3-2-4 16,-4-4-1-16,-6 0-2 15,2-3-2-15,0-2-1 16,2-2 0-16,-2-3 0 15,-1-3 0-15,2-4 0 16,1 3 0-16,-3-7 2 16,1 6-1-16,-15-9 3 15,-6-3 0-15,-5-1-1 0,-6-7-2 16,0 1-3 0,-1-8-3-16,-5-5-2 0,1 5 0 15,-10-11 1-15,1 10 1 16,-11-9-1-16,-6-3 2 15,-2 6-2-15,-7-4 1 16,6 14-4 0,-6-1-2-16,0 9 0 0,-1-1-2 0,-5 3 2 15,0 4 0-15,-3-4 0 16,-2 5-1-16,-6-4-1 16,5 13 0-16,-4 7-1 15,2 3-3 1,4 11-1-16,-4-9-1 15,4 9-3-15,3-3-2 0,5 0-5 16,5 5-7-16,15-1-26 16,3 1-21-16,6 3-52 15,13 4-30-15,0-5-161 16,7-3 201-16</inkml:trace>
  <inkml:trace contextRef="#ctx0" brushRef="#br0" timeOffset="53070.32">11698 12001 281 0,'7'0'129'16,"1"0"-32"-16,5-1-41 16,3 0 12-16,-3-3 15 15,5-3-2-15,-2 0-22 16,4-1-11-1,11-2-19-15,-3-4-7 0,17 0-10 16,3 0-4-16,0-1-4 16,7 5-2-16,0 0-2 15,-3 0 0-15,1 10 0 16,-27 0 0 0,0 0 0-16,81-4 2 0,8 4 10 0,2-2 12 15,-38-2 20 1,13 9 8-16,-5-4 7 0,5 2-5 15,0 5-5-15,-8-6-4 0,3 12-6 16,-4 3-4-16,5 0-4 16,-5 1-1-16,-11-8-2 15,2-2-2-15,-12 0-3 16,-5-5-2-16,9 5-5 16,0 0-2-16,-13-7-6 15,-4 4-3 1,-19-6-4-16,-10 0-2 0,0 2-83 15,1-2-108-15,-7 1 123 16</inkml:trace>
  <inkml:trace contextRef="#ctx0" brushRef="#br0" timeOffset="75807.25">16354 4971 78 0,'16'14'30'0,"-27"-17"-18"15,0-1 5-15,10 7 36 16,-5 0 10-16,2-5 20 16,0 4-6-16,8 0-20 15,-9-6-6-15,-7-3-17 16,0 0-6-16,-9-7-15 16,8 2-5-16,1 5-4 0,-2-2-3 15,-5 6 0-15,2 3 0 16,7 0 3-16,-2 0 4 15,-4-8 14-15,10 7 8 16,-7 1 9-16,2 3 0 16,0 15-7-16,-3-12-4 15,1 12-3-15,-3-2 1 16,-1 0 2-16,-1 9 2 16,-6 0 1-16,3 3-1 15,-1 2 3-15,-4-2 0 16,-1 6 2-16,-2 4-1 0,0 6-4 15,-4 0-3 1,-2 3-9-16,0-4-5 0,4 0-5 16,4 1 0-1,8-5 1-15,0 3 1 0,3-3 0 16,5 1-2-16,4 5-4 16,2-3 0-16,5 6-1 15,0 0 1-15,2-3 0 16,8 1 0-16,4-5 0 15,11 0-1-15,-2-11 1 16,12 2 1-16,2-13 2 16,-18-3 5-16,24 1 9 0,-12-7 1 15,5 0-1-15,12-2-6 16,-15-8-8-16,7-4 0 16,3-1 0-16,1-4-1 15,-2-6 0-15,10 3 0 16,-10-11 0-16,4 1 0 15,-5 3-2-15,-11-12 0 16,0-6-1-16,-9-4 0 16,5-5-1-16,0 0-1 15,-6 4 1-15,1-1 0 0,-4 1 1 16,-4 7 1 0,-2 2 0-16,-4 2 0 0,-4 4 1 15,-2-1 0-15,-1 0-1 16,-7-2 2-16,-3-1-2 15,-1-3 0-15,-6-7 0 16,3-2-2-16,-4 0-2 16,-1-1 0-16,4 9-2 15,2 5 1-15,4 9-1 16,-2 5 0-16,-3 4-1 16,-1 1 1-1,-3 2-1-15,9 2 1 0,-10-2 0 16,-1 2 1-16,5 1 1 15,-5-3-1-15,4 0 0 0,7 5 0 16,7 3-1-16,-10 0-2 16,13 3-1-16,-4-1-1 15,-4 0 1-15,0 0 1 16,0 6 1-16,3 0 1 16,-8-2 1-1,18 6 1-15,-6-6 0 0,-8 0 0 0,14 1-1 16,-11-3-1-1,5 0-8-15,3 0-6 16,-3-4-14-16,0 0-10 0,0 0-38 16,5-2-33-16,10 1-165 15,43-41 177 1</inkml:trace>
  <inkml:trace contextRef="#ctx0" brushRef="#br0" timeOffset="76325.35">16535 4976 370 0,'-5'-1'151'0,"14"4"-71"15,0-1-29-15,10-10 32 16,8-5 19-16,1-15 18 16,8 8-14-16,8-20-32 15,2-4-9-15,13-2-10 16,-1-11-3-16,9 5-7 0,5 3-4 16,12-3-13-1,5-1-6-15,-2-10-4 0,0-6 1 16,-10 5 3-1,-10-2 0-15,5 18-5 0,-8 7-4 16,-9 8-7-16,-10 5-2 16,-29 7-2-16,-5 4 0 15,-9 7-3-15,3 2-4 16,-10 3-22-16,-5 1-20 16,-8 6-47-16,-3 4-28 0,-4 4-62 15,0 3-68-15,-10-5 166 16</inkml:trace>
  <inkml:trace contextRef="#ctx0" brushRef="#br0" timeOffset="76876.73">17088 4191 218 0,'3'1'82'15,"-3"-1"-56"-15,0 0-8 0,3 7 25 16,-3 6 15-1,-15 32 24-15,-4-20 2 0,-4 7-17 16,-2 5-12-16,-1 3-23 16,-4-3-9-16,-5 4-12 15,-3 0-4-15,-8 0-4 16,6 4-1 0,-6 1-1-16,-6 1 0 15,15 10 3-15,-7 2 3 0,15 0 20 16,6-4 8-16,6-12 13 15,4-6 3-15,8-7-3 16,4-5 0-16,3-10 6 16,7 2 4-16,5-8 10 15,10-2 2-15,14-2-5 16,13-7-9-16,3-4-22 16,-2-4-11-16,6-6-11 15,-13-6-4-15,7-1-4 0,0 2-1 16,-8-2-4-16,3 1-12 15,1-10-68-15,4-10-68 16,-2-8 91-16</inkml:trace>
  <inkml:trace contextRef="#ctx0" brushRef="#br0" timeOffset="77742.89">18187 3983 186 0,'-9'25'117'0,"-3"1"9"15,13 4 1-15,-1-2 5 16,0-2 7-16,-3 3-13 15,-6 4-53-15,9 7-23 32,-7 2-27-32,5 5-11 0,4 7-9 0,-4-7 0 15,1-8-1-15,1-8 2 0,1-16 1 16,-8-7 2-16,7-4 1 16,-8-13-1-16,8-9-2 31,0-9-1-31,16 1-1 0,-11-16 1 0,-11-15 1 31,6 1 0-31,-24-23 2 0,20 15 1 0,3-4 7 16,0-1 8-16,1-12-2 15,-1 1-2-15,4 6-5 16,-3 2-8-16,6 22 4 16,5 3 0-16,2 2-2 15,6 1-2-15,1 8-3 16,-2-1 0-16,3 13-2 0,3 13-1 15,0 3-1-15,6 17-1 16,-7 8 0 0,-2 1-1-16,-3 10 0 0,-3-5 0 15,-4 11-1 1,-3 1-1-16,-6 5 1 0,-2-1-2 16,-6-5-3-16,-7 2-1 15,-3-5-1-15,-3 6 2 16,-11-3 1-16,6-2 0 0,-7 1 1 15,3-5 2-15,6-3 4 16,-12-10 1-16,10-2 1 16,-3-4 0-16,7-3-1 15,6 9 0-15,8 1 1 16,8-3 1-16,4 7 5 16,4-5 5-1,17 0 3 1,-3 6 0-16,12-1 0 0,9 1-3 0,-2-2-2 15,1 1 0 1,4 0-3-16,-9-4-1 0,1 3-3 16,0-2 0-16,-8-10-2 15,6 4-1-15,5-2-8 16,-9-8-17-16,0-1-78 0,-7-8-82 16,-12-19 114-16</inkml:trace>
  <inkml:trace contextRef="#ctx0" brushRef="#br0" timeOffset="79213.07">18719 4060 380 0,'17'3'133'0,"9"9"-112"16,-10 0-12-16,-1-1 59 16,5-1 23-16,-10-7 45 15,0-2 16-15,3-4-32 16,-7-5-13-16,4-7-41 16,0-6-21-16,-3-5-33 15,0-2-8-15,-1-2-7 16,-4-2-3-16,-2 3-3 15,-6-15 1-15,-3 11 3 16,0 4 1-16,-3 6 3 16,3 20 0-16,-5-3 0 15,2 2 0-15,-10 6-1 16,1 6-1-16,-1 14 2 16,-8 10 1-16,2 2 0 15,4 0 0-15,-2-3 0 0,3-2 1 16,7 5 0-16,-3-3 1 15,9 0-2-15,10 0 0 16,7 0 0 0,11-4 0-16,3-3 0 0,-2-2 0 0,19-7 0 15,-3-4 0 1,14-2-2-16,2-6-8 16,-10-6-14-16,4-5 0 15,2-9 0-15,4-4 9 0,7-1 14 16,-7-5 0-16,2-6 0 15,-7-3-1-15,-5-5-1 16,2 2 1-16,-10-6 2 16,-1-3 1-1,-12-4 4-15,-1 4 1 16,-9 9 8-16,3 6 3 0,-11 14 7 16,-2 1-3-16,-6 9-8 15,-5 2-7-15,-3 9-7 16,-2 5-2-16,-6 9 0 15,-2 3 0-15,-7 3 1 0,5 6 1 16,2 5-2-16,0 6 0 16,4-4 0-16,6 5 0 15,7-12 1-15,0-4 1 16,9 1 0-16,0-9 1 16,1-2 0-16,11-1 2 15,2-14 2 1,-8-1 3-16,0 2 5 15,24-7 3-15,10-16-2 0,2-7-2 0,-12-1-6 16,-1-20-2 0,-1-5-2-16,0-8 0 0,-9-10 0 15,10 14 0 1,-14-3 0-16,11 11 0 0,-21-12-1 31,-10 1 0-31,2 15 0 0,-18-3 0 0,19 31-1 16,-6 7-1-16,-3 14-4 15,-2 10 0-15,-4 6 1 16,3 5 2-16,3 12 3 16,-4-1 0-16,3 11 0 15,0 6 1 1,0 5-1-16,3 1 1 0,2 10-1 0,1 1 1 16,4 1 0-1,0 5 1-15,4-9-1 0,1-5-1 16,2-12 0-16,0-8 1 15,6-16 2-15,2-6 3 16,9-8 0 0,0-5 0-16,-2-7-1 0,5-6-2 15,-2-7 1-15,3-2 0 0,-1-7-1 16,-7-6 1 0,-1-6 1-16,-2-1-1 0,5 5-1 15,-2 6-1-15,2 12 2 16,-3 14 2-16,-4 10 4 15,1 6 3-15,-4 8-2 16,2-6 0-16,-1-5-4 31,-7-7-1-31,1 2 1 0,21 16-1 16,4-8-1-16,2-7 1 0,-19-15-2 16,9 0 1-1,4-9-1-15,1-1-4 0,14-6-6 16,-19-9-2-16,3-3-1 15,-8-6 3-15,-5 2 6 16,5 0 5-16,-12 0 6 16,-5 5 3-16,-11-1 10 0,-4 7 1 15,-7 5 0-15,-3 4-2 16,-8 14-10 0,-5 0-5-16,-12 10-6 0,-2 4-2 15,-9-2 0-15,2 3-3 16,-1 1-21-16,3 1-27 15,-4 4-106-15,-3-5-192 16,-3-2 226-16</inkml:trace>
  <inkml:trace contextRef="#ctx0" brushRef="#br0" timeOffset="80698.45">15094 3633 138 0,'-1'-1'79'0,"-14"5"-7"15,-26 28-40-15,25-12 10 16,4-1 45-16,-4-2 24 16,3-4 31-16,4-3-14 15,1-3-35-15,6 3-21 0,3-1-41 16,1 6-12-1,8 12-14-15,-1 0-3 16,1 12 0-16,5 6-2 0,2-4 0 16,-1 4 0-16,3-3 0 15,-5-3 1-15,-3 2-1 16,1 2 0-16,-5 6 0 16,3 6 0-16,4 1-1 15,-7 5 1 1,1-5-2-16,-5-7-1 0,-5-4-1 15,1-4 1-15,-2-8 2 16,3 0 0-16,1-8 1 16,1-5 0-16,2 1-4 15,-4-6-9-15,6-2-26 16,-3-8-16-16,3-10-69 16,-1-8-101-16,1-5 150 15</inkml:trace>
  <inkml:trace contextRef="#ctx0" brushRef="#br0" timeOffset="81191.89">14880 4458 575 0,'1'16'207'16,"4"1"-165"-16,6 4-14 16,4 1 14-16,-1-2 23 15,1 2 9-15,1 4-9 16,5 2-14-16,1 0-22 15,4 0-6-15,-1-2-10 16,-1 1-3-16,-2-11-4 16,-3 4-1-16,-3-2 0 15,-1-4-1-15,0 7 0 0,-4-11 1 16,-4-12 3 0,3-1 1-16,-7-16 4 0,3 7 0 15,-3-3 1-15,-3-6-1 16,1-3 10-1,-5-9 7-15,4-3 7 16,-1 2 1-16,2 0-13 0,12 0-8 0,-3 0-13 16,6 2-3-16,2 1-1 15,-4-3 0 1,7-1-1-16,1-10-5 0,-5 0-52 16,-1-1-54-16,-10-7 70 15</inkml:trace>
  <inkml:trace contextRef="#ctx0" brushRef="#br0" timeOffset="83693.16">14213 2897 75 0,'8'-25'30'0,"-7"39"-14"0,-1-9-14 16,0 4 18-16,0-1 63 15,-2-7 29-15,0 9 43 31,-4-3-5-31,4 6-39 0,-6 0-21 0,-1 4-36 16,0 13-12-16,2-3-22 16,6 12-8-16,6 0-7 15,5 3-3-15,5 7-1 16,4-6-1-16,9 10 0 16,0-9 0-16,12 5 1 15,3-3-1-15,-5-19 1 16,-1-6 0-16,-1-11 0 15,-6-5 2 1,1-6 0-16,-1-4 1 0,-9-16 1 16,4 1 0-16,-5-11 1 15,0 2 1-15,-2-3 3 16,-3-8 7-16,-3 2 19 0,-1-7 7 16,-7 1 10-16,-4 0 1 15,-4 2-11 1,-4-1-3-16,-1-5-5 15,1 6-5-15,-4-6-5 0,-2 2-2 16,4 12-3-16,-3 3-2 16,8 16-4-16,0 3-3 15,1 11-11-15,4 2-2 0,0 9-5 16,0 6-1-16,5 14 1 16,1 2 1-1,1 19 2-15,4 1 2 0,0 0 0 16,-1 2 1-16,0-13 1 15,4 4 0 1,-1-7 0-16,2-1 1 16,4-8-1-16,-1-5 0 0,-3-6 0 15,1-3 1-15,-2-7 1 16,2 0 1-16,-2-4 2 16,3-8 0-16,-11-3 2 15,-6-5 1-15,0-8-1 16,-14-1-2-16,6-4-1 15,13-2-1-15,-8-4 1 47,13 2-1-31,-10-3-1-16,-12 2 0 0,14 8-2 0,-11 4 0 0,11 9-5 16,0 7-1-16,-2 3-1 0,14 7 1 0,-3 9 3 15,6 2 1-15,-9 4 1 16,-4 1-1-16,-4 0 2 15,11-1 0-15,5-2 0 16,4 1 0-16,2-6 1 0,-10-4 0 0,1-5 1 16,1-7 0-1,1-7 2-15,5-4 0 16,-1-5-1-16,-1-6 0 0,1-2-1 16,-3 1 1-16,-1-3 0 15,-1 1-1-15,0 4-1 16,-1-2 0-16,-1 9-1 15,-2 3 0-15,0 6-2 16,-5 2-2-16,10 8 1 16,3 2 0-16,3 6 2 15,4 3 1-15,-7-3 0 16,4 2 0-16,-3 0 0 16,0 1 0-16,7-1 0 15,-1-1 0-15,2-1 0 16,3-1 0-16,-2-5-2 0,-6-6-1 15,1-7 0-15,-3-8 0 16,0-2-2-16,1-4-2 16,-5-4-1-16,1-2-1 15,-3-9 4-15,-1 1 2 16,-4-9 3-16,-2 1 0 16,-2 2 3-16,-5-5 1 0,-3 10 1 15,-5 5 1 1,-3 5 1-16,-1 4-1 0,2 9-1 15,-4-6 0 1,1 8-2-16,0-1 0 16,-3 3-2-16,6 4-1 15,2 5-4-15,1 5-1 16,1 8-3-16,0 10 0 16,2 9 1-16,-1 7 1 0,8 9 2 15,2 6 0-15,4-5 1 16,4 1 0-16,-1-16 0 15,2-6 1-15,0-7 1 16,2-8 1-16,2-7 1 16,1-4 1-16,5-6 3 0,-1-6-1 15,2-5 0 1,4-3 0-16,-7-13 0 0,2-2 1 16,-10-9 2-16,-7-12 1 15,-4-4 1 1,0-5-1-16,0 3-2 0,-6 4-1 15,0 3-2-15,-6-1-1 16,-5 1 0-16,8 4 1 0,-5 7 2 16,-2 3 0-16,2 13-1 15,0 2-2-15,5 12-2 16,4 7-4-16,0 8-3 16,10 27-2-16,-17-5-1 15,0 10 2-15,7 15 0 16,-7-10 2-1,26 19 1-15,-2 3 2 16,-3-5 0-16,6-1 0 16,-2 10 1-16,7 0-1 0,3-10 2 15,-5-8 1-15,-17-28 0 16,21-1 1-16,-5-9 0 16,-4-5 2-16,11-3 0 15,-19-11 2-15,3-5 2 16,-1-2-1-16,-1-8 2 0,-4-5-1 15,-2-2-2-15,3-1 1 16,-5 8-5-16,4 11-1 16,3 12-5-16,2 9-2 15,4 15 0-15,3 0 2 16,1 8 3-16,0 2 1 16,0-10 1-16,-2-2 0 15,2-9 0-15,3-6 1 16,-4-9 1-1,-9 1 2-15,1 0 0 16,24-7 0-16,-5-11-1 0,-6-9-1 0,-5 3-2 16,-2-4 2-16,-9-10 1 15,8 0 2-15,-11-3 5 16,-6-2 5-16,3 11 10 16,-9 0 5-16,-11 6 0 15,6 12-5-15,-17 8-14 16,3 7-5-16,-5 13-6 15,-10-1-1-15,4 11 0 16,-9-3-1-16,7 10-1 16,3 1-5-16,3-6-37 15,5 4-40-15,6-8 53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21:28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6898 16518 168 0,'-40'21'110'0,"26"-6"13"0,-6-7-37 0,0-2-20 15,-8-7-1-15,9 2-14 16,2 1-8 0,0 7-14-16,2-8-4 15,-9-1-5-15,4 0-2 16,-1 0-3-16,3 9 0 0,1-5-4 16,-1 8-1-16,0-4-4 15,6 3-2-15,-1 6-3 16,3-4-1-16,-3 2 0 15,0-1 0-15,1 0 0 0,0-4 0 16,2 7 1 0,-1 1 4-16,-1-2 10 15,1 3 7-15,1-3 13 16,0 0 3-16,4 0 0 16,-8 1-1-16,14 2-7 15,-6 3-4-15,6 0-7 0,4 2-3 16,-5-3-5-16,0-5-2 15,-1 6-4-15,4 7 0 0,1-1-3 16,5 5-1-16,1 2-1 16,-4-10 1-16,4 7-1 15,1-2 1-15,-1-6 0 16,-2 0 0-16,2-1 1 16,2 3 0-16,-1-2 1 15,3 6-1-15,2-2-1 16,2-2-1-16,6 3 0 15,3-1 0-15,2 0-2 16,10-9 1-16,5 6 0 16,0-4 0-16,6-5 1 15,-5 6 0-15,-2-10 1 0,1 1 0 16,-11-5-1 0,4-5 1-16,1 1-1 15,1-2 0-15,14 16 1 0,-8-10-1 16,3-7 0-16,6 3 0 15,-16-12 0-15,12 9 0 16,-5 3 0-16,-3-4 0 16,5-2 1-16,-1 2-1 0,3 2 1 31,10-2 1-31,-9 3-1 16,-3-3 0-16,-3 0 0 0,-17 3 1 0,6-4 1 15,-3-1 0-15,-6-7-1 16,5 2 0-16,-9-4 0 15,4-5 1-15,-1-1 3 16,-5-7 2-16,-2 1 6 16,-2-4 7-16,-7-2 7 15,-2-5 2-15,-5-8-3 16,-7 2-5-16,0-6-10 16,-4 0-3-16,-3-3-5 15,3-3-2-15,-1 3-1 16,-2-3 0-16,3 6 0 15,-3 5-1-15,-2-3 1 0,5 5 0 16,-10-2 1 0,-5 0-1-16,1 5 0 0,-13-8 0 15,4 4-1-15,15 16 0 16,-30-22 1-16,9 3 0 16,-5-3 0-16,-10-9 0 15,23 24 2-15,-2 6-1 16,4 4 0-16,-1 1 1 0,-7-1-2 31,11 6 0-31,-14 2 0 0,0 0-1 0,-6 3 1 16,-10 0-1-16,8 6-1 15,-5 0 1-15,10 9 2 16,-3-2 3-16,1 6-2 16,-3 6 0-16,9 6-3 15,-6 5-3-15,2 6-1 16,6 4 0-16,-3 9-4 15,10 0-7-15,2 6-34 16,6 1-31-16,5-7-120 16,0 2 127-16</inkml:trace>
  <inkml:trace contextRef="#ctx0" brushRef="#br0" timeOffset="56001.94">3815 4566 183 0,'-93'-4'76'0,"84"7"-36"16,-4-6-3-16,-1-2 11 16,0-1 6-16,-3-1-2 15,4 1-3-15,-1-2-14 16,1 1-9-16,-4-5-13 15,3 2-6-15,0 1-6 16,2-4-1-16,-4 6-2 16,-3-4-1-16,4 6-3 15,-3 3 2-15,4 4 0 16,-2 4 1 0,-12-1 1-16,12 6 1 0,-10-4 1 15,-1 4-1-15,4 2 1 0,-9 3-1 16,11 7-1-1,2-2 1-15,0 10 0 16,5 0 1-16,-5 4 0 0,3 8 0 16,-1 1 0-16,1 8 1 15,4 5 2-15,2-3 3 16,2-2 4-16,2-16 0 16,3-5 0-16,3 3-1 0,7-5-4 15,3 3 0-15,4 0-1 16,7 1-1-1,11 7 2 1,5-1 1-16,14 7 5 0,-5 0 1 0,12-3 1 16,4-2-2-16,-2-9-3 15,1-5-2-15,-5-7-1 16,0-4-1-16,13-2 1 16,4-5-2-16,-4-9 1 15,-1 0 1-15,-14-10 3 16,-1-5 1-16,5-2 2 15,3-9-1-15,1-13 0 16,10-1 1-16,-4-14 0 16,-5-1 3-16,-11-2 12 0,-13 3 12 15,-12-1 17-15,-2-3 3 16,-10-2-7-16,-1-6-12 16,-12-10-20-16,-3 3-6 15,-7 5-6-15,-4 6 0 16,-4 19 6-16,-3 7 3 15,-7 10 5-15,-7 7-2 0,-13 2-7 16,-3 5-5-16,-20 3-7 16,-7 1-1-16,-7 20-4 15,-6 0-3-15,-5 15-4 16,-1 8-3 15,-6 2-9-31,-2 19-6 0,6 9-26 0,4 3-17 0,5 6-49 16,9-10-56-16,16-5 116 15</inkml:trace>
  <inkml:trace contextRef="#ctx0" brushRef="#br0" timeOffset="57571.53">3368 14923 516 0,'-28'8'210'0,"-3"1"-144"15,-1-3 5-15,-2-3-21 16,10 3-1 0,1 2-5-16,5 6-10 0,-5 2-21 15,-1 0-5-15,0 9-5 16,-5-4-1 0,7 5-1-16,-2 6-1 0,-5-8-3 15,4 9 0-15,4 6-1 16,5 1 0-1,11 6 2-15,-5-6 0 16,-3 1 0-16,4 3 2 0,2 2 0 0,15 14 0 16,11 4 4-1,3 3 7-15,9 5 10 16,-1-9 2-16,7-9 2 16,5-2-4-16,4-6-7 15,4-8-3-15,9 3-3 16,9-6-1-16,7-5-2 0,5 3 1 15,-2-11 3 1,-2-8 0-16,9-2 6 0,0-2 1 16,-1-11 3-16,0-1 5 15,-10-8 0-15,-7-5 1 16,-5 2-4-16,10 5-3 0,-11-16 1 16,-8-5 0-16,-1 1 7 15,-15-12 1-15,-7 10 7 16,3-1 4-16,-16-4 3 15,-3-1 2-15,-8-2-3 16,-2-2-3-16,-7-5-6 16,-2 2-5-16,-5-3-11 15,1-3-5-15,-6 6-5 16,-5-6-1-16,-5 2-1 16,-12 0-1-16,-8 0 1 15,-1-1-1 1,-7-2 0-16,7-2-1 0,1 4 0 0,-4-2 0 15,1 4-1-15,1 8-1 16,-9-2-1-16,-4 6-1 16,-6 4-13-1,-3 1-2-15,5 9 0 0,2 8 1 16,8 7 12-16,-1 6 1 0,9 12-6 16,-4 1-10-16,1 12-31 15,0 5-18 1,-1 8-53-16,8 3-44 0,7 7 108 15</inkml:trace>
  <inkml:trace contextRef="#ctx0" brushRef="#br0" timeOffset="61694.23">6469 4272 115 0,'-7'-6'69'0,"-2"-4"-6"0,-1 3-34 16,3 0-9-16,-3-4-9 16,1-2 1-16,2 2 5 15,-2-3 5-15,-1 5 7 16,-1 2 0-16,-18 4-7 0,9 3-5 15,-7 3-11 1,0 5-2 0,0 4-4-16,-5 1 0 0,2 4 0 15,-2 2 1-15,6 0 5 16,-3 9 5-16,2 3 9 0,-1 13 5 16,4 0 1-16,-2-1 1 15,0 6 2-15,-3-9 3 16,2 8 6-16,4 2 2 15,3 3-2-15,11 8-4 0,6 4-7 16,3 2-5 0,5-6-7-16,4-9-2 15,12-1-2-15,2-10 0 16,10 2 4-16,1-5 7 0,2-6 10 16,-2-3 4-16,4-3 3 15,0-1-5-15,4-5-9 16,-6-4-7-16,9-9-5 15,5-3-1 1,-7-10 1-16,8-5 1 0,-12-17 0 16,-3-2-1-16,-2-3-3 15,2-4-1-15,-4-1-3 16,1-1 0-16,-6-5 0 16,-1 1 0-16,3-5-1 15,5 6 1-15,-20-24 1 0,-4 2 1 16,-19 2 13-16,-18-7-1 15,12 24 1-15,-2 0-3 16,-2 6-12-16,0-3 1 16,-6 12 1-16,-5-3 1 15,-4 3-2-15,-2 13 0 16,-10-4-4-16,-2 11-2 16,-10 9-1-16,0 0-1 0,-6 12-3 15,6 2 0 1,7 15-2-16,2 11-2 0,9 7-12 15,2 3-25-15,7 5-104 16,2 6-187-16,9 7 217 16</inkml:trace>
  <inkml:trace contextRef="#ctx0" brushRef="#br0" timeOffset="63391.73">6430 6130 418 0,'-13'-3'165'0,"-7"-1"-108"16,8 1-35-1,5-1-13-15,-16-4 6 0,9 1 10 32,-13-3 20-32,-3 0 6 0,13 1 3 15,-8-1-6 1,1 5-20-16,-2 1-10 0,-1 4-13 16,4 2-5-16,1 5-4 0,1 1-3 15,-4 4 1-15,-1 3-1 16,-2 2 4-16,1 6 0 15,2 4 1-15,-5 1 0 32,6 11 0-32,3 8 1 0,3 7 0 15,1-3-1-15,8 7 0 0,-6-3 0 0,11-1 0 16,3 8 1-16,3-1-1 16,9 2 1-16,0-10-1 15,18 12 1-15,7-8 0 16,8-3 1-16,10 1 0 15,-5-12 0-15,3-12 1 16,-9-9 0-16,12-10 4 16,6-8 5-16,0-9 10 15,9-7 4-15,-11-10 7 0,-3-8 1 16,-8-10 2 0,5-3 3-16,-7-13 12 0,-8-6 9 15,-5 0 11-15,-12 0 2 16,-7 3-5-16,0 4-6 15,-14 4-15-15,-5-4-5 16,-14 8-17-16,-3 0-4 16,-13 9-9-1,-1 9-3-15,-6 9-4 0,-8 3-3 16,-2 11-3-16,-7 3-5 0,-6 13-27 16,-4 17-21-16,-9 3-68 15,1 17-51-15,0 9 110 16</inkml:trace>
  <inkml:trace contextRef="#ctx0" brushRef="#br0" timeOffset="65250.63">6166 9937 156 0,'-12'-5'91'0,"4"3"8"16,3 4-10-16,-9-1-6 0,2-1-7 15,-3-1-12-15,-1-4-3 0,1 2 1 16,-1-2-1-16,1-1-10 16,-2-2-6-16,2 2-9 15,-2 2-7-15,1-1-9 16,1 11-5-16,-3 1-11 15,-7 4-3 1,1 10-1-16,-1-2-2 0,-6 6 1 16,9 4 0-1,-6 5 0 1,-4 2 1-16,12 9-1 0,-3 4 0 16,12 5 0-16,1-1-1 15,7 6-1-15,5 0 1 0,16-1-1 16,-5 7 1-16,13-5 1 15,-6 0 0-15,-5-3 0 16,16-3 0-16,-8-10 1 16,11-7 0-16,4-12 11 0,6-2 6 15,2-10 6-15,4 1 2 16,5-3-10-16,6-5-5 16,-17-12-4-16,14-4 1 15,-4-5 18-15,-8-8 8 0,14 1 12 16,-20-13 2-1,-6-13-13-15,-2-1-6 16,-1-6-10-16,1 6-3 16,-2 4-3-16,-1 1 1 0,-10 1 1 15,-1 2 1 1,-8 1 1-16,1 5 1 0,-11 5-1 16,4 0 1-16,-12-4 6 15,-2 1 4-15,-13-1 1 16,-11 0-1-16,1 3-8 15,-10-3-6-15,3 4-9 16,-2 6-1-16,4 9-4 16,5 2-1-16,-6 7 0 15,-6-1-1-15,-1 5-2 16,-5 4-3-16,5 6-19 16,4 5-20-16,-4 8-83 15,1 4-77-15,1 4 129 0</inkml:trace>
  <inkml:trace contextRef="#ctx0" brushRef="#br0" timeOffset="90578.3">6579 5180 64 0,'0'-1'40'0,"1"0"2"0,7 0-2 16,2 1 19-16,26 4 12 15,-28-4 17-15,0 0 2 16,15 4-15-16,1-1-9 16,9 4-10-16,-2 0-2 15,-1-4 1-15,3 0 2 16,6-2-7-16,6 3-3 0,0-5 0 15,1 1 2 1,8-5 6-16,5 3 2 16,14 1-1-16,4 1-2 15,1 0-2-15,-4-2 0 16,-5 0-4-16,2 1-2 0,-1-1-9 16,-6 2-6-16,-6-1-9 15,-9 1-5-15,-10 0-8 16,0 1-1-16,-8-1-3 15,-10 0 0-15,-3-3-2 16,2-2-2-16,-6-2-43 16,4-5-47-16,3-2-301 15,-2 0 261-15</inkml:trace>
  <inkml:trace contextRef="#ctx0" brushRef="#br0" timeOffset="95262.14">7513 6027 137 0,'6'-2'79'0,"-3"3"29"0,-3-1 9 15,-1 0 0-15,1 0-8 0,-1-1-51 16,1 0-26 0,0 0-27-16,0 0-2 0,0 0-4 15,0 0-1-15,0 0 0 16,0 0 0-16,5-2 1 16,11 0 0-16,23-6 1 15,-20 10 0-15,-3-3 6 16,7-2 2-16,14 4 8 15,-13-8 4 1,17 8 0-16,-6-3-1 0,-1 1-5 16,12 1 0-16,-11-6 0 15,6 3 1-15,0-5 2 16,2 4 0-16,17 3-5 16,4 1-3-16,-2 1-5 15,7 1-1-15,-12 1-1 16,-5-2 0-16,3 3 0 15,1 0 0-15,7 1 0 16,-1-3 1-16,7-1-1 0,-1-4 1 16,2 2 1-16,3 2-1 15,1 1 1-15,0 4 0 16,11-2 0-16,-2-2 1 16,-3-1 0-16,0-9 2 0,-7 6 2 31,8 0 1-31,-7 0 1 0,4 0-2 15,-9-3-4-15,-4-5-1 0,-2 2-2 16,-3 1 0-16,2-3-2 16,1 7 1-16,1 3-1 15,-11-8 1 1,-4 4-1 0,-8-2-1-16,-11 0-3 0,2 15-9 0,-11-10-53 15,-3 5-65 1,-5 1 82-16</inkml:trace>
  <inkml:trace contextRef="#ctx0" brushRef="#br0" timeOffset="111088.93">11336 2224 92 0,'-36'-83'68'16,"35"75"21"-16,-5 1 0 15,5 5 13-15,-5-4 11 16,-3-1-6-16,0 0-17 15,-3 0-9-15,5 1-20 16,0 2-15-16,5 4-22 16,-2-1-10-16,2 6-13 15,2-5-2-15,-1 0-2 0,0 20 3 16,-2 31 7 0,2-21 4-16,3 8 11 15,0 3 2 1,6 20 6-16,-1 9-3 15,5 8 0-15,5 6 3 0,-1-6-1 0,3 2 0 16,-1 10-8-16,-2 2-5 16,-2 2 0-16,-11-6 6 0,-5 0 7 15,-3 3 1-15,-11 3-2 16,0-1-6-16,2-11-3 16,-4-3-1-16,2-2-1 15,0-3 1-15,-1 2-3 16,5-9-2-16,5-13-6 15,7 1-1 1,1-19-3-16,4-2-1 0,3-12-25 16,-3-11-41-1,6-7-214-15,-3-5 186 0</inkml:trace>
  <inkml:trace contextRef="#ctx0" brushRef="#br0" timeOffset="112621.72">16241 2123 227 0,'-11'-1'109'16,"-6"-1"-37"-16,8 2-15 15,3 0 0-15,-3 0 20 16,1 0 12-16,0 0 0 16,-5-1-8-16,5-2-20 15,3 0-11-15,0-1-27 16,3 2-9-16,2 2-13 15,0 0-3-15,0 0-3 0,0 0 3 16,0 20 3-16,7 36 2 16,4-14 1-1,1 4 0-15,3 10-2 16,-3 1 1-16,3 5-1 16,-4 1 0-16,6 2 3 0,1-1 1 15,-6 0 6 1,1 6 0-16,-10 6 2 15,4 7 4-15,-10-6 13 0,-1-6 2 0,-10-8 3 16,-5-1-4-16,3 7-7 16,0-1 1-16,-1 0 3 15,3 1 1-15,-8-15-3 16,-1 2-2-16,3-10-7 16,-2-3-3-16,5-4-2 15,2-2-1-15,3-13-1 16,3-4-1-16,2-7-3 15,0-12 0-15,5 4-1 16,-1-7-1-16,-1-6-22 16,-1 2-29-16,-4-2-115 15,-3 4-133-15,-2-2 184 16</inkml:trace>
  <inkml:trace contextRef="#ctx0" brushRef="#br0" timeOffset="114758.49">11509 2535 223 0,'-15'3'78'15,"19"9"-68"-15,-4-3 1 0,-5-5 28 16,12 5 19-1,-7-8 42-15,-1-1 8 16,7-1-4-16,-6 0-11 0,12-1-30 16,50-7-13-16,-18 4-13 15,0-7-3-15,0 6-5 16,1-2-4-16,4 1-8 16,-3 2-3-1,1 0-2-15,-5-6 0 0,-13-4-2 16,1 1 0-16,-11 0-5 15,-6 4-2-15,-6 6-27 16,-12-3-33-16,-3-2-105 16,-3 1-86-16,-12 6 151 15</inkml:trace>
  <inkml:trace contextRef="#ctx0" brushRef="#br0" timeOffset="115038.36">11786 2564 343 0,'-7'1'141'16,"3"9"-76"-16,-1-2-13 15,0 7 4-15,-1 3 5 0,-3-3-2 16,-1 6-3 0,-1-1-9-16,3 3-8 0,6 9-10 15,2-3-4 1,3 9-9-16,5 5-1 0,0-2-6 15,2 2-2-15,1 0-3 16,-5-8-1-16,5-2-1 16,-1-4 1-16,-3-10 0 15,2 0 0 1,-2-10-2-16,0 0-7 0,-1-7-58 16,1-4-70-1,-1-6 84-15</inkml:trace>
  <inkml:trace contextRef="#ctx0" brushRef="#br0" timeOffset="115389.12">12086 3107 295 0,'13'20'153'0,"-1"1"-30"16,3-3-25-16,0-3-27 16,2-1-1-1,-3-3-6-15,2-6 2 0,-1-4-3 16,-1-3-5-1,1-11-19-15,-1 2-11 16,0-6-15-16,-2-1-4 0,-2-5-2 16,-2-4 0-16,-3 2 7 15,-2-7 3-15,-6 0 0 32,-2 0-1-32,-11-1-7 0,-1 5-4 0,-3 15-4 15,-6 2-1-15,2 12-2 16,-6 11-2-16,-4-1 0 15,5 8 0-15,3 6 0 0,-2-8-2 16,17 2-19 0,-4-6-22-16,-7-21-71 15,22 9-69-15,0-1 116 0</inkml:trace>
  <inkml:trace contextRef="#ctx0" brushRef="#br0" timeOffset="116639.69">13359 3295 178 0,'-4'-5'122'0,"14"3"22"15,0 0-5-15,17-4-14 16,14 6-17-16,-4-3-35 16,2-6-14-16,5 9-20 15,0-1-5-15,2 1-4 16,4 2 0-16,-2-2 1 15,6 0 0-15,0-1-7 16,-8 0-4-16,-7-1-9 16,-12-1-4-1,-10-3-4-15,3-1-3 0,-8 2-41 16,-1 2-30-16,-8 2-98 16,-9 1-78-16,-11 1 157 0</inkml:trace>
  <inkml:trace contextRef="#ctx0" brushRef="#br0" timeOffset="116805.12">13697 3358 222 0,'-7'4'144'16,"5"0"8"-16,2 1-42 16,0 2-32-16,0 6-1 15,3 10-3-15,-3-6-7 0,0 7-17 16,-3 1-6-16,3-2-14 15,0 4-5-15,-3 2-9 16,-1 3-4-16,1 1-6 16,-3 0-1-16,3 11-2 15,2 5 0-15,-2 7-1 16,1 1-2-16,1-5-3 16,-2-5-12-16,4-8-60 15,-1-10-51-15,-2-6 75 16</inkml:trace>
  <inkml:trace contextRef="#ctx0" brushRef="#br0" timeOffset="117266.38">13962 3774 265 0,'83'27'178'0,"-81"-25"-2"16,1-2-45-16,1-4-70 15,-4 4-20-15,0-1-24 16,0 1-4-16,3 1 3 15,4 4 8-15,2 11 10 0,26 38 3 16,-26-19-5-16,-4 6-7 16,1 4-12-1,-4-1-4-15,-4-3-6 0,0 0-1 16,-7 0 0 0,1 0 0-16,-2 1-1 0,2 1-1 15,0-3-33-15,2-5-50 0,1-6 54 16</inkml:trace>
  <inkml:trace contextRef="#ctx0" brushRef="#br0" timeOffset="138749.24">8569 9561 120 0,'59'25'87'16,"-53"-25"15"-16,-7 3-5 15,10-1-23-15,-10-3-15 16,-1-2-26-16,9-2-9 16,-7 0-7-16,-2 4-3 0,6 0-4 15,-4 0-4-15,-2 0-4 16,1 0-1 0,0-1 0-16,1 1-1 0,0 0 3 15,0 0 5-15,0 0 13 16,0 0 7-16,0 0 9 15,0 0-1 1,0 1-4 0,2 0-4-16,13 4-3 0,16 10-2 0,-28-9-2 15,0-5-1-15,-10 0-2 16,10 1-1-16,-3 0-5 16,2 4-1-16,-2-5-5 15,0 0-1-15,0 0 0 16,0 0-1-16,1 3 2 15,2 4 0-15,1-2 2 0,2-2-1 16,20 25 0-16,-28-25-1 31,4 3-1-31,-2-3 0 16,0-3 0-16,0 0 0 0,0 0 1 0,0 0 0 16,0 0 1-16,0 0 0 15,0 0-1-15,0 0-1 0,0 0-1 16,0 0 2-16,0 0 0 15,5-1 2-15,8-2 1 32,31-7 0-32,-24-2 4 0,-5-4 4 0,6-6 10 15,0-6 3-15,8 0 2 32,8-3-3-32,7-5-8 0,13 2-3 15,-3-6-4-15,-4-9 0 0,4-6-3 16,-6 9-3-16,-2 0-3 15,-4 9-1-15,-9 9-1 16,-8-2 0-16,-4 14-1 16,-3 4-1-16,-10 3-1 15,-3 6 0-15,-5-1-10 16,-1 2-18-16,2 6-61 31,-1-4-48-31,0 0 82 0</inkml:trace>
  <inkml:trace contextRef="#ctx0" brushRef="#br0" timeOffset="142452.85">10298 10127 96 0,'28'69'79'0,"-28"-68"20"15,2 2-4-15,-4-2-17 16,2-1-9-16,0-1-23 0,-1 0-15 16,0 0-22-1,0 0-7-15,1 1-2 0,0 0 0 16,0 2 1-16,3 12-1 16,9 29 0-16,-8-31 1 15,0-4-1-15,1 2 0 16,0-3 2-16,0 2 3 15,1-5 16-15,-1 2 9 0,0-1 14 16,4-3 5-16,-1 3-6 16,-2-5-5-16,5 1-12 15,-7 0-5-15,3-1-3 16,1 3 4 0,1-5 10-16,5-9 1 46,0-4-2-46,6-12-5 0,3-16-6 0,3-6 3 0,4-12 11 0,6 2 3 16,6-1 0-16,2 1-6 0,4-7-16 16,-5-8-6-16,4 2-6 15,-6-2-2-15,3 17-1 16,4 7-1-16,-13 11-10 16,3 9-26-16,-1 6-146 15,-12 4 126-15</inkml:trace>
  <inkml:trace contextRef="#ctx0" brushRef="#br0" timeOffset="154383.67">10853 5195 120 0,'-36'-53'75'0,"29"48"-3"15,1 2-13-15,6 2-19 16,0-2-4-16,0 1-7 16,0 1-4-16,0 0-8 15,0 0-3-15,0 0-2 16,0 0 2-16,0 0 6 15,5-3 3-15,10-5 1 16,25-10-4-16,-24 17-3 16,0 2-2-16,-7-3-2 15,5 3 3-15,2 1 0 16,-3 0-1-16,8 8-3 16,1-5-3-16,-4 4-2 15,-4-5 0-15,7 5 0 16,-9-3-1-16,-5-2-2 15,2 5-1-15,-3-6-1 16,3 4 0-16,0-3 1 16,2 0 1-16,-1 1 5 15,-7-2 4-15,7 0 4 16,0-2 2-16,-5-1 0 0,0-2-2 16,-3-1-4-16,-2 3-4 15,0 0-4-15,0 0-3 16,0 0 0-16,0 0-1 15,3 0 1-15,1 0 0 16,-3 0 0-16,-1-1 0 16,1 1 0-16,-1 0 1 15,2 0 1 1,-2 0 0-16,0 0 0 0,0 0 0 16,0 1 3-16,0 0 2 0,0 0 4 15,0 0 1-15,-2 9 0 16,1 4-1-16,-7 33-1 15,8-24 1-15,4 9 1 16,-3-1-1-16,6 9 0 16,-4 2 0-16,-6-9 1 15,4 8 1-15,-1-7 0 16,2 2 2 0,-2 1 0-16,-4-4-1 15,4 6-2-15,0 1-2 0,0 8-5 16,2 3-2-16,-7-2-1 0,-6-6 1 15,4 0 3 1,3-3 2-16,4-2 1 0,2-2 1 16,-2-10-5-16,-2 0 0 15,1-5-3 1,6 0 0-16,-5-5-1 16,3-3-1-16,-3-3 2 0,2-1 0 15,1-3 2-15,1-1 1 0,8 2 3 31,-12-5 2-31,-2-2 2 0,2 1 0 16,-1-1-2-16,1 0-1 16,-2 0-3-1,-4-3-2-15,-6-2-1 0,-29-16-1 0,27 19-2 16,9 0 0-16,-5 6-2 16,-8 1 0-16,-7 3-1 15,-6 1 0-15,-8 3-1 16,11 5 0-16,-13 3 0 15,4 1-3-15,0 3-7 16,-4-1-4-16,4 0-10 16,2 0-6-16,1-3-21 15,8 0-15-15,4 0-51 16,1-11-41-16,10 8 102 16</inkml:trace>
  <inkml:trace contextRef="#ctx0" brushRef="#br0" timeOffset="158363.29">14666 6180 38 0,'-15'-10'32'0,"-2"-2"6"0,0 4 7 16,1-4 9-16,-5 3 17 16,-4-1 6-16,0 2-4 15,2 0-9 1,-3 1-27-16,-2 2-12 0,0-1-18 16,-6 4-3-16,-1 2-3 15,-3 3 0-15,0 2-1 16,1-1 1-1,-4 3 2 1,4-5 1-16,-2 3 1 0,0 2 0 0,0 0-2 16,-3 4-2-16,5 4 0 15,-6-2-1-15,1 1 1 16,-4 1 0-16,1 2 1 16,0 8 1-16,3 1 3 15,8 7 2-15,-1-3-2 16,3-2 1-16,3 6-2 15,-6-9 0-15,1 3 4 16,-2-6 0-16,-2-1-1 16,2 2 0-16,6-2-4 0,-1 5-1 15,4-3 0-15,1 1 2 16,-3 4 3 0,3 0 2-16,0 4 6 0,0 9 0 15,3-1-2-15,2 2-2 0,-2 4-5 16,4-7-2-16,-1-2-2 15,6 4-1-15,0-7 0 16,-4 2 0-16,3 5 3 16,3 0 0-1,10 3-1-15,0 9 0 0,6 3-1 16,-6-5-1 0,2 4 1-16,4-7-1 0,6-1 0 31,5 2 0-31,1-1 2 0,0 8 3 15,-1 0 8-15,-5 2 3 0,2-1 4 16,0-2-2-16,-2-8-6 16,2-2-5-16,1-5-4 15,0-2 1-15,5 1 5 16,-2-1 3-16,0 0 7 0,1 1 1 16,0 1 0-16,4 5-1 15,3 0-7-15,-4-6-2 16,8-2-6-16,0-5-2 15,11-2-1-15,-5 1-1 16,-1-5-1-16,6 0 1 16,-10-4 0-16,6 3 0 15,0-3 0-15,-2 1 0 16,4 4-2-16,4-10 1 0,14 5 0 16,5-1-1-1,0-4 2 1,0 10-1-16,-5-14 1 0,-4 2-1 0,-3-7 1 15,3-2-1-15,0 5 0 32,3-2 0-32,6 7 0 0,2-7-1 0,-1 0 0 15,-5 0 0-15,-5-6 0 16,-1 8 1-16,0-1 0 16,0-2 0-16,5-1-1 15,-2-4 1-15,5 2-1 16,0-4-2-16,-6 2-2 15,2-5 0-15,-6-2 0 16,1 0 0-16,2-9 1 16,5 2 1-16,-4-8 0 15,-5 0 2-15,8 1 0 0,-11 0 0 16,4-6 0-16,1-8 1 16,-8-4-1-1,4-4 0-15,4 5 1 0,-2 1-1 16,3 4 1-16,1 0 0 0,-7 0 0 15,4 0 0 1,-8 3 2-16,-3-6-1 16,-5-6 0-16,0 3 1 0,-4-9-2 15,0-1 1-15,1 4-1 16,-3-5 0-16,-2 6 1 16,-1 4 2-1,-7 2 2-15,3 3 1 0,-9-8 0 16,4 2 1-16,-3-5-2 15,-7-4 0-15,6 1-2 16,-8-7 0 0,-4 0 0-16,0 3-1 15,-7 2 2-15,4 5 0 0,5 6 3 16,-3 1 0-16,3 4-1 16,-4-6 1-16,-9-1-4 15,0-11 0-15,-10-8-1 16,-4 6-1-16,-8-12-1 0,0 9 1 15,-3-2-2-15,3 8 0 16,0-7 0-16,-1 6 0 16,3-3-1-16,-6-8 0 15,7 16 1-15,1 2-1 16,-1 11 1-16,0 3-1 16,-14-3 1-1,-4-3 0-15,-1 1 0 16,-3-3-1-16,2-8-1 0,-2-1 1 0,11-2 1 15,2 4-1 1,2 7 1-16,9 4-1 0,-12 5 0 16,4 0-1-16,0 5 1 15,-2 4 1-15,-3 2 0 32,2 1 1-32,-4-1 2 0,-7 2-1 15,-4 3-1-15,-7 0-1 0,-3 5 0 47,5 2 0-47,4-1-2 0,4 5 1 0,1 4-3 0,2 3-1 16,-8 6-4-16,-3 5-5 0,1 7-11 15,-5 4-5-15,2 9-10 16,-5 7-4-16,-7 12-6 0,-8 6-13 16,-10 4-86-16,0-2 99 15</inkml:trace>
  <inkml:trace contextRef="#ctx0" brushRef="#br0" timeOffset="197987.56">8240 5204 55 0,'-113'-19'35'16,"85"20"-3"-16,-6 3-11 15,6 0-14-15,6 1-4 16,2 8-3-16,-2-1 0 0,3 5-2 16,-1 2-1-16,0-1 0 15,2 5 0-15,-2-2 2 31,-1 1 0-31,-2-2 1 0,6 4 0 0,-5-4 5 16,2 5 9-16,5 1 12 16,-10-7 4-16,-4 8 4 15,-3-9-1-15,3 4 4 16,5 1 5-16,4-6 9 16,10 7 0-1,-2-5-7-15,1 2-7 0,3 0-14 16,6 0-7-16,-1-2-7 15,3-2-2-15,9 2 0 16,2-3 4-16,6-1 6 0,1 4 2 16,14 5 0-16,0 4-3 15,5-2-7-15,3-1-3 16,-5-1-2-16,-3-8-2 16,2 6 0-16,-4-6 0 15,0-4 0-15,3 8 0 16,4-8 1-16,1 1 1 15,8-2 0-15,0-7 0 0,12 5-1 16,0-3 0 0,-2 2-2-16,-4 0 0 15,-13-2 0-15,3 3 0 0,-5-5 0 16,2 2 0-16,10-2 0 16,-3-4 2-16,-6 0-1 15,6-2 1 1,-11-2 0-16,0 0 0 0,-1-9 1 15,-7 0-1-15,1-7 0 16,-3-2 0-16,2 3 0 16,2-3 0-16,-4-5 1 15,0-2 1-15,-6-6 10 16,-6-4 10-16,-7 6 13 16,0-3 4-16,-8 2-7 15,2 5-10-15,-8 0-14 16,-3 3-5-16,-5 2-4 15,-5-1-1-15,-5 5-1 0,-2-1 1 16,1 1 0-16,2-1 1 16,-2 2-1-16,-4-1 0 15,-1-2 0-15,-12-5 2 16,17 17 8-16,-21-20 5 16,-8 7 10-16,10 10 3 0,-26-9-3 15,24 21-3-15,-1 5-8 16,9 12-3-16,-23-15-6 15,-1-1-2-15,-2 5-2 16,-11-12-1 0,23 11-1-16,4 10 1 0,4-8-1 15,4-1 0-15,9 1 0 16,-9-7-2-16,14 3-4 16,-1 4-9-16,6 2-35 15,9-1-29-15,0-1-98 16,2 1-96-16,1-7 173 15</inkml:trace>
  <inkml:trace contextRef="#ctx0" brushRef="#br0" timeOffset="198689.11">6984 5261 100 0,'-17'9'69'0,"2"-3"-8"15,-2 6-16-15,2 7-40 0,-2 6-3 16,-3 17 8-16,4 3 12 16,-7-3 23-1,1 3 7-15,3-9 1 16,4-1-13-16,7 6-23 0,5-6-8 16,7-1-7-16,10 3-2 15,7-7-18-15,7-1-10 16,-2-19-12-1,-3-11-1-15,7-22 15 0,0-8 10 16,4-6 13 0,-1-3 3-16,1 1 1 0,5 2 1 0,-11-2-1 15,-2 1-1 1,-3 3 0-16</inkml:trace>
  <inkml:trace contextRef="#ctx0" brushRef="#br0" timeOffset="199968.86">9292 11070 191 0,'0'5'105'0,"0"-5"3"0,0 0-35 15,0 1 0-15,0-1 4 16,5 1-6-16,2 3-1 16,0 1-8-16,28 12-4 15,-25-17-8-15,1 0-3 16,7 0-4 0,2-2-3-16,8 1-6 0,6 1-6 15,10-2-7 1,3 2-2-16,9-1 1 0,-6-5 2 15,-1 3 4-15,1 1 0 0,-7 0-2 16,3 0-2-16,-4-2-7 16,1-1-3-1,-5-4-5-15,6 4-2 0,-14 2-3 16,5-2-1-16,-10 6-1 16,-19-3-3-16,9 2-13 15,-11 1-12-15,8 0-34 16,6 2-27-1,-10-4-78-15,0-2-126 16,-17-3 193-16</inkml:trace>
  <inkml:trace contextRef="#ctx0" brushRef="#br0" timeOffset="200737.59">9423 11130 338 0,'-31'-48'165'0,"31"48"-70"16,0 4-32-16,6 0-38 15,-6-4-5-15,0 0 1 16,8 6 2-16,16-3-3 0,33 33-2 16,-19-22-3-16,4-1-1 15,-7 3-3-15,8 11 2 16,-24-17 12-16,-6 3 6 16,-1-1 8-16,-5-9-2 15,0 8-11-15,-3-7-5 16,-6-2-6-16,-5-1-3 15,-2 9-4-15,-1-3-3 16,-6-2-4-16,-11-6-1 0,1-8 0 16,-3 0 0-1,1-2 0-15,0-1 0 16,-7-7 0-16,3 1 0 16,2-8 0-16,0 5 0 15,4-3 0-15,3 1-1 0,6 8 1 16,4-5 0-16,1 6 0 15,2 0 0-15,4 5 0 16,1-1 0-16,0 3-1 16,5 2 0-16,-1-1-2 15,2 3 1-15,-1 2 2 16,0 0 4-16,23-1 11 16,32-3 5-1,-23 4 8 1,5 3 0-16,2-1-4 0,0-1-3 0,-1-1-6 15,6-5-2-15,-11-2-4 0,-2-3-2 16,-10 1-3 0,-9-1-4-16,-1 3-69 15,-1 1-78-15,-4 3 92 0</inkml:trace>
  <inkml:trace contextRef="#ctx0" brushRef="#br0" timeOffset="202215.21">8679 11966 171 0,'-29'25'107'0,"30"-29"-4"16,-1-1-9-16,7 1-17 62,4 2-6-62,-9 0-10 16,-2-3-5 0,3 6-8-16,-3-1-2 0,1 0-4 0,26 4 0 0,33 0-8 0,-24-6-3 15,3 2-8-15,4 1-5 0,6-1-4 0,3 0-5 16,-4-5-4-16,11 5-1 0,-14 0-2 15,6 5 0-15,-10 0-1 0,-11-3-1 16,0-2-8-16,-17-4-12 16,2 1-35-16,-5 1-24 0,-7-3-130 15,0 7 136-15</inkml:trace>
  <inkml:trace contextRef="#ctx0" brushRef="#br0" timeOffset="202870.82">8708 12001 369 0,'-9'-3'170'15,"8"1"-69"-15,0-2-31 16,3 1-29-16,-2 3-3 16,0 0-9-16,11 2-8 15,33 17-14-15,-27-11-1 0,-3 0-3 16,2 0-2-16,-2 0 1 15,1-2-1 1,0-1 1-16,0 0-1 0,0 1 0 16,-3-2 0-1,-5 0 0-15,1-3 1 0,-5-1 1 16,2 0 5-16,-5 0 14 16,0 0 3-16,-1-1 1 15,-1 0-4-15,1 0-14 16,0 0-2-16,-13-3-3 15,-30-39-1-15,25 25 0 16,-6 3-1-16,-2 0 0 16,0-1 0-16,11 7 0 15,-13-9 0-15,6 5 2 16,7 2 3-16,-14-1 4 16,27 10 2-16,3 0 2 15,-11 2-3-15,7 0-6 0,2 0-2 16,1-2-2-1,1 1 4-15,3 0 14 0,15-4 7 16,44-8 11-16,-30 7-1 16,6 2-8-16,3-5-6 15,-7-6-6-15,1 0-4 16,5 3-2-16,-1 3-3 16,4-1-5-16,0-8-10 0,4-5-97 15,-1-15 76-15</inkml:trace>
  <inkml:trace contextRef="#ctx0" brushRef="#br0" timeOffset="-175809.14">5092 12263 199 0,'-32'29'137'16,"30"-26"21"-16,-3-3-29 0,4 2-33 0,0-3-10 0,0 0-22 15,0-1-11-15,-1 1-16 16,2 0-8-16,-1 0-12 15,0-2-3 1,-1-6-4-16,1 3-2 0,5-26-4 0,1 31-2 16,0-8-2-16,3 6 0 15,-2-4-1-15,-1 2 1 16,5 6 0-16,-4-9 2 16,6 8 3-16,1 0 3 15,2 4 7-15,3 11 3 0,0-7 1 16,4 1-1-1,4 0-5-15,1-5-4 0,6 2-4 16,-8-1-1 0,5 0-2-16,4 1-1 0,-3-4 1 15,4 5-1-15,-1-6 0 16,-1 8 0-16,3-3-1 16,-1 1 1-16,-2 2 0 15,5-5-1-15,3 3 0 16,6-3 0-16,-3 0 1 15,3 1 0-15,0 4 1 16,-5 3-1-16,3-5 1 16,-6 0 1-16,-3-4 0 15,-1-3 2-15,0-4 0 16,1-1 0-16,10 1 0 16,1 1-1-16,8 3-1 15,1-2-1-15,-4-2 0 0,0 0 0 16,-4 1 1-16,0-1 2 15,0 3 2-15,-4-3 2 16,6 4 3-16,4 2 4 16,-8-2 2-16,9 9 1 15,-16-6 0-15,-1 0-1 16,1 6 2-16,-9-8 0 16,8 2-2-16,-2 0-2 15,3-4-5-15,12 1 0 0,-2-2 1 16,3 0 1-16,3 0 4 15,-12-7 0-15,7 5-2 16,-8-3-2-16,6 3-2 16,0 6-2-1,-2-4-1 1,8 2 0-16,2 0-3 16,-6-4 0-16,3 0-1 0,-6-2-2 0,-6 5 1 15,2 1-1-15,-3 0 0 16,4 5 0-16,-3-6 0 15,1 2-1-15,3 5 0 16,-3-5 1-16,1 5-1 16,-2 1 0-16,0 2 0 0,-4-2 0 15,-5 4 0-15,1-1 0 16,-1 0-1-16,2 0 0 16,6-3 0-16,4 0 0 15,-7-5 0-15,8 1-1 16,-2 0 1-16,2-1 0 15,5 6 0-15,-4-3 2 16,-5 0 0-16,-4 4 1 16,-4-1 2-16,5 2 3 0,-1 0 1 15,2-4 1-15,5 0-2 16,-9-3 0-16,10-1-1 16,-2-2 2-16,-1 0 3 15,7-1 0-15,-8-1 0 16,-1 0 0-16,-4-2 2 15,0 3 0-15,-2-1 0 16,-4 2-2-16,2 1 0 16,-2 0 0-16,-6 0 6 31,1-1 3 0,-8 1 2-31,-3-2-1 16,2 0-7-16,-3 1-4 0,3-1-5 0,-3-1-3 0,3 3-2 15,-1 3 0 1,-8-1-1-16,5-1 0 0,-9-2-2 0,-2-2 0 0,1-1-4 0,-2 3-2 16,0 0-14-16,0-1-12 31,0 1-45-31,-2 0-44 0,1 0 78 0</inkml:trace>
  <inkml:trace contextRef="#ctx0" brushRef="#br0" timeOffset="-131451.23">13620 11397 100 0,'-3'-1'78'0,"-4"-2"15"16,6 2-9-16,-3 0-22 0,0 0-10 16,0-2-15-16,-5-2-3 15,-27-18-3-15,27 15-2 16,-5 4-5-16,-2 0-2 15,-2 4-6-15,-2-2-3 16,1 0-6-16,1-2-3 16,-11 1-2 15,-5 0-1-31,-1 2 0 0,-3 1-1 0,4 0 0 16,3 8-1-16,-5-1 0 15,-3 0 0-15,-2-4-1 0,-2-3 0 0,-3 1 0 16,-6 0-1-16,10 3-3 15,-6 1-1 1,7 4 0-16,1-5 0 16,-1 3 2-16,5 2 1 0,1 0 2 15,1 4 1-15,-1 4 1 16,2 1 0-16,-3-3-2 16,3 3 0-16,4 5-4 15,-12-4-4-15,15 13-9 16,-9-4 0-16,0 3 3 15,11 10 4-15,-6-5 11 16,4 3 1-16,3-7 3 16,4 0-1-16,5 2 0 0,1 2-2 15,7 6 0-15,0-7 1 16,6 6-1-16,0-3 2 16,4 9 4-16,4 1 5 15,-1-1 7-15,3 1 2 16,2-3-5-16,0-3-4 15,5 1-10-15,1-3-1 16,3-5 0-16,1 3 0 0,5 2 0 16,5 6 0-16,-3 3 0 15,5 4 0 1,-3-7 0-16,3 0 0 16,15-4 0-16,-1-5 0 0,2-1 1 15,5-8 1-15,4-4 1 16,1-1-1-16,7 2 3 15,-2-1 1-15,-3 2 4 16,-2 1 0-16,0 0-3 16,1 3-1-16,10 4-5 15,-8-8-1-15,17 3 0 16,2-6 0-16,-8-7 2 16,15 6 0-16,-4-2 3 15,-1 2 3-15,9-6 5 16,-6-2 2-16,-3-5 4 15,0-4 4-15,3 1 6 0,3-2 2 16,-2-4-1 0,2-2-5-16,-3-1-10 0,8 3-4 15,-1-5-5-15,-1 1-2 16,-8-8-2 0,-4-1 0-16,0 2-2 0,-2-4 0 15,8 7-1-15,-5-8 1 0,-4-2 0 16,-4-3 0-16,-2 1 1 15,4 3 1-15,-6 1 1 16,3 2 0-16,-8-7 1 16,-6 3 0-16,1-3 7 15,-4-1 3-15,5 4 11 16,-3-5 6-16,-6-3 7 16,-3 5-1-16,-3-3-6 15,0-4-6-15,-2-5-13 16,-6 0-4-16,-5-8-6 15,1 0 0-15,1 3 0 16,1-8 2-16,-7-3 6 16,2-1 1-16,-8-4 1 15,-1 3 0-15,2 5-6 16,-6-1-1-16,1-5-2 0,-4-3 2 16,-9-5 4-16,1 1 3 15,1 6 3-15,4 4 0 16,-6 8-1-16,-3 1-2 15,-10 1-3-15,-1 6 0 16,0-4 0-16,-6 2 1 16,5 1 0-16,-16-2 0 15,2-2-4-15,6 3-2 16,-10 2-4-16,2-2-3 0,-10 6-2 16,-5-3-2-16,-3 2-3 15,-3 5-1-15,-1-1-5 16,-3 2-2-16,-5 1-4 15,-4-3-2-15,-2 9-9 16,-5-5-1-16,1 2-2 16,0 0 0-16,-3-3 5 15,24 18 1-15,-18-17-2 16,-3 4-1 0,-1-8 2-1,-24-11 3 1,18 22 13-16,-6-6 5 0,2 11 9 0,-2 0 1 15,-8-3 0-15,6 8 1 0,-6-1-1 16,0 2 0-16,-8-3 0 16,4 2-2-16,9 1-1 15,-4-2 2-15,14 4-1 0,-6 2 2 16,-8 0 1-16,1 0 0 16,-3 2 3-1,3 4 0-15,-5-1-1 0,-4 7 1 16,-3 8-2-16,-3 1-1 15,4 11 0-15,-2 2-1 16,-9-2 0-16,0 2 0 0,-1-8 0 16,9 4-5-16,12-2-81 15,-6-4-113 1,6 2 128-16</inkml:trace>
  <inkml:trace contextRef="#ctx0" brushRef="#br0" timeOffset="-96633.97">7976 9882 71 0,'-11'-4'51'15,"0"3"3"-15,0 1-7 16,-2 2-16-1,1 7-6-15,-4-7-11 0,3 7-5 16,-3-7-6 0,-2-1-2-16,2 7 0 15,-2-4-1-15,-1 4 0 0,0 1 1 32,0-1 1-17,-1-2 3-15,10 4 7 0,1 0 4 0,-9-3 5 0,3 5 0 16,2-2-8-16,-9-1-4 15,8-1-7-15,-2 1 0 0,-3 2-2 16,6 1 0 0,2 4 0-16,4-3 0 0,-1 0 0 15,3 1 0-15,-2-4 0 16,3 3 0-16,1 0 3 16,2 4 5-16,4 8 8 0,-3-11 6 15,4 6 7 1,0-8 4-16,-4 2 0 0,1 3-2 15,2-4-2-15,0 9-1 16,3-7 0-16,4 8 1 16,-1-1 0-16,0-1-3 15,2 0-3-15,-3-4-4 16,7 1-4-16,-2-5-3 16,2 4-3-16,4 1-2 15,-3-2 0-15,3 2-2 0,4-2 1 16,-15-2 1-16,8 5-1 15,3 0 1 1,-4 0-1 0,13 1-3-16,-6 0 0 0,-1-3-1 0,4-4-1 15,-2-2 2-15,0-3-1 16,0 1 2-16,1 4 1 16,1 0 0-16,4-9 0 15,4 4-1-15,2-9-2 16,8 5 0-16,-5 1-1 15,-2 0 1-15,-1 4 1 16,-7-12 0-16,0 3 4 16,-4-11 1-16,2-2 3 15,4 17-2 1,-4-18-3-16,3 2-2 0,-2 0-2 16,0-9 3-16,4 16 5 0,8 4 1 15,-6-4 0-15,-5-6-2 16,2 1-5-16,-7-1-1 15,7 0 0-15,-4-1 0 16,-4-4 1-16,1-2 1 16,-9-5 0-16,2 2 0 0,-3 1-1 15,-3-5 0-15,-1 6 0 16,-2-3-1-16,-3 0-1 16,-1 3 0-16,-2 1-1 15,-2-2 1-15,-3 4-1 16,-5-2 0 15,0-3 1-31,-2 0-1 0,-5-7 0 0,1 5 0 0,-5 0-1 16,3 1 1-1,0 5 0-15,-5-4 0 16,-1-1 0-16,2 1 0 0,-5 0 0 16,-3 1 1-16,1 1 1 15,-7 2 1-15,-3 2-1 16,5-2-1-16,-1 2-1 15,1-1-1-15,2 3 0 16,6 3 0-16,-6 1 0 0,0 2-1 16,-2 1 0-16,2 4 0 15,-6 0 0-15,-2 1 0 16,3 2 0-16,-6 1-1 16,7 3-2-16,4 4 0 15,0 3 0-15,0-3-1 16,6 10-1-16,4-2 0 15,2 2-8-15,5 3-7 16,1-4-36-16,1-2-37 0,3 0 59 16</inkml:trace>
  <inkml:trace contextRef="#ctx0" brushRef="#br0" timeOffset="-93169.07">9122 13342 100 0,'68'28'68'0,"-68"-25"11"15,0-1-21-15,0-1-1 0,0-1 9 0,0 0-1 0,-2-1-5 0,2 0-1 0,0 0-8 16,0 0-5-16,2 0-8 0,2-1-5 0,9-2-8 0,19-7-1 15,-20 12 2-15,-2 2 4 0,4-1 8 0,7 7 3 0,-2-7 0 0,3 4-2 16,4 2-6 0,-2 0-5-16,4 5-10 0,5 0-4 15,-1 1-3-15,1 2-1 0,-4 0 0 0,3 0-1 0,2 5-4 0,0-3-1 0,8 9-1 0,-11-8-1 0,-1-2-1 0,-5-3 1 0,-9-3 0 0,-2-4-1 16,-4-5 0-16,-3-2-1 0,-3-4-4 0,0 5-8 0,-2-4-39 0,-2 3-43 0,-1-2 58 0</inkml:trace>
  <inkml:trace contextRef="#ctx0" brushRef="#br0" timeOffset="-92442.13">9129 13445 151 0,'-1'1'105'0,"-2"5"2"16,2-5-5-16,0-1-22 15,0 0-14 1,0 0-21 0,1 0-9-16,-2 0-18 0,1 0-4 15,0 0-5-15,1 0-2 0,0 2-5 16,1 7 0-16,7 1-1 0,35 30-1 16,-28-28 1-16,0 6 0 15,-3-5-1-15,-12-3 2 0,4 3 1 16,-4-5 4-1,8-3 21-15,-3-2 13 0,-5-5 13 16,-5-3 0 0,-3-2-17-16,4-3-13 0,-7-2-14 15,7-1-4-15,-5-3-4 16,-3-3-2-16,5-1 0 16,-7 0 0-16,2-1 0 15,-9-2 0-15,-6-2 0 16,5-1 1-1,-4-2-1-15,11 1 1 16,9 8-1-16,-5-2 1 0,5 4 0 16,2-3 0-16,-1 5-1 15,2-1 0-15,4 7 0 16,10 17 1-16,-4-8 5 16,8 0 3-16,1 0 6 15,5-6 2-15,12 10 7 0,1 1 0 16,7 5 0-1,-2-4-3-15,-2-5-9 0,2 0-3 16,-7-5-4 0,0-7-1-16,-1-5-2 15,2 0-2-15,3-3-41 0,5-3-67 16,12-4 71-16</inkml:trace>
  <inkml:trace contextRef="#ctx0" brushRef="#br0" timeOffset="-58091.55">18434 6993 132 0,'81'2'111'16,"-81"-5"8"-16,0-4-17 15,-3 3-12-15,0 2-24 16,-5-3-12-16,1 5-19 16,2 0-8-16,-3-3-13 15,4 3-4-15,-6-3-4 16,-2 1-3-16,-2 2-1 16,0-4-1-16,-2 7 0 15,-1-6-1-15,-1 1 1 0,1 6-1 16,-6-7 0-16,1 3-1 31,-6 0 0-31,-2-2 0 0,6 2 1 16,-8 0 1-16,3 0 1 15,-3 1 0-15,-6-4 0 16,4 1 0-16,4-2 1 16,2 0 1-16,1 4 6 0,3 3 6 0,-6-5 6 15,2 3 3-15,-9-1 0 16,3 0-4-1,13 13-7-15,-16-9-4 0,3 4-7 16,-1-1-1-16,-12-8-1 16,13 4 1-1,0-3-1-15,-1 1 2 0,-1 1 4 16,3 1 2-16,0 5 0 16,-3-3 0-16,1 0-3 15,-6 1-1-15,-3-2 0 16,5 2 0-16,-4-1 0 15,3-1 1-15,0-5 0 16,-3-2-1-16,5-1 0 0,0-2-3 16,2 0-1-1,0 0-1-15,3 2 0 0,-4 1 0 16,1 3 0 0,-2-4 0-16,-5-2 0 0,1 2 1 15,-6-4 0-15,1 3-1 16,4 2 1-16,-2-2 0 15,3 5 0-15,0-7 0 0,-5 4-1 16,-11-5 1-16,4-3-1 16,-4 8 0-16,1-7 0 15,8 8 1 1,-6-6-1-16,4-1 0 0,-5 3 0 16,5 4 0-16,-7-8 0 15,-3 2 0-15,1 5 1 16,-5-12-1-16,5 13 0 15,3 2 0 1,-5-7 0-16,-3 2 0 0,0 5 0 16,-5-3 1-1,4 7-1-15,-3 1 0 16,1-5 0-16,-1 3 0 0,-1-2 1 16,4 9-1-16,-7-2 0 15,1-4 0-15,6 0 0 16,-8-4 0-16,6 6 0 0,7-1 1 15,-6-1-1 1,-4-4 0-16,7-3 1 0,-9 5-1 16,10 0 0-16,-1-3 0 15,-3 2 1-15,2 0-1 16,-4-3 0-16,1 2 1 16,7 1 1-16,-6-3 0 15,9-1 2-15,4 8 1 16,-4-5-1-16,-6 1-1 0,-4 1-1 15,2-2-1-15,-1 0 0 16,9 0-1 0,0-3 0-16,0 4 0 0,1-2 1 15,-5 0-1 1,0 4 0-16,-2-4 0 16,5 5 0-16,4 6 0 0,-7-3 0 15,13 5-1-15,-10-5-1 16,0 0 1-16,1-1-1 15,-11-2 1-15,10 0-1 16,1 3 0-16,4 4 0 16,8-2 1-16,-8 2-1 15,1 0 1-15,-2-2 1 16,-5 0 0-16,13 0-1 0,-2-2 0 16,6 0 1-16,4-1-1 15,-2 2 1-15,-4-1 0 16,7 0 0-16,1-2 0 15,0-3 1-15,9-1-1 16,-9-2 1-16,1 1-1 16,3 0 0-16,2 2 1 15,10-3 0-15,1 0 2 0,0 0 1 16,3-2 1 0,2 3 6-16,2-3 2 15,2-2 5-15,-1 2 5 16,5-2 1-16,1 1 2 15,4 4-3-15,1-6-3 16,-2 0-10-16,3-2-4 0,4-3-6 16,0 5 0-16,5 0 0 15,-2 1-2 1,0-2 1-16,4 4 0 0,-1 0 0 16,5 3 0-16,0 0 1 15,3 1 2-15,-1 3 1 16,2 0 2-16,4 3 3 15,2 2 1-15,4-6-2 16,-2 4-1-16,0-3-6 16,2 3-31-16,-4 0 22 15</inkml:trace>
  <inkml:trace contextRef="#ctx0" brushRef="#br0" timeOffset="-50741.82">17810 8043 110 0,'-11'4'60'16,"8"-1"-3"-16,3 3-45 16,0-3-4-16,0 1 39 15,0-4 28 1,-2-1 46-16,1 0 6 0,1-1-21 16,0 1-19-16,6-4-37 0,11-5-8 15,33-19-17-15,-24 14-7 16,2-1-8-16,3-3-1 15,6 0-2-15,3 2-1 16,5 2-1-16,-3-2-1 16,1 4-1-16,-9-8 1 15,5 7-1-15,-8 0 0 16,-7 1-1-16,4 7-3 16,-17-2-64-16,-1 4-79 15,-9 3 91-15</inkml:trace>
  <inkml:trace contextRef="#ctx0" brushRef="#br0" timeOffset="-50325.99">17998 8000 261 0,'-1'8'90'0,"6"4"-82"16,-1 1-4-16,3 3 35 0,-2-2 20 15,0 2 27-15,0 2 10 16,2 0-20-16,-1 1-14 16,6 4-24-1,-1 2-10-15,7 7-16 0,-4 4-4 16,2 3-5-1,3-1 0-15,-3-1 0 0,1-5-2 16,-2-6-4-16,-5-4-4 16,-5-8-22-16,-2-4-20 0,1-5-59 15,0 0-38-15,-4-4 90 32</inkml:trace>
  <inkml:trace contextRef="#ctx0" brushRef="#br0" timeOffset="-50040.23">18362 8100 274 0,'39'-23'138'0,"-35"35"-30"16,0 3-26-16,2 6-5 0,-4 5-1 15,-2 4-12-15,-2 4-12 16,-2-3-26-16,2-3-9 16,2 2-11-16,0-1-1 15,0 1-2-15,2-1 1 16,-2-6-2-16,1-5 1 15,-1-5-4-15,0-2-20 0,0-10-105 16,0 0 88-16</inkml:trace>
  <inkml:trace contextRef="#ctx0" brushRef="#br0" timeOffset="-49236.96">19045 8062 234 0,'2'0'102'0,"3"4"-31"0,0-1-60 16,-5 0 4-16,5-2 9 15,-5-1 3-15,0 0 2 16,0 0 1-16,0 0 0 16,0 0 0-16,0 0-2 15,2 1-3-15,11 9-7 16,29 29-5-16,-26-21-7 15,-8-3-2-15,-3 7-1 16,5 3-1-16,-2-1 1 16,1-1-1-16,2-4 2 15,-5-10 1-15,-1-6 24 0,5-7 15 16,1-9 12-16,0-10 2 16,0-13-20 15,6-2-16-31,3-11-13 0,7-1-4 15,7-1-2-15,-3-4-2 0,1-12 1 0,2-3-1 16,4-5-1-16,-3-2 0 16,8 13-2-16,3 6-2 0,1 14-51 15,2 4-84-15,-6 8 91 16</inkml:trace>
  <inkml:trace contextRef="#ctx0" brushRef="#br0" timeOffset="77850.01">20504 12091 52 0,'-1'0'43'16,"-4"1"4"-16,-7 0 10 16,-24 2 2-16,22-5-2 15,1 2-7-15,-2-1-23 16,-1 2-9-16,2 6-13 16,-1 3-4-16,-1 2-1 15,1-1-2-15,-3 5 0 16,-2-2 1-16,-1 7 1 15,-1 1 0-15,-3 0 0 0,0 6 2 16,1 2 7-16,0 1 8 16,9 1 13-16,-11-5 4 15,14 1-3-15,-3 6-4 32,-7 1-9-32,14 5-2 0,-7 4 1 0,7 3-1 15,6 3 1-15,-1 0 0 16,11 4-4-16,0-6-2 15,7 0-4-15,6-2-3 0,5-8-1 16,-2 2-1-16,6-2 3 16,0-1 1-16,0 1 7 15,3 1 5-15,3-11 4 16,-3-1 1 0,11-2-4-16,-2-9-3 0,15 3-5 15,-5-9 0-15,1-8-2 16,-1-5-1-16,-7-15 4 15,4-9 5-15,-3-5 6 16,0 0 2-16,-2-3-2 16,3 6-3-16,2-7-1 0,-1-3 3 15,-5-1 4-15,5-1 0 16,-7-6 0-16,-3 0 0 16,0-1-2-16,-9-5-2 15,-2 2-5-15,-3-6-3 16,-3 3-5-16,-2 5-1 15,-4-1-2-15,-5 6 0 16,-8-1 0-16,-2 0 2 16,-12-3 2-16,-7-5-1 0,-8-2-1 15,-5 1-4-15,-4 6-4 16,-10 3-1-16,4 13-2 16,-1 5-1-16,-10 12 0 15,5 6-1 1,-12 8-1-16,-3 1-2 0,-3 7-7 15,3 6-5-15,-18 7-18 32,4 7-7-32,4 13-22 15,-5 5-17-15,24 13-170 0,-2 2 172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22:06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10967 5949 264 0,'-13'8'98'16,"7"3"-72"-16,6 5-17 15,0-7 18-15,4-1 13 16,-3 0 22-16,0-6 8 16,-3-1-15-16,-8 1-10 15,8 3-23-15,-1 2-7 16,8 9-11-16,6 0-2 0,7 8-2 15,-10 2 0-15,4 7 0 16,2 8 0-16,-6 5-1 16,11 11 0-1,-2 7 1-15,-1 5 1 0,-1 6 7 16,-5-1 3 0,1 16 4-16,2 7 1 0,0 12-4 15,-6-3 0-15,1 8 10 16,-8 6 8-16,-4 7 22 15,2 7 7-15,-10 3 1 16,-5-3 1-16,2 4-12 16,9 5-6-1,-6-1-4-15,9-1-7 0,1-1-8 16,-6 6-4-16,10 0-9 0,2-1-1 16,-2 4-4-1,9-2 2-15,-3-4 2 0,9 1 0 16,5-1 0-1,-7-4-3-15,-1-5-4 0,-9 0-1 16,-3 3 0-16,-5-7 1 0,-2 3-1 31,0 1 0-31,-5-12 0 0,4 6 0 0,4-5 0 32,-3-1 1-32,4-3 0 0,-4-1-2 15,-2-8 24 1,-13-14 3-16,20 11 6 0,-7-10 2 0,3 7-14 15,7 2 2-15,-13-20 1 16,-3 2 0-16,-5-4 4 16,9 10 2-16,-13-8-2 15,11 0-1-15,5-8-10 16,-3-6-6-16,7 3-5 16,-1 3-2-1,3-4-1-15,0-5 2 16,7-2 3-16,0-11 0 0,-11-1 2 15,8 6-2-15,-4-4-3 16,1 6-1-16,4 1-1 0,-13-6-2 16,5-4 0-16,3-2-1 15,-2-7 0 1,9 6 1-16,-4 1-1 16,-3-1 0-16,5 6 0 15,-5-7 0-15,1-4 0 0,9-2 0 16,-5-8 0-16,0 0 0 15,-5-4 0-15,-6-2-1 16,7 2 0-16,8 7 1 0,7-1 0 16,-1 5 0-16,-7-10 0 15,-12-10 0 1,-5-12-3-16,-3-7-10 0,12-1-52 16,2-12-26-16,-9-21-109 15,6-16-66-15,-9-34 170 16</inkml:trace>
  <inkml:trace contextRef="#ctx0" brushRef="#br0" timeOffset="1479.97">10759 14164 300 0,'-3'-17'188'0,"3"14"20"16,-3-16-57-16,2 7-24 15,1 0-4-15,0 0-35 16,0 5-21-16,0 6-39 15,1-4-12-15,1 7-4 16,-2-2 5-16,0 0 10 16,0 0 3-1,4 7-4-15,-3 12-4 0,43 36-6 16,-27-29-2 0,6 5 1-16,5 6 0 0,5 3 0 15,-3 8-1-15,-1 1-1 16,-3 3 4-16,-2 17 18 0,1-5 9 15,-1 13 11-15,-3-4-1 16,-8-12-11-16,-2 3-7 16,-2-18-10-16,-2-6-3 15,1-13-5-15,2-6 0 16,-4-9-4-16,-4-8-3 31,-2-8-4-31,0-5-1 0,0-15 0 16,3-6 0-16,5-16-4 15,-4-12-5-15,-3-25-58 16,3 0-48-16,1-12-180 0,6-6 178 0</inkml:trace>
  <inkml:trace contextRef="#ctx0" brushRef="#br0" timeOffset="4343.74">22610 15044 677 0,'-7'-1'233'0,"-7"-7"-211"15,1-1-10-15,-4 5 27 0,-4-2 10 16,19 5 8-16,-10-5-5 16,14 4-22-16,0-6-7 15,-17-6-1-15,12-2 2 16,-6-7 4-16,5-4 1 16,11-5-4-16,0-4-2 15,-6-10-7-15,-1-3 0 16,-4-8-1-16,4-2 0 15,-3-9 4-15,5 3 2 16,3-10 5-16,-5-2 2 0,-2-13 3 31,-1-4-1-31,3 4-4 0,-2-8-2 16,14 7-10-16,-11-4-2 31,-6-15-5-31,7 5-2 0,2-7 4 16,-10-9 2-16,10-7 5 0,-4-6-1 0,-22-20-5 15,20 6-2-15,-11-5-7 16,-3-2-1-16,13 4 1 16,-1 49-1-1,-2 1 2-15,5-86-2 0,5-23 1 16,2 27 0-16,6 24-1 16,0 4 1-16,-2 5 0 15,4-2 0-15,-10-3 1 16,3 1 0-16,-4-9-1 0,3 9-1 15,15 12 0-15,-4-2-2 16,4 11-2-16,-5 1 0 16,1 5-1-16,1 8-1 15,0 10 2-15,2-1 0 16,-6 5 0-16,-1 2-1 16,-2 1 1-1,-1 5-1-15,-2 10 2 0,-3 4 2 0,1 8 1 16,-5 3-1-16,3 8-4 15,-1 4-3-15,3 7-3 16,-4 0-1-16,0 5 2 16,-1 0 1-16,-1 6 4 15,-1 5 0-15,-2 4 3 16,0 5 1-16,-2 5 1 16,2 4 1-16,-1 4 2 15,0-2-1-15,2 7 0 16,-1 2 0-16,1-2 0 15,0 1 0-15,-4 0 1 16,2-1-1-16,2 4 0 16,0-1-2-16,2 2 0 15,-1-1-3-15,1 5 0 16,0 1-1-16,-1-1-7 16,0 0-8-16,1 0-18 0,-1 0-6 15,1 0-21-15,0 1-11 16,0 0-49-16,0 0-46 15,-1 0 108-15</inkml:trace>
  <inkml:trace contextRef="#ctx0" brushRef="#br0" timeOffset="5462.35">22470 8283 491 0,'-13'-25'169'15,"5"-2"-144"-15,16 2 8 16,0-1 37-16,10 1 18 0,-8-3 25 16,-9-3-9-16,-6 0-21 15,1 2-14-15,9-2-31 16,2-3-13-16,6-6-18 16,-7 2-5-16,9-5-2 15,-5 0 0-15,11-1 0 16,1-3 0-16,-12 2 2 15,10 3 0-15,-4 4 1 16,-6 4 3-16,0 1 10 16,-3 4 7-16,3 6 2 15,-1 3-2 1,1 12 0-16,3 5-2 16,-7 3 6-16,4 6 3 31,-1 3-4-31,-1 2-2 15,1 7-3-15,-2-2-2 0,2 5 0 16,0-4 1-16,5 4-1 0,-4-2-1 0,5 3-4 16,3 2-5-16,6 9-7 0,6 10-2 0,2 17-3 15,-1 9-2-15,-5 17-5 16,-3 13-16-16,6 34-55 16,-3 11-41-16,-10 20-185 15,0 8 196-15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28:33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16620 4929 276 0,'-12'13'110'0,"6"10"-59"15,2-4-5-15,-1 1 23 16,-1-5 16-16,-3-2 13 16,3 6-7-16,-6-1-26 15,1 3-12-15,3 3-23 16,0 1-10-16,5 8-11 16,1 10-5-16,2 11-2 15,-3 0 0-15,4 9-1 16,-1-6 0-1,0-4 0-15,2 1-1 0,-4 2 0 16,1 1 0-16,0 16 0 16,1 18 0-16,0 1 4 15,1 8 1-15,0 7 0 0,-1-5 1 32,0 14 5-32,0-2 6 0,0 0 10 0,0 2 9 15,0 1 5-15,2 3-6 16,2 0-3-16,3-2-3 15,0-4-1 1,-2 0 3 0,0-6 1-16,-2-2-6 0,0 4-10 0,0 0-4 15,-2 6-5-15,0-1 1 0,-3 1 10 16,-1-1 1-16,1 3 0 16,-3-3 0-16,1-1 3 15,-1-2 4-15,-9-6 4 16,5-1-3-16,-4-9-10 15,1 3-6-15,-3 3-5 16,-2 2 0-16,1 2 0 16,-5-4 1-16,5 4 3 15,-4-2 2-15,-3 0 6 16,5 2 2-16,-1-6 2 16,7 4 0-16,3 3-4 15,5 1-4-15,-7-1-6 16,3 3-3-16,-4-2-3 15,-2-1 0-15,-2-5 1 0,-5-5-1 16,3 0-1-16,0-3 1 16,6-2-1-16,-2-2 0 15,4-7 1-15,3 2-1 16,-1 0 0-16,5 2 0 16,2-2 0-16,-7-8 1 15,3-1 0-15,0-2 0 16,0-3 2-16,5 4 0 0,0-1 0 15,0-5-1 1,0-1 0-16,-3-9-1 16,6 4-1-1,1-1-1-15,1 1 1 0,-4-3-1 0,3-2 0 16,-5-3 0-16,1-4 1 31,2 7 0-31,-1-8 1 16,4 3 0-16,-2-4 2 0,4-3 0 0,0 2 2 15,1-6 0-15,-3-3 0 16,5 3-1-16,1-1-1 16,0-3 0-16,-2 0-1 15,-5-2 1-15,-4-6 2 32,0 1 0-32,1-4 0 0,-1-5 0 0,4 1-2 0,-3 0-2 15,3-5-1-15,8 11-1 16,-1-5 0-16,-1 1 0 15,-1 0 0-15,-6-10 0 16,-1 0-1-16,0-4 1 31,8 6 0-31,1-1-1 0,-5-2-1 0,0-1-4 0,-9-11-15 16,-4 2-9-16,7-1-19 16,0-3-13-16,3 2-38 15,-3-2-20-15,-1-1-40 16,1 0-30-16,0 0 126 15</inkml:trace>
  <inkml:trace contextRef="#ctx0" brushRef="#br0" timeOffset="765.21">15706 13331 914 0,'7'5'358'0,"-2"0"-234"16,7 5-89-16,-3-4-37 15,-1-1-1-15,5 3 3 16,2-1 1 0,11 8 0-1,-2 4 1-15,2 1-1 0,-4 1 1 0,6 3 0 16,4 7-1-16,1 0 0 16,5 9 0-16,-6 1 0 15,-1 1 1-15,4 9 5 16,-1-4 3-16,-2 4 4 0,4-2 7 15,-5-1 15-15,-8-2 11 16,-6-4 12-16,-7-3-2 16,2 2-11-16,2-6-7 15,-7-3-10 1,9-3-1-16,-13-16-3 0,4 3 1 16,-5-13 0-16,0 2-2 0,4 5-2 15,-6-10 1-15,8-4 4 16,-2-5 1-16,-10-19-2 15,6-2-7-15,-2-6-9 16,0-12-4-16,8 4-3 16,8-6 0-16,-5-18-2 15,0-2-1-15,1-15-5 16,-7 0-19-16,5 3-63 31,5 3-35-15,-1 9-70-16,0 3-40 0,2 1 154 0</inkml:trace>
  <inkml:trace contextRef="#ctx0" brushRef="#br0" timeOffset="4660.35">11255 7188 166 0,'-22'-2'111'0,"-5"-5"4"15,3 2-11-15,5 6-38 16,-7-6-16-16,0 5-28 16,-6 0-8-16,-11-2-8 15,2 3-3-15,0 3-2 16,2-1 0-16,-1 3 0 16,2 4-1-1,-4 0 1-15,4 2 1 0,-3 0 2 16,1 1 1-1,1 6 2-15,4-4 2 0,0 5 5 0,-6-1 2 16,2-3 3-16,-3 3-1 16,7-5-5-16,8 7-5 15,3-6-4-15,2 4-1 16,6 4-1-16,-2-6 1 16,6 7-1-16,3-1 0 15,2-1-1-15,1 3 0 0,3-2 0 16,3 0 0-16,0-2 2 15,3 0 4 1,5 0 7-16,1-5 4 0,1 2 6 16,3-2-1-16,8 6-4 15,3 3-4 1,5 3-6-16,4-3-4 0,-4-6-2 16,12 4 0-16,-2-4-1 15,0 1 1-15,6-5 0 16,-9-7 0-16,10-2-1 15,0 2 1-15,5-3-2 16,1 3 1-16,6 2 1 16,1-2 0-16,6 4 0 31,-1-1 0-31,-8-8 0 0,3 1-1 16,-7-6-1-16,1 3 0 0,15 5 0 0,-2-2-1 15,6 6 3-15,-4-7 0 16,-9 1 1-1,-6-1 2-15,0 1 2 0,2 4 1 16,4-1 3 0,11 1 2-16,2-1-2 0,0-3 0 0,-6-1-4 15,-2-2-1-15,4 3-3 16,2-1 0-16,5 4-1 16,1-1-1-1,-2 1-1-15,-8-3 0 0,7 2-1 16,-3-1-2-16,0 2-1 15,4 0 0 1,-2 2 2-16,-3 1 1 0,-5 0 2 16,-1 1 1-1,-1-2-1-15,3-3 0 0,-1-6 0 16,-2-1-1-16,-5-10 1 16,-7-5 2-1,-2-10 0-15,-3-1 1 0,-2-4 1 16,0 2-1-16,1 0-2 15,0 0-1-15,2-3-2 16,-4-6-1-16,-1-2 1 16,-20-16-1-16,6 12 1 15,3 4 0-15,-8 1 2 16,8 12 0-16,-14-5 1 0,-9-2 0 16,-1 3 1-16,-3 4-1 15,-7 0 0-15,-4-1 0 16,-10 1-2-16,-1-7 1 15,-9 0-2-15,4 4 1 0,-8-3 0 16,-4 5 0-16,-6-4 2 16,-9 5 2-16,-3 1 9 15,-1 5 2-15,-4 5 3 16,-2-2-1-16,-5 4-7 16,-12 1-1-16,-5 0-2 15,-4 3 1-15,2-1 4 16,4-1 3-16,-2 0 0 15,-13-3-2-15,1 1-6 16,0-4-3-16,-6-3-3 16,13 3-1-16,-12-3-1 15,2 7 0-15,-1 6 0 32,-8 2-1-32,3 3-1 0,-5 3 0 15,-4 3-1-15,4 5-4 0,-5 3-12 0,-4-1-5 31,3 5-11-31,-1-1 2 16,5 4 11-16,4 2 4 0,5 0-2 0,4-2-17 16,20 6-37-16,9 3-36 15,11 1-131-15,3 3 156 16</inkml:trace>
  <inkml:trace contextRef="#ctx0" brushRef="#br0" timeOffset="18431.66">6672 8028 97 0,'-20'2'72'0,"6"0"2"16,-4 1-5-16,4 2-6 16,1 0-19-16,-3 3-12 15,4-2-21-15,1 3-5 16,-1 3-5-16,-1 1-1 16,0 8 1-16,1 1-1 15,0 4 3-15,2 3 1 16,-2 4 7-16,0 1 5 15,4 1 6 17,-1 2 4-32,1-4 2 0,1 2 1 0,1 0 2 15,4-4-1-15,2-2-4 0,0 1-4 16,2 2-9-16,3 0-5 0,5 0-4 16,1-2 0-16,5 1 4 15,2-1 3-15,2-1 7 16,3 4 1-16,3-8-1 31,2 1-2-31,13-1-2 0,-2-11-1 16,6 4 3-16,2-10-1 0,0-1-1 15,3 2-3-15,1-9-4 16,-4-1-2 0,4-3-2-16,1 2 0 0,16 6 1 15,-6 1 0-15,4-2 1 16,-5-3 0-16,-12-4 2 15,10-5 1-15,-1 1 1 0,4 1 0 16,7-16-2 0,-5 3-1-16,-1-13-2 0,-4 1-1 15,-13 3 1-15,5 0-1 16,-12-2 1-16,-1-1 1 16,3-1 0-16,-4 1-1 15,5 2-1-15,0 1 0 0,-5 1-1 31,-9-2 2-31,-8 5 5 0,-10-6 7 0,-3 5 11 16,2-5 5 0,-9-3 1-16,-5 2-4 15,-5-4-11-15,-11 4-6 0,-12 0-8 16,6 6-3-16,-17 0 0 16,4 5-1-16,-2 3 1 15,-7-1-1-15,-2 6-1 16,-4 2-1-1,-9 0-2-15,-1 4-1 0,-7 0 1 16,-3 3 0-16,5 5 1 16,-1 1 0-16,1 5-5 15,1-1-12-15,-9 7-41 16,2 2-22-16,5 9-51 0,-2 5-25 16,12 5-27-16,0 6 108 15</inkml:trace>
  <inkml:trace contextRef="#ctx0" brushRef="#br0" timeOffset="23952.65">14818 9920 198 0,'-46'28'111'0,"51"-29"-5"0,-1-4-9 16,1 0-4-16,13 1-6 15,-4-2-17-15,-8 0-8 16,0-5-16-16,-2-6-7 0,12 2-10 15,9 0-4 1,17-10-8-16,1 7-3 16,5-14-3-16,7 1 1 0,9 0 2 15,3-4 2-15,1 3 4 16,2-2 2-16,-3 4 6 16,-6-4 1-16,-3 6-5 15,-6 3-5-15,-6 6-11 16,-7 4-4-16,-7 3-6 15,-6 3-15-15,-7 5-82 16,-6 0-88-16,-3-1 114 16</inkml:trace>
  <inkml:trace contextRef="#ctx0" brushRef="#br0" timeOffset="24270.13">14966 10153 482 0,'14'-15'217'0,"13"-4"-86"16,13-6-26-16,1-4-18 16,-2 4-9-1,-20 13-22-15,1 0-10 16,71-37-15-16,3-5-2 0,2-5-8 16,-33 11-3-16,-5-3-5 15,-5-1-3-15,4 5-6 16,4 5-2-16,-11 3-2 15,1 7-9-15,-8 4-95 16,-8 4-116-16,-1 13 139 16</inkml:trace>
  <inkml:trace contextRef="#ctx0" brushRef="#br0" timeOffset="52327.88">13136 13203 146 0,'-18'65'88'0,"15"-77"4"16,2 5-9-16,0 5-6 15,2 1-5-15,-1 0-6 16,0 0-4-16,0 0-5 15,0 0-6-15,0 0-10 16,1-5-6-16,6-7-3 16,21-31 2-16,-14 30 11 15,5-6 11-15,6-7 14 0,4-4 4 16,9-6-10 0,7 0-12-16,0-2-23 0,4 1-10 15,0 2-12-15,-13-5-3 16,1 7-3-16,-6 3-1 15,-11-2-38-15,6 9-43 0,-7 3-152 16,-7 3 147 0</inkml:trace>
  <inkml:trace contextRef="#ctx0" brushRef="#br0" timeOffset="52648.06">13324 13140 127 0,'-21'27'85'0,"6"-5"19"15,4 7-29-15,2-14-17 16,2 1-2-16,4-3-16 16,0-11-8-16,3-1 18 15,0-4 12-15,-1 2 18 16,1 0 2-16,0 0-24 0,1-4-13 15,-1 4-20-15,5-7-6 16,9-7 3-16,32-35 8 16,-24 29 26-16,11-4 14 31,-4-2 14-31,0 0 2 0,8-7-12 0,-10-1-7 16,11 1-13-16,-2-1-8 15,-8-2-14-15,2 2-8 16,-4 0-15-1,0 5-2-15,-3 0-7 0,1 4-2 0,-5 3-23 16,1 4-24-16,-5 12-80 16,-7-7-68-16,-2 12 121 15</inkml:trace>
  <inkml:trace contextRef="#ctx0" brushRef="#br0" timeOffset="66486.12">4458 13444 155 0,'-29'-4'119'15,"0"-1"22"-15,2-1-31 16,6 0-40-16,-9-1-10 16,-3 0-21-16,-5 1-9 15,6 3-15-15,-7-2-2 16,6 1-6-1,3 1-2-15,-4-2-3 0,4 3-1 16,-9-3-1 0,-1-3-2-16,1 2-2 0,-4 2-1 15,0 3-3-15,-6 2-1 0,-6 1 0 16,7 3 1-16,-4 1 3 16,5 1 2-16,-6 1 3 15,2 0 0-15,-5-2 1 16,3-1-1-16,-6-1 0 15,-8 3 0-15,9 4 0 16,-5 0-1-16,17 7 0 16,-6-4-1-16,5 1-2 15,-3 2-1-15,-6-3-4 16,7 6-2-16,0 4-3 16,2 0-1-16,8-5 0 15,2-2 1-15,7 5 1 0,0-2 1 16,7 2 5-16,-2 0 2 15,-1-8 4 1,8 0 1-16,3-2 3 16,1-2 0-16,9-3 0 0,2 4 0 15,3-3-1-15,4 5 0 16,8 1 2-16,4-3 4 16,3 2 8-16,6 1 6 0,2 0 6 15,0 2-1-15,8 3-7 16,4 2-5-16,-1 0-9 15,9 2-4-15,1-1 0 16,5 1 0-16,4 0 7 16,0 6 5-16,2-2 5 15,-6 1 1-15,7 6-5 16,-5-1-4-16,0 1-2 16,12 4-1-1,2-8 2-15,-8-3 2 16,2-4 7-16,-7-3 3 0,-8-5 6 15,9 0-2-15,8 0-5 16,-1-7-2-16,5 3-8 16,3-5-2-16,-7 3-4 15,-2-7-1-15,12 3-3 0,7 1 1 16,5-4-1 0,1 1-1-16,-9-3 1 0,-8-1-1 15,12 1 0 1,5 5 0-1,5-1 1-15,-1-2 0 0,-11-2-1 0,9 0 0 16,3 2 1-16,1-2-1 16,4 4 1-1,-5 1 1-15,-8-2 0 0,7 5 0 16,-7-1 1-16,2-5-1 16,-4-1 0-16,-5-1 1 0,9-6 2 15,-4 0 0-15,8-3 2 16,-1 0 2-16,-12 1 3 15,6 3-1-15,-8 2 0 16,5-3-3-16,-1-1-2 16,-6-3 0-16,-9-2 7 15,-8-2 6-15,-11-3 11 16,0 0 4-16,-6-1 4 16,3 1 1-16,-6-3-2 15,1-2-2-15,-7-1-5 16,-8 0-2-16,-9-5-6 15,-4 5-1-15,-5-3 0 0,-5 2 0 16,0 4-2-16,2-2-3 16,-7 0-6-16,-4 0-4 15,-15 0-7-15,-6-1-6 16,-8 1-9-16,-4 1-1 16,-4-1 2-1,-9-1 2-15,-3 0 9 0,-10-2 2 16,-3-1 0-16,-7-1 2 0,-6 4 0 31,0-2 1-31,-5-2 2 0,-3 1-1 16,-8-13 1-16,0-1 2 0,-7 4 1 15,3-2 0-15,-4 1-3 16,-9 0-3-16,-6-7-1 16,-2-3-2-16,3 5-4 15,7-3-3 1,10 12 0-16,6 5 1 0,2 1 2 15,1 11 1-15,-3-12-2 16,-2 10 0-16,6 10-7 16,-4-4-3-16,-4 14-11 15,1-5-6-15,4-2-13 16,8 11-13-16,15-1-45 16,11 11-36-16,16 5 89 31</inkml:trace>
  <inkml:trace contextRef="#ctx0" brushRef="#br0" timeOffset="74577.71">15580 15319 548 0,'0'-8'227'0,"9"4"-112"16,-3-4-49-1,8-3 5-15,8-1 10 16,-4-8-1-16,10-5-13 0,0-5-26 15,8-3-9-15,8-6-12 16,-8-5-8 0,4-8-8-16,-5 0-3 0,2-3-2 15,6 3-4-15,2 3-8 16,2-10-9 0,4 6-36-16,3 1-30 15,-4-4-146-15,-4 8 151 0</inkml:trace>
  <inkml:trace contextRef="#ctx0" brushRef="#br0" timeOffset="96974.66">24084 14577 522 0,'59'11'208'15,"-57"-22"-117"-15,3-2-34 16,-4-5 5-16,4-4 2 0,-3-5 4 16,0-2-5-1,-1-9-10-15,-1-1-6 0,1-8-16 16,0-5-9-16,-1-6-5 31,2-8 1-31,2-2 2 0,0-1-1 16,1-8-3-16,3 0-2 15,1-13-3 1,-1-1 0-16,3-6-1 0,-2-4 2 0,-2-5 4 16,-1-7 2-16,-1-7 9 15,-3-3 2-15,1-10 0 16,0-5-2-16,3-5-12 15,1-2-5-15,0-1-7 16,4 1-1-16,-7 1-2 47,3-3 0-47,-3 5-4 0,-3-2-2 16,-2-5-3-16,-2 6-3 0,2-3-7 0,-5 3-2 0,8 5 0 15,2 2 3-15,-1 11 7 0,0 3 3 16,1 7 1-16,-1 0 1 15,3 6-1-15,-6 6 2 16,-3 10 3-16,-4 2 1 16,-4-3 1-16,3 0 1 0,3 2-1 15,1 3 0-15,3 13-1 16,4 1 1-16,11 12 0 16,-6-8 1-16,1 3 2 15,0 9 2-15,-9 3 5 16,2 11 1-16,8 7 1 15,-7-2 1-15,3-3-2 16,-5 5 0 0,-1 1 1-16,5 5 1 0,-4 4 1 15,2-1 0-15,-2 7-4 16,-1-1-2-16,-3 7-5 16,6 5-2-16,4 4 0 15,-6 1-1-15,3 5 1 16,-3 0 2-16,-2 1 0 15,1 0 0-15,0 0-1 0,-1 0-2 16,0 0-3 0,-1 0-2-16,-6 0-5 0,2 1-6 15,-4 2-15-15,-25 22-14 16,28-18-35-16,-3 2-19 16,0-1-49-1,-3 2-34-15,0-1 117 16</inkml:trace>
  <inkml:trace contextRef="#ctx0" brushRef="#br0" timeOffset="98000.11">23938 9232 405 0,'-7'-37'155'0,"2"2"-88"0,5-3-20 15,1 5 5-15,8-7 8 16,-2-1 0-16,-3-5 3 0,6-5 9 16,-3-1 9-16,-1-5-2 31,11 1-21-31,-8 0-8 0,8 6-14 16,4 8-5-16,-2 2-8 0,3 2 0 15,-2 3 1-15,3 0 1 16,-8 3-2-16,2-1 0 15,-4 4-2-15,0 0-1 16,-3 9 0 0,1 8-1-16,-4 3-3 0,1 3-3 15,2 6-5-15,-6-4-3 47,4 10-3-31,-1 0-1-1,-3-2-1-15,0 0 2 0,-3-3 0 0,2 3 1 16,-1 2 3-16,0-1 1 0,2 2 0 0,-4-4-1 0,7 8-2 16,2 3-3-16,1 5-1 0,2 1 0 0,-5 2 0 15,1 4 1-15,-6 6 0 16,6 4 0 0,-2 7 0-16,4 1 0 0,4 14-1 31,-3 9 0-16,3 10 0-15,5 4-2 0,-5 6-1 16,8 5-2-16,-5 10-17 0,-3 10-19 16,1-1-59-16,0-7-37 0,2-10-72 0,-6-14-92 15,3-4 200-15</inkml:trace>
  <inkml:trace contextRef="#ctx0" brushRef="#br0" timeOffset="105810.58">5499 12310 81 0,'-15'-6'46'0,"-1"-3"-8"16,-1-2-13-16,4 0-13 16,0-4 2-1,2 9 9-15,-1-6 2 0,-2-1 1 0,-1 7-7 16,-9-7-10-1,6 6-3-15,1 0-4 16,-3-3 2-16,4 9 6 0,-1 0 4 16,-2-7 15-16,-3 10 5 15,4-2 10-15,-3 0 3 16,2 13 0-16,1-3 0 16,0 0-8-16,0 11-6 0,-4-1-14 15,1-5-7-15,3 17-8 16,-2-3-4-1,5 1 0 1,-4-2 0-16,-3-6-1 0,5-3 0 16,-3 3 1-16,5 5 0 15,0-1 0-15,3 1-1 0,8 3 1 16,3 3-1-16,1-1 1 16,-3 2 0-16,2 4 1 15,10-2 1-15,-1-1 0 16,10-1 0-1,2-4 0-15,-6-5 0 0,9 2-1 16,1 1 1-16,1-9 1 16,0 1 1-16,5 0 6 15,-1-4 4-15,11 6 2 16,-1-6 0-16,19 2-5 0,-8-4-4 16,1-4-3-16,2 4 0 15,-11 0 2-15,4 2 0 16,1-3 4-16,1 7 3 15,10-6 1-15,6 6 1 16,1-4-4-16,-5-8-2 16,-7-4-4-16,-5 0-1 0,-8-1 0 15,2-1-1-15,-6-2 0 16,-4-5 3-16,-9-17 17 16,7 10 10-16,-11-10 8 15,-5-5-2 1,13 14-15-16,-15-20-7 15,2-2-8-15,7 1-2 16,-21-9-1 0,1 0-2-16,-11-4 0 15,-7 1-1-15,2 1-1 16,-5-4-1-16,1 6 0 16,-6-6 0-16,-9 0-1 0,-2 6 1 15,-6 0-1-15,4 7 0 0,-1 4-1 0,-6 2-1 16,-10-1 0-16,0 6-1 15,-8 4 0-15,5 3 1 16,12 2 0-16,-1 3 1 16,7 7 0-16,3 2 0 15,5 7-3-15,-1 4-8 16,6-1-42-16,0 3-34 16,6 11-138-16,-8 0 142 15</inkml:trace>
  <inkml:trace contextRef="#ctx0" brushRef="#br0" timeOffset="114750.29">19612 13798 344 0,'-15'68'143'0,"8"-68"-66"15,9 1-37-15,-8 1 23 16,0-2 20-1,1 3 33-15,5 3-2 0,3 2-15 16,-3 2-14 0,-11-3-36-16,13 8-16 15,-2 2-23 1,-6-2-5-16,12 9-4 0,-18-7 0 0,-4 0 0 16,13 3 0-16,-10 5 1 15,3 0 0-15,-1 7 3 16,-1-4 2-16,-4 0 1 15,0 3-1-15,-2 3-2 0,-1 7-2 16,1-3-2 0,-1 1 0-16,-5-1-1 0,4 5 0 15,-7 4 0-15,-5 2 0 16,-5 5 0-16,-7-5 0 16,-3 7 0-16,-7-6 0 15,0 0 0-15,3 4 0 16,-14-10 0-16,5 6-1 15,-7 1-1-15,-6-2 0 16,-3 10 2-16,-4-3 0 16,3 0 0-16,-6-1 2 15,14-3-1-15,-11-4 0 0,-9 1 0 16,5 3 1-16,-15 3 2 16,9 5 3-1,7 6 19-15,17-26 6 16,1 1 15-16,-59 19 4 0,-10 11-8 15,3-16-7-15,19-4-15 16,1 1-8-16,-11 6-13 16,-2 2 0-16,30-16-5 31,47-22-1-31,1-1-3 0,-151 74 2 16,-3-5 3-16,5 2 2 0,49-30 2 0,10 0 0 15,-3-5 0 1,3-1-2-16,-2-7-2 15,1-8-3-15,-12-8-4 0,-1-3-1 16,6-2 1-16,-2-1 2 16,8 0 6-16,-8 2 3 15,4-2 0-15,-3-2 1 16,2-1 1-16,-4-5-1 0,-2-8-1 16,-2-3 0-16,8 5-1 15,-2-19-1-15,-1-1-6 16,7-2-1-16,-8-15-1 15,13 21 2 1,-5-1 4-16,1 3 2 0,-3 0 1 16,-10-1 0-16,12 4-4 15,-6-4-9-15,-1 0-33 16,8 1-17-16,34-6-41 31,51 4-7-31,2 1 9 16,-152-5 16-16,9 0 46 15,5 1 17-15,58 1 25 0,5 1 4 16,0 5 3 0,-6-2 1-16,6 1 2 0,0 0 0 15,6-6-1-15,4-3-1 0,-4 0-4 0,3-3-1 16,-6 2 1-16,5-1 1 16,8-1 1-16,0 1 3 15,7 0 2-15,6 5 3 16,0-3 7-16,3 3 1 15,8 2 7-15,-3-3 0 16,15 0-1-16,1-1 3 16,4-1 0-16,-2-3 2 0,6 5 7 15,2-3 1-15,9 1-2 16,7 5-4-16,6 1-16 16,-2 3-7-16,9 0-8 15,1-1-1-15,-4 1-2 16,11 1 1-16,5 1-2 15,-1-2 1 1,9 0-2 0,0-2 0-16,-6-2 0 0,12 3 1 0,4 1 4 15,-1 0 1-15,7 4-2 16,-3-4-2-16,0 0-5 16,0 0-1-16,0 0 1 15,6 3 1-15,12 5 1 16,25 15-1-16,-18-11-1 0,-2 3 1 15,5 3-1-15,6 3 1 16,-8 1 0-16,7-2 0 16,-4-2 0-16,1 3 0 15,6 1 0-15,-1 6 0 16,1 2 0-16,1-3 1 16,9 8 1-16,4 1 0 15,-2-4 0-15,-2-1 1 16,-15-7 0-16,-4-3 0 15,-4-3 1-15,-4 0-1 0,2-7 1 16,0-5 1-16,-9-3 1 16,0-3 2-16,-5-7 4 15,-3-3 1-15,-1-5 2 16,-3-6-1-16,-3-2-3 16,-3 0-2-16,-7-3-3 31,0-3 0-31,-9 0-1 0,-1-1 1 15,-1 2-1-15,-7 0-1 16,-2 0-4-16,2-1-4 0,-19-4-9 31,6 2-6-15,-6-2-13-16,-4-3 1 16,6 5 4-16,-2-5 5 0,5 1 11 0,-3 7 3 15,2 0 5-15,6 5 3 0,-1 8 3 16,2 2 2-16,5 2 0 0,-2 5-1 15,7 6-2-15,8-1 0 16,10 8-3-16,4 0-2 16,8 0 0-16,7 4 2 15,12-9 6-15,6-2 5 16,19-5 4-16,6-6 1 16,7-5 1-16,6 4 1 0,-1-4 3 15,-2 1-2 1,12 1-3-16,0-1-5 0,13 9-7 15,-1-2-4-15,3-1-135 16,1 5 103 0</inkml:trace>
  <inkml:trace contextRef="#ctx0" brushRef="#br0" timeOffset="135278.68">7474 11451 135 0,'83'48'91'0,"-76"-50"17"0,-3 1-4 0,-3 0 1 15,5 5-4 1,-6-6-25-16,-2 1-12 0,1 1-34 16,0-1-22-16,-1 0-127 15,2 0 86-15</inkml:trace>
  <inkml:trace contextRef="#ctx0" brushRef="#br0" timeOffset="139350.28">8787 15177 88 0,'27'-43'66'0,"-28"25"4"15,-1 4-7-15,-1-6-19 16,3 4-6-16,0-3-7 16,-2-4-1-16,3 2 0 0,-2 2 1 15,1-2 3-15,-1 4-1 16,-2-3-4-16,0 0 0 15,0-1 4-15,3-3 4 16,0-1 6-16,0-4 0 16,2 1-6-16,-2-10-5 15,0 2-8-15,0 7-2 0,0-9-1 16,0 6 1-16,0-5-1 16,-2-5-1-1,1 10-4-15,1 3-2 16,0 1-3-16,0-1 0 0,-1 2 2 15,-9-9 0-15,10 7 1 16,0 3 1-16,-1-12-2 16,8 10 0-16,-8-16-4 15,-3-4 0-15,4 2-2 16,0-1 2-16,0 6 1 16,0-1 0-16,2 1 0 15,3 3 0-15,2 2-3 16,0-7-1-16,-5-3-2 0,0 1 0 15,-2-11-1-15,3 7-1 16,1 2 0-16,-3-7-1 16,5 8 0-16,-1 2-1 15,0-3 0-15,5 0 1 16,-4-4-1-16,0-4 0 16,1 5 0-16,-3-1 0 15,0 6 0-15,1 2 1 16,1 8-1-16,-2-5 0 15,0 3 1-15,-2-1-1 0,0-11 0 16,-1 5 0-16,0-4 0 16,3 0 0-16,-1 6 0 15,5 1 0-15,0 2 0 16,1 5 0-16,-3-1 0 16,0 2 0-16,-1 3 0 15,-2 0 1-15,-1 2-1 16,1 1 1-16,0 0-1 15,-3-10 0 1,2 5 0-16,-2-3 0 0,3 6-1 16,-1 9 1-16,-2 0 0 15,1 2 0-15,-1 3 0 16,1 4 1-16,1 0 0 0,-2 2-1 16,0-3 0-16,0-2 0 15,-3 1 0-15,2-1 0 16,0 4 0-16,-3 1 0 15,4 2 0-15,0 1 0 16,0 2 0-16,2-1 0 16,-2 0 0-16,0 4 0 15,0 0 0-15,0 0 1 0,0 0 0 16,0 0 1 0,0 0 0-16,0 0-1 15,0 0 0 1,-2 0-1-16,2 0 0 0,-1-1-1 15,0 1-1-15,0 0 0 0,-1 1-1 16,1 0 0-16,0 0 1 16,0 0 1-16,-1 5 0 15,-1 11 1-15,-33 33-1 16,26-22 1-16,2 5-1 16,-4-1 1-16,0 11 0 15,-5-6 0-15,0 1 0 16,-2 0 0-16,1-12 1 15,0 0-1-15,2-6 1 16,-5-3 0-16,6-5 0 16,3-4 1-16,-2-4-1 0,6-1 0 15,-3-9-1-15,7 2 0 16,-1-14-4-16,6-3 1 16,5-10 0-16,6-9 1 15,10-6 0-15,-3 0 1 16,6-7 1-16,-4 1-1 15,3 6 0-15,4 0 0 16,-5 9 1-16,1 5 2 16,-3 2 4-16,-3 7 3 0,-1 7 3 15,-2 1 2 1,-3 13 1-16,-1 1 0 0,-6 2 4 16,4 12 2-16,0 8-2 15,-3 9-2-15,4 12-6 16,-3-2-3-16,-4 10-3 15,-2 1 1-15,-1 15-3 16,-1 2 0-16,0-1-37 16,2 1-60-16,4-10 62 15</inkml:trace>
  <inkml:trace contextRef="#ctx0" brushRef="#br0" timeOffset="148196.03">21839 12334 448 0,'18'72'205'0,"-10"-63"-83"16,0 2-62-1,3 0-3-15,-5 5 3 0,-4 0 4 0,2 2-3 16,-4 4-4-16,1 2-14 15,-1 4-7-15,-4 6-4 16,1-1-1-16,-6 3-8 16,1 8-4-16,-1-1-4 15,-4 4-3-15,-1 5 5 32,-4-3 1-32,-3 11-2 0,-2 4-1 0,-2 4-1 15,-2 4-2-15,-4-1-2 16,-3-1-1-16,-6 3-1 15,-4-1-3-15,-5 7 0 16,-1 7-1-16,-8 4-1 16,2 1 3-16,-1 0 19 15,0 4 8-15,1 0 10 16,3 3 0-16,-17-10-18 0,4 0-8 16,0-2-10-16,-2-3-2 15,9 7-1 1,-9-3 0-16,-3-3 0 15,-13-1-1-15,-2 12 0 0,-1 1 1 16,-11 8 0-16,15 6 2 16,-17-7 3-16,3 4 0 15,7-5 0-15,-7-5-2 16,16-8-3-16,-7-8-2 16,-4-9 0-16,1-1 1 15,-4 0-2-15,6 3 0 0,-11-7 1 16,-8-1 0-16,-3-9 3 15,-8-6 4-15,-7 2 18 16,5 3 6-16,-15-3 4 16,4-1-3-16,-1-4-15 15,-3-8-6-15,5-10-6 16,-4-4-2-16,9-2-4 16,-4-2-1-16,1 5 0 15,-10 0-2-15,-8 5 0 16,0 1 1-16,-10 3 1 15,5 6 0-15,-2 3 1 16,0 5-1-16,4 6-1 16,-13-10-1-16,8-1-2 0,0-3-2 15,-2-5-3 1,15 6-1-16,-17-6-1 0,1 0 2 16,-6-3 4-16,-5 3 1 15,6 0 3-15,-7 2-2 16,2-1-4-16,1-2-5 15,-8 2-9-15,3-4-4 0,7-4 0 16,-6 3 1-16,6-7 0 16,7-4 5-16,-10-1 5 15,7-4 2-15,6-4 5 16,-12 1-8-16,9-3-3 16,12-1 2-16,-12 1 7 15,4-5 7-15,2-1 3 16,-20-3 2-16,12-3-1 15,8-3 1-15,-3 3 1 16,11 0-1-16,2 0-1 16,6-1 0-16,-2-2-2 15,4 3-2-15,2-1 0 16,-8 8 1-16,13-5-1 16,0-1 0-16,-1 2 1 15,2-2 0-15,3 8 0 16,0 3 0-16,2 2 0 0,5 0-2 15,-1 7-2-15,5-2-4 16,11 2-1-16,-10-1 1 16,5-12 3-16,4 11 4 15,2-10 2-15,14-1 0 16,5 3 0-16,-2-8 1 0,7 2 3 16,3-1 1 15,12-1 6-31,6 0 2 0,4 1 1 0,5 1-1 0,6-1-5 15,2 0-3 1,8 0-3-16,2-3-2 0,4 0 0 16,5 1 0-16,11 0-2 15,5 0-5-15,3 0-6 16,6 2-1-16,-6-3 3 16,1 0 4-16,27 12 7 15,53 17 3-15,-39-12 2 16,3 3-1-16,-4 3-2 15,-18-3 0-15,14-2-2 16,4 1 1-16,3-2-1 16,6 0 1-16,5 1 0 15,-5 1 0-15,1 1 0 16,-5 3 0 0,-8 2-1-16,-3-5 0 0,-8 2 1 15,-3-4 1 1,-5-11 0-1,-3 9 0-15,-5-10 1 0,-2-5 1 16,-6 0 5-16,-3-3 4 0,0 1 2 0,-1-1 0 16,0 1-4-16,0 0-4 0,-8-9-4 15,-39-31-1 1,23 22-2-16,-1 2 0 0,-6-4 0 16,-3-1-2-1,-8 0 0-15,-4 0-2 0,-2-2-1 16,1 3 0-16,4 2-1 15,2-1 1-15,3 6 3 16,1-1 1 0,-1 6 1-16,2 0-1 0,2 1 0 15,-1 5 1-15,0-3 0 16,5 0 1-16,-2 1 1 16,9-2 0-16,6 3-2 15,1 3 0-15,8-3-5 16,5 3-4-16,9-2-5 15,2-5 0-15,13 1 3 16,3-1 2-16,12-2 4 16,-8 5 1-16,22 0 1 0,3-7 0 15,3-4 3-15,10-6 0 16,-8-5 2-16,6 0 2 16,7-1 3-16,10 1 4 15,-11 0 1-15,-3 0 1 0,-9 6 4 16,-4 2-2-16,7-1 6 15,3 3-2-15,6-1-3 16,-4-3-1-16,-5 6-8 16,-1 2-2-1,-7 4-5-15,6 6 0 0,17 8-93 16,12 1-209-16,12 11 204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37:34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10328 6654 128 0,'-7'18'82'0,"1"6"2"0,-2-7-10 16,7 10-11-16,-3-1-4 16,3 4-9-16,3 16-1 15,-3-11-7-15,0 4-4 16,1 6 0-16,1-2 2 15,0 4 1-15,5 3 2 16,-4 3-4-16,-2 0-2 16,4 13-3-16,-1 3-5 0,2-4 1 15,0 1-1-15,1-4-3 16,1 2-3 0,0 8-8-16,1 9-2 0,-4 0-7 15,1 0 0-15,-5-6 0 16,-1-5 1-16,-5 8 7 15,-1 1 2-15,4 1 7 16,2-2-1-16,5-14-7 16,2 0-3-16,1 0-7 15,4 5-1-15,0 8-2 16,2-6-1-16,-6-5 1 16,1-3 0-16,-2-10 0 15,0 4 1-15,1 5-1 16,0 1 1-16,2 2-2 0,1 3 0 15,0-2 0-15,0-6 0 16,-4-1-1-16,-5-2 1 16,3 1-1-16,-3 4 1 15,5-4-1-15,3 3 1 16,-5-8-1-16,7-4 0 16,-6-1 0-16,2-5 0 15,8 0-1-15,-11 1 1 16,-2 3 0-16,-1 3 0 15,-6 2 0-15,5 6 0 0,7 1 0 16,-8-5 0-16,2 0 0 16,2-8 0-16,-6-7 0 15,12 6 0-15,-3 0-1 16,2 6 0-16,13 9 1 16,-13 1 0-16,2-1 0 15,-10-4 0-15,0-7 0 16,3 1 0-16,-3 5 0 15,18 12 1-15,-16-8-1 16,-2 1 0-16,3 0 1 16,-6-12-1-16,-2 5 1 15,6-2-1-15,6-4 0 16,-8 2 0-16,1 3 0 16,1 3-1-16,-5 2-3 0,4 3 0 15,-6-3-2-15,5 0 0 16,-3-3 2-16,-3-4 1 15,7 1 3-15,-1 1 0 16,5 0 0-16,-1 2 1 16,0 1-1-16,-5-6 0 15,-7-3 0-15,9-1 0 16,0-3 0-16,0 3 1 0,5 1-1 16,-3 1 0-16,2 3 0 15,-2-1-8-15,-2 4-6 16,-8 0 0-16,-5-4 0 15,7 4 9-15,-3-3 6 16,11-2 2-16,-3 0 2 16,-8 2 1-16,3 3 1 15,-12-6 2-15,8 3 0 16,-6-6 0-16,-2-4-2 16,3-1-1-16,-2-6-2 15,7 2-1-15,-7-8 0 16,3 0-1-16,2-3-2 15,-2-2 1-15,0-4-1 16,4 9-1-16,1-4-1 16,-4-2 0-16,7 9 2 0,-5-13-1 15,-1 10 1 1,4-4 1-16,1-2 0 16,-1 0 1-16,7 4 1 15,-1-7 0-15,1 4 3 0,-1 1 1 16,-2-11 1-16,1 9 1 15,-3-9-1-15,2 0-1 0,1-2 2 16,0 0 4 0,2 5 6-16,0-2 2 15,-1 4-2-15,1 0-4 0,0-3-7 16,0 1-3-16,0-6-4 16,0-2 1-16,0 1-2 15,1-1 1-15,-3 0 0 16,0 4 1-16,3-6-1 15,0 3 1-15,-1 1 2 16,0-5 1-16,0 3 2 16,1 0 2-16,0-2-1 15,0 0-1-15,0 4-2 16,0-7-3-16,0 0 0 16,-1-1-1-16,1-1-1 15,-1-1 0-15,1 0 1 16,0 0-1-16,0 0 0 0,0 0-1 15,0 1 0-15,0 0 0 16,0 0 1-16,0 0 0 16,0 0 0-16,0 0 0 15,0-1 0-15,0 0 0 16,0 0 1-16,0 0 1 16,0 1-2-1,0 0 1-15,0 0 1 0,0 0 1 0,0 0 2 16,0 0 0-16,0-2 2 15,0 1-1-15,0 0 2 16,0 0 3-16,0 0 2 16,0 0 1-1,-2 0-4-15,2 0-3 0,-1-1-5 16,-5-17 0-16,-10-27-2 16,3 23 0-16,-4-2 0 15,1-3 0-15,-10-5 0 16,0-2-8-16,6-2-13 15,-3-2-2-15,7 1 1 16,10 6 7-16,-6 1 9 16,-2-3 0-16,0 10-3 15,-2-9 0-15,16 18 4 16,-2 10 3-16,2 1 2 16,0 4 1-16,-1-1 1 0,-1 1-2 15,1 0 0-15,0 0-1 16,2 6 0-16,3 10 1 15,16 32 2-15,-2-19 0 16,-18-4 1-16,14 9-1 16,-3 0 4-16,-3-2 1 15,5 1 1-15,-3-1 0 0,7 5-3 16,2-2 1-16,-6-1 6 16,1-2 2-16,-3-3 3 15,3 2-1-15,1-9-4 16,-1 2-3-16,-1-7-2 15,-2-4-2-15,3 9-3 16,-4-16-1-16,0 5-1 16,1-3 1-16,-7-24 0 15,5 10 0-15,0-19 0 16,0-5 1-16,8 7-1 16,-2-7 1-16,7 2 0 15,4 1-2 1,-4 1 1-16,7-5-1 0,-1 1 0 15,-1 0-1-15,-1-7-8 16,-2 8-9-16,-11-8-39 16,9 4-38-16,1 4-292 0,2-15 264 15</inkml:trace>
  <inkml:trace contextRef="#ctx0" brushRef="#br0" timeOffset="4976.68">10848 7260 78 0,'59'82'67'0,"-59"-78"4"16,-2-10 0-16,-1 6-7 0,3 0-21 15,-1 0-11-15,1 0-19 16,0 5-5-16,0 7-6 16,-1 26-1-16,0-25 0 15,1 2 1-15,0 1 5 16,-1 0 5-16,-1 3 15 15,0 2 6-15,2 3 3 16,-1 0-2-16,-1 5-13 16,2 1-6-16,-1 4-3 15,2 6 1-15,-1 3 7 16,-1-3 4-16,1 3 4 16,-2-4 0-16,2-4-6 15,-1 5-2-15,1-4-6 16,0-2-1-16,-4-4-2 0,3 0 2 15,1 6-2-15,1 2 0 16,5 14-4-16,1-1-2 16,-2-8-3-16,-5-6 0 15,8 4 0-15,-6 0-1 16,2 0 0-16,9 7 0 16,-7-13-1-16,5 1 1 15,3 2-1-15,-2-1 0 0,-3 0 1 16,8 4 0-16,-14 3 0 15,2-4 0-15,13 13 0 16,-14-6 0-16,9-1 0 16,6 4 0-16,-14-8 1 15,6 4-1-15,-3 2 0 16,1-1 1-16,4 9 1 16,-7-1 1-16,7 0 3 15,-6 1 0-15,-5-4 2 16,6-4 1-16,-2-2-2 15,-5 0 1-15,1 4 5 16,-2 7 3-16,-1-4 5 16,0 3 0-16,0-11-2 15,-5-2-3-15,3 0-6 16,5-4-2-16,-5-1-4 16,4-6-2-16,-1 9-1 0,-1-2-1 15,-9 0 0-15,12 10 0 16,-4-9-1-16,-11-2 0 15,16 5 0-15,-12-5 0 16,6-1 0-16,1 1 0 16,4-3 0-16,-4-3 0 15,-2-2 0-15,11 1 0 16,-12-2 1-16,6 6-1 0,-2-1 0 16,-4-2 1-16,3-7-1 15,-4 3 1-15,9 0 0 16,-6-3 0-16,0 4 0 15,9-6 0-15,-7-3 0 16,-2-3 1-16,3-1-1 16,-5-4 1-16,5 0-1 15,1 2 0-15,18 3 1 16,-20-6-1-16,5 2 4 16,-6-1 2-16,-10-2 5 15,12 6 2-15,0-2 0 16,3 6-2-16,-2-5-5 15,5 2-1-15,-8-5-2 16,2 5-1-16,-5 1-1 16,-2-8 1-16,-2 6-1 0,7 0 1 15,-5-2 3-15,9 7 1 16,-1-2 2-16,-6 0-1 16,5 0-1-16,-8-3-2 15,0 1 0-15,-4-8 1 16,1 2-1-16,9 5-1 15,2-2-1-15,-4 0-1 16,2 2 2-16,-2-4 0 0,-2 0 1 16,10 3-1-16,-5-6-1 15,-1 6 0-15,4-1-1 16,-10-2 0-16,5 3 0 16,0-1-1-16,-5 2 0 15,8 1 0-15,0 1-1 16,4-1 2-16,4 2-1 15,2 3 1 1,-7-1-1-16,2 8 0 0,-4-7 0 16,-6 4-1-16,2-4 0 15,-7-12 0-15,20 18 0 16,-7-10 1-16,2 2-1 16,1 6 0-16,-6-8-1 15,8 5 1-15,-1 3-1 16,3-2 0-16,-17-9 1 15,-2 5-1-15,8 1 1 0,-7 1 0 16,16 9 0-16,1-4 0 16,-9 0 0-16,1 2 0 15,1-2 0-15,10 10 0 16,-5-1 0-16,-5 3 0 16,4-3 0-16,-7-9 1 15,10 3-1-15,4-4 0 0,-4 6 0 16,4-3-1-16,-6 2 1 15,-5 0 0-15,7 4 0 16,-7-4 0-16,1 10 0 16,3 1 0-16,-3-2 0 15,2 8 0-15,1-3 1 16,-2-2-1-16,3 2 0 16,-4-4 0-16,1 2 0 15,3-1 0-15,-4-2 0 16,4 4 0-16,0 10-4 15,-1-1-4-15,-5-1-1 16,0-2 1-16,-5-11 3 16,4 3 5-16,0 1 0 15,0-3 1-15,2 1 0 16,-5-4-1-16,-2 1 1 16,-7-10-1-16,10 12 0 0,-2 3 1 15,0-4 1-15,11 11 0 16,-10-15 0-16,2-4 0 15,-3 3 0-15,-1-3-1 16,-1-7-1-16,5 2 1 16,-1-5-1-16,-1 2 0 15,-1 1 0-15,-10-1 1 16,11 1 0-16,-4 3 0 0,1-2 0 16,12 8 0-16,-9-3 1 15,2 1 1-15,-3 0 2 16,-7-11 1-16,4-3 2 15,-1 1 1-15,7 0 4 16,-2-3 2-16,3 4 3 16,0-5-2-16,-3-1-5 15,-2 0-3-15,8 1-3 16,-3-4-1-16,0 0 0 16,-5-3 0-16,-6-3 2 15,2 3 3-15,9 2 4 16,3-1 0-16,-2 2 0 15,2-2 2-15,-13-6 1 16,11 5 2-16,-2-6-1 16,-2 3-1-16,6 2-5 0,-9-6-2 15,3 4-2-15,-2-3-1 16,3 2 0-16,2-3-2 16,0 0-2-16,0 0-1 15,0 0-2-15,0 0-3 16,-1 0-16-16,1 0-15 15,-1 0-49-15,0 0-46 16,1 0-249-16,-2 0 251 0</inkml:trace>
  <inkml:trace contextRef="#ctx0" brushRef="#br0" timeOffset="6437.67">10840 14287 234 0,'-62'-10'139'0,"49"8"-21"15,4 1-26-15,1-4-6 0,0-3-6 16,1 4-5-16,2 5-17 16,3-1-9-16,2 4-19 15,0-4-9-15,0-1-13 16,-1 0-3-16,1 1-4 16,0 0 0-16,2 3 1 15,12 26 2-15,35 34 2 16,-28-29 3-16,2-2 3 15,2 1 1-15,-2-5 6 16,4 5 2-16,2-2 7 16,-10-5 2-16,1-9-1 15,6 6-2-15,-14-8-1 16,11-1 1-16,-2 4 5 16,-13-14 3-16,0-4 7 15,0-10 1-15,1-14 0 0,-3-5-4 16,13-9-8-16,-7-1-4 15,2-1-11-15,10-2-2 16,-2-1-8-16,7 0-4 16,-5-6-2-16,-2-3-4 15,0 3-17-15,1 3-21 16,1 3-88-16,2 4-90 16,1-7 137-16</inkml:trace>
  <inkml:trace contextRef="#ctx0" brushRef="#br0" timeOffset="7330.53">9257 6520 480 0,'11'-2'181'0,"11"-5"-108"16,5-3-11-16,5-4 14 15,3-4 4-15,2-2-12 16,-4 1-9-16,9 1-14 16,-4-2-7-16,11 2-13 15,-12-10-7-15,-2 0-13 0,1 1-5 16,-14-3-76-16,10 9-95 15,-14-3 109-15</inkml:trace>
  <inkml:trace contextRef="#ctx0" brushRef="#br0" timeOffset="7583.72">9513 6431 480 0,'-6'30'220'0,"-1"-2"-103"16,6 1-48-16,8 4-47 16,0 1-5-16,6 5 3 15,5-1-2-15,-11 9-2 16,2-5-1-16,0-1-6 16,-9-3-1-16,4-3-3 15,-2-1-2-15,4-6-4 16,1-5-10-16,6-8-58 15,5-3-54-15,-8-12 74 16</inkml:trace>
  <inkml:trace contextRef="#ctx0" brushRef="#br0" timeOffset="8025.4">9692 6755 328 0,'15'-42'164'0,"-20"31"-38"15,6 1-65-15,4-1-12 0,2-1-10 16,3 0-7-16,1-3-6 16,1 1-1-16,0 2 1 15,3-1-1-15,0 3-9 16,-5 2-5-16,3 0-7 15,-3 4-3-15,1 4-3 16,0 4-1-16,-7 5-1 16,-2 5-1-16,-3 11 2 15,-5 4-1-15,-2 11 1 16,-5 1 2-16,-1 0 1 16,-2 0 1-16,4-4 3 15,3-3 2-15,7-13 2 16,4 2 3-16,6-12 2 15,2 1 2-15,6-5 9 16,0-12 3-16,6 1 4 0,6-3-1 16,6-7-12-16,9-2-6 15,8-1-11-15,-4-8-18 16,3 2-151-16,6 2 121 16</inkml:trace>
  <inkml:trace contextRef="#ctx0" brushRef="#br0" timeOffset="8540.89">10648 6983 844 0,'-11'-1'276'0,"16"-2"-279"15,23 5-4-15,-14-9 7 16,7-3 12-16,-3-3 21 16,-2 1 7-16,2-3-2 15,-1 2-7-15,3-2-23 16,-1-6-18-16,5 0-75 16,2 2-70-16,0 7 94 15</inkml:trace>
  <inkml:trace contextRef="#ctx0" brushRef="#br0" timeOffset="8787.26">10907 6795 429 0,'-24'130'215'15,"4"-105"-66"-15,5 2-47 16,4 2-38-16,0-3-4 15,4 3-10-15,2 2-8 16,5 5-16-16,5 3-5 16,3 5-8-16,2 0-4 0,3 1-6 15,2-9-3-15,4 1-36 16,2-3-42-16,-4-17-217 16,3-2 194-16</inkml:trace>
  <inkml:trace contextRef="#ctx0" brushRef="#br0" timeOffset="9033.73">11351 7153 758 0,'4'26'305'16,"-6"4"-157"-16,11 12-130 15,-2 3 4-15,2 5 7 16,-3-2 5-16,-5-1 3 0,-1 0-3 16,-2-8-8-16,1-1-6 15,-8-4-12-15,4 2-5 16,0 4-57-16,-2 3-54 16,4 5 67-16</inkml:trace>
  <inkml:trace contextRef="#ctx0" brushRef="#br0" timeOffset="14897.26">9687 10491 98 0,'-16'31'42'16,"22"-31"-18"-16,4 0-1 15,-6 0 18-15,4-1 9 16,-12-2 6-16,5-2-6 0,-1-3-9 16,0 6-6-16,7-2-7 15,-4-4-5-15,6 4-13 16,-5-7-5-16,6 1-4 15,-2 1 0-15,0-1 0 16,4 4-1-16,-2 0 5 16,-2 0 10-16,-1 1 16 15,-3 0 8-15,0 2 6 16,-1 1-6-16,-1 0-14 16,-2 1-5-16,0 0-9 15,0 0-1-15,0 1-1 16,0 0 0-16,-1 0-3 15,0 0 0-15,0 0-3 16,0 0 0-16,0 0 2 16,1 0 1-16,-2 1 2 0,1 4 2 15,-2 4 4 1,-2 36 2-16,3-33 4 16,-1 0 1-16,1 2 1 0,-3-3-1 15,1 8-3-15,1 2-2 16,3 12-4-16,-2-5-2 15,4 12-3-15,5 7-2 16,-4-2-3-16,6 6 0 16,-4-6-1-16,1-3 0 0,-4-5 0 15,5-2 0-15,-3 0 0 16,0 0 0-16,3 0 0 16,-2 2 0-16,1 6 2 15,-4-4 2-15,3-5 5 16,-1 5 1-16,-3-11 1 15,0-5-1-15,-1 3-2 16,-1-10 0-16,1-5 0 16,0-5-1-16,0-1 2 15,-1-2-1-15,1-2 1 16,0-1 0-16,0 0 1 16,0 0 0-16,-2 0 3 15,1 0 2-15,0 0 3 16,-1 0 1-16,1 0-1 15,0 0-4-15,-5 1-6 16,-7 3-4-16,-28 16-4 0,19-13 0 16,-3 0-1-16,6 3-4 15,-10 1-54 1,-8 1-62-16,-15-3 76 0</inkml:trace>
  <inkml:trace contextRef="#ctx0" brushRef="#br0" timeOffset="27324.1">19257 13514 330 0,'20'13'172'15,"-20"-13"-45"-15,0 0-54 16,8 3-22-16,3-6 2 15,1-2 12-15,3-4 2 16,6-1-9-16,3 0-4 16,8-3-10-16,4-3-6 0,9 2-14 15,3-3-7-15,0 3-10 16,-6 0-4-16,-19-6-3 16,-3 0-3-16,-8 5-43 15,8 6-54-15,0 3 64 16</inkml:trace>
  <inkml:trace contextRef="#ctx0" brushRef="#br0" timeOffset="27613.63">19432 13578 637 0,'0'14'268'0,"0"-2"-122"16,6 6-125-16,2 3-11 16,4 8-6-16,-1-3 0 15,2 5-2-15,1 3-1 16,3-1 0-16,0 3-1 16,3 1 0-16,-6-5 0 15,-2-2-2-15,-2 1-4 16,-10-7-13-16,2 0-11 0,3-5-56 15,-2-4-69-15,4-1 99 16</inkml:trace>
  <inkml:trace contextRef="#ctx0" brushRef="#br0" timeOffset="28141.76">19691 13893 401 0,'48'-62'156'15,"-47"56"-104"-15,2 2-38 16,0-8-12-16,2-1 3 15,4-6 28-15,0-4 17 16,5-3 30-16,2-2 9 16,2-1-15-16,1-3-15 15,3 2-28-15,-2 3-13 16,2 11-15-16,2 4-2 16,1 8-2-16,-7 2-1 0,3 13 0 15,-6 1 1-15,-4 11 2 16,-2 5 2-16,-11 0 4 15,-8 6 2-15,-3 2 0 16,0-6 0-16,-4-1-2 16,4-4-1-16,1-6-2 15,5 4-2-15,4-4 0 16,1-2 0-16,3-6 0 16,0 2 7-16,2-7 20 15,8-4 12-15,10-3 24 16,5-4 2-16,12 0-11 15,1-2-8-15,-6 2-25 16,3-6-9-16,-7 0-10 16,-2 2-3-16,3-2-5 15,-10 4-12-15,6 1-78 0,-9-3-77 16,-5 1 105-16</inkml:trace>
  <inkml:trace contextRef="#ctx0" brushRef="#br0" timeOffset="28399.77">20300 13631 978 0,'36'31'352'16,"-25"-45"-271"-16,11 8-77 15,3 3 1-15,3 3 1 16,1 7-1-16,-6-12-3 16,2-6 0-16,-3-5-14 15,-3-4-28-15,6 5-90 16,-15-5-98-16,12 10 139 16</inkml:trace>
  <inkml:trace contextRef="#ctx0" brushRef="#br0" timeOffset="28629.98">20462 13803 720 0,'1'5'321'16,"-3"1"-160"-16,4-4-83 15,11 5-55-15,4-5 3 16,3-9 13-16,2 3 4 0,-1-17-6 15,8 4-9-15,2-7-14 16,4-1-6 0,4 5-22-16,-10-3-69 0,-2 10 59 15</inkml:trace>
  <inkml:trace contextRef="#ctx0" brushRef="#br0" timeOffset="32783.47">23924 14987 865 0,'1'0'346'0,"-3"-13"-213"15,-8-7-92-15,11-8-39 16,-3-10 15-16,-4-12 29 15,2 0 8-15,-6-13 8 16,6-3-13-16,-6-6-26 16,6-1-10-16,-7-10-9 15,11 1-2-15,0-16-2 0,-2-8 0 16,2-5-1-16,-3-9 1 16,1-9 0-16,0-5 2 15,1-14-1-15,-1-6 1 16,9 1 1-16,2-6 0 15,4-5 1-15,-2 6 1 16,2 1 2-16,7-1 3 16,-15 2 4-16,15 2 3 15,2-1 1-15,-8-1 0 0,14 4 2 16,-15-15-1-16,-4-5-3 16,3-2-3-16,2-1-8 15,1 2-3-15,4 2-1 16,-3 7-1-16,-1-1 0 15,0 5 1-15,-5-5 0 16,-4-3-1-16,-1 3-1 16,-4-7-3-16,-3 8-7 15,-2-1-4-15,0-3-12 16,-2 6-5-16,5 11-9 16,5 6 0-16,0 13 8 15,-1 9 3-15,2 11-2 16,-4 7-1-16,-1 20-7 15,0-4-13-15,2 9 2 0,-4 3 1 16,0 11 10 0,-1 9 15-16,-1 11 13 0,3 2 2 15,-3 7 3-15,1 2 2 16,-1 2 3-16,-1 1 1 16,1 4 0-16,-1 0 0 15,5 7 1-15,0 7 1 16,0 7 2-16,0 0 0 15,0 14 0-15,-1-1-1 0,-3 8 2 16,3 12 0-16,-1-5 1 16,-2 8 0-16,2 4-3 15,-4-7-1-15,-2 7-1 16,1 2 0-16,-2 3-1 16,4 8-1-16,-5 9-2 15,0 5 1-15,-2 18 0 16,1 6 1-16,1 5 2 15,-12-1 1-15,9-14 0 16,-10-6 2-16,10-8 1 16,7-10 0-16,-5-20 5 15,4-8 8-15,-9-24 9 16,8-9 1-16,2-20-5 16,4-11-10-16,5-7-10 15,-1-13-1-15,25 0-1 16,-12-11-1-16,7-20-1 0,5 5 0 15,-11-12 2-15,20 10-1 16,-2-3 0-16,3 1-1 16,0-2 0-16,3 3 0 15,-1 14 0-15,3 5 1 16,0 18 0-16,-2 3 0 16,-6 14 0-16,0 6 1 0,-11 15-1 15,2 11 1-15,-3 14 5 16,0 17 5-16,3 18 3 15,-3 12 0-15,-2 30-4 16,0 12-4-16,-6 18-4 16,0 6 1-1,-5 14 1-15,-1-1-2 0,0 2-3 16,3-3-10-16,1 0-122 16,2-1 98-16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17:29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19068 14731 288 0,'-6'-5'152'0,"2"5"-25"16,-2-1-7-16,6 1-13 0,0 0-9 0,0 0-32 15,0 0-15-15,0 0-22 16,0 0-9-16,0 0-9 15,16 3 0-15,26 1-1 16,-24-3 3-16,0-6 5 16,-1 0 2-16,8 0-1 15,3-4 0-15,6 0 1 16,4 1 4-16,3 3 7 16,5 5 1-16,2 0-5 15,3 0-5-15,9 5-10 16,-2-4-4-16,1 5-3 15,0-3 0-15,-3-3 1 16,-3 2 0-16,1-2 1 16,-4 0-1-16,5-1 1 0,-2-3-1 15,1-4-1 1,4-3 0-16,-1-2-1 0,4 4-1 16,-2 2 0-16,-2 1-1 15,2 1-1-15,8 5 0 16,-5-1-1-16,-3-2 0 15,-2 5 0-15,-13-8 0 16,-2 1 0-16,0 2 1 16,-4-2-1-16,3 2 1 0,2 3 0 15,5 4 0 1,-7-4 0-16,-4 2-1 0,6 6 2 16,-10-8 1-16,8 12 1 15,1-4 0 1,-9-1-1-16,2 4 0 0,-4-6-2 15,1 3 0-15,3 6-1 16,0 5 1-16,4 1 2 16,-2 4 1-16,-2-5 2 15,-2-7 2-15,1 3 8 16,0-4 4-16,1 1 8 16,0-1 3-16,0-4-6 15,0-7-2-15,4-3-10 16,0-3-2-16,4-6-6 15,5 4-1-15,-1-3-2 0,-1-3 0 16,-3-1-1 0,-4-6 0-16,-4-3 0 0,4 11-1 15,-3-5 0 1,-1 7 0-16,1 6-1 0,0-5 0 16,-1 6 1-16,3 4 0 31,-2-3 0-31,1 2 0 0,-3 1 0 0,-6 2 0 15,-1 8-1-15,-8-8-1 0,5 9-2 16,-8-3-4-16,-7 2-16 16,4 1-10-16,-9-3-38 15,-3-1-30-15,3 0-122 16,-2 5 143-16</inkml:trace>
  <inkml:trace contextRef="#ctx0" brushRef="#br0" timeOffset="3200.94">5311 14611 169 0,'-15'-35'73'16,"7"-6"-36"-16,-11 0-12 15,12 1 42-15,7 5 19 16,-1 9 23-16,1 2-6 16,-2 1-49-16,-2 0-19 15,18 0-22-15,-1-3-7 0,6 0-5 16,1-3-1-16,-2-12 0 16,16 4 0-16,-4-13 0 15,2 1 0 1,1 7 0-16,-4 3 0 15,7 4 2-15,-1 3 0 0,7 4 7 16,4-3 5-16,12 10 7 16,5 2 1-1,-11-8-5-15,2 11-3 16,-6-6-7-16,-5 0 3 0,14 11 14 16,-5-6 4-16,6 7 5 15,2-5-3-15,4 11-11 16,4-4-2-16,-2 1-5 15,1 1-1-15,-3-7 0 16,1 5 3-16,4-8 13 0,9 11 6 16,-4-7 11-1,-2 1-1-15,0 8-10 0,-7-8-6 16,12 11-10-16,4-3-4 16,4 3-5-16,0 1-2 15,-5-3-3-15,1-2-1 16,-1-8 0-16,5-4 0 15,1 6-1-15,-2 1-1 16,0 3 0 0,-3 4 1-16,7-1-1 15,-5 2 1-15,-2 1 0 16,3 2 0-16,-5 1 1 0,6-1-1 0,-4-1 0 16,4 2 0-16,-12 1 1 15,-7 2 1-15,-8 3 1 16,-5 0 1-16,1 2-2 15,0-2 0-15,-7 1-2 16,4 3 0-16,-7 1-1 16,-1 3 0-1,5 14 1-15,-13-5-1 0,1 3 3 16,-2 3 0-16,-2-4 0 16,-2 4 0-16,-1 5-2 15,0-1 0-15,-6-4 1 0,-2-1 0 16,-5-3 1-1,-12 4 0-15,7 3-1 16,-1-2 0-16,0 8 0 0,12-3-1 16,-20 0 1-16,2 0 0 15,-6-8 0-15,-5 5 0 16,-9-9 2-16,-5 4 0 16,-2-5-3-16,-2 0-1 15,0 0-9-15,-3 1-3 16,-2 5-3-16,-7-6-1 0,4 9 6 15,-2-3 3-15,0 0 6 32,-2 10 0-32,-13-16-6 15,-1-1-6-15,-15-3-5 0,1-2-2 16,4 5 7-16,-4 3 6 0,-6-2 7 16,1-7 1-16,-9 1-1 15,-2-6-2-15,1 0-10 16,-7 0-6-16,9 7-17 15,-10-2-6-15,0 11-4 16,-5 0-3-16,-7 4 8 16,4 0 7-16,-1-2 16 15,-3-4 12-15,2-5 24 0,4-2 16 16,4-7 22 0,6-1 3-16,-11-18-4 15,1 6-11-15,-3-5-18 16,3 3-3-16,9 7-10 0,-6 0-3 15,2 10-5-15,-6-7-2 16,7 6-2-16,2-7 1 16,0-3 4-16,0-3 2 15,5-10-1-15,4-1-1 16,2-11-5-16,11 2-1 0,-1-10-1 16,10 4 0-16,12-3 2 15,-12-4 1-15,16 1 4 16,-3-8 2-1,3-9-1-15,11 1 0 0,6-16-5 16,7 3 0-16,3-15-2 16,2 0-1-16,7-1 0 15,3 0-1-15,13 12-1 16,4-7-2-16,9 4 0 16,3-6-2-16,14-7-9 15,2 4-18-15,9 2-61 16,7 1-53-16,-3-1 89 15</inkml:trace>
  <inkml:trace contextRef="#ctx0" brushRef="#br0" timeOffset="6420.92">4970 3042 126 0,'-55'-60'112'15,"31"45"11"-15,5 5-20 16,-5-8-21-16,7 9-31 16,-11-9-12-16,-9 5-11 15,8 6 2-15,-13 4 3 16,8 9 0-16,-1 6-5 15,-2-2-6-15,-3-6-9 16,-4 10-5-16,0-5-4 0,-9 9-3 16,-12-6 0-1,5-5-1-15,-11 4 0 0,8 5 0 16,3-1 0-16,-7 0 1 31,6 0-1-31,10-6 1 0,-14 1 0 0,12 0-1 16,-2 2 0-1,-10-2 0-15,19 4 0 16,0 2 1-16,2-1-1 0,-4 4 0 0,3 1 0 16,2 1 0-16,3 2-1 15,8 3-1-15,0 4 0 16,-2-2 0-16,5 18 0 16,2 0 0-16,3-2 1 15,3 1 0-15,2-12 1 16,2-2-1-16,5-1-1 15,1 1 0-15,5-5-1 16,2-2 0-16,4 1-1 16,5 3 1-16,7-3 0 15,-1 5-2-15,7-3 1 16,2-4-2-16,6 8 2 0,7-11 0 16,7 3 1-1,7 5 1-15,11-10 1 0,2 2 1 16,1-9-1-16,-1-2-1 15,-4-2-3-15,0 1 0 16,11 3-2-16,0-7-1 16,16-5-4-16,-1-5-2 15,-1-1 1-15,2 5 1 16,7 9 6 15,4 4 3-31,-5-2 1 0,-1 0-2 16,-18-2-9-16,-1 1-2 0,6 5-3 0,6-1 5 0,3-4 10 15,5 3 3-15,-5 0 5 16,0 1-1-16,4 7-1 16,-7-3-1-16,16 8 2 31,-10-1 0-31,-1-2 2 0,11 7-1 31,-7-12 3-31,3-1 2 0,-1-3 3 0,-4-4 0 16,1 1-3-16,7-2-2 0,0-1-3 15,0-1 1-15,-4 0-3 16,-1-5-1-16,3 2 0 16,4 2 0-16,-1-11 0 15,-3 4 2-15,9-11 6 16,-10-8 7 0,7 8 12-16,-5-9 9 0,-8 3 17 15,8 5 15-15,-3-7 2 0,1 4-5 16,-8-3-20-16,-8-4-15 15,-9-1-5-15,-1-1 2 16,1-1 8-16,5-3 2 16,-3 6-5-16,-6-8-6 0,-9-4-12 15,-6 7-7-15,-8-13-7 16,3 8-2-16,-2 3-1 16,-4-8 0-1,0 13 1-15,-7-2 0 16,-10 4 0-16,6 3 1 0,-12-1 0 15,10 3 1-15,-6 4 1 16,-10 2 0-16,-7-3 0 16,-2 1 1-16,-9-6 0 15,-4-2 0-15,-4-6 0 16,-25-10 1-16,-1-5 2 16,-4-3 0-16,-10 2-4 15,9 6-3-15,-15 4-5 16,-3 6 1-1,-6 3 6-15,1 4 5 0,-1 5 5 0,-3-4 0 16,3 8-5-16,-6 3-2 16,-7-4-4-16,-13 1 0 15,-9-1 0-15,-4-3 0 16,-10 2-2-16,1 2-2 16,-7-2-3-16,-5 3-2 15,5 13 0-15,2 4-1 16,7 10 0-16,6-3 2 0,14 2-5 15,-4-1 2-15,-1-1 0 16,-1 5 1-16,-9-3 8 16,-4 2 1-16,3-2 4 15,-5 1 3-15,-8 5 1 16,-2 3-1-16,-5 7-3 16,-5 2-2-16,-7 1-8 15,2 1-33 1,-4 2-126-16,1 6-115 0,-2 14 165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38:45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10007 12460 421 0,'1'-3'235'0,"-8"-5"-27"16,1-1-132-16,1-7-54 0,1-3 13 16,-3-3 28-16,1-1 11 15,-2-4-2-15,-1-7-7 16,-1-9-17-16,4 1-7 15,-3-11-10-15,3 0-4 16,0-1-11-16,2-5-3 16,-1-6-7-16,3-1-1 0,-2-7-3 15,3-6 0 1,-1-3-2-16,2 0 0 0,0-8 0 16,0 1 1-16,-2-2 1 15,0-2 0 1,1 4-1-16,1 3 0 0,0-2-1 15,0-6 0-15,3 1 0 16,1-2 0-16,1 6 0 16,-2 4 0-16,3 4 1 15,-5-3 0-15,0 4 0 16,0 1 0-16,-3 1 0 16,-1 6 0-16,-3-8 0 15,0-2-1-15,1-3 0 16,-1-1 0-16,0 2-1 15,1-2-1-15,3-2 1 16,-3-6 0-16,6 3 0 0,0 1 1 16,2 5-1-16,2 1 1 15,-2-5-1-15,2 1 0 16,2-1 0-16,-2 4-1 16,4 4 1-16,-3-1 0 15,0-8 0-15,0 1 0 16,0 1 0-16,-3-3 0 15,-1 6 0-15,1-1 0 0,4 3-1 16,2 1 1-16,3 10 0 16,4 6 0-16,0 5 0 15,0 3 0-15,-6-6 0 16,3 0 0-16,-9-3 0 16,4 1 1-16,3 11 0 15,-3 1 0-15,7 10-1 16,-5 4 1-16,-3-3-2 15,-1 3 0-15,-4-5-1 16,-6-7-2-16,-1 4 2 16,2 1 0-16,-8 7 2 15,7 8 1-15,2 3 0 16,-4 2 0-16,1 2 0 16,0 0 1-16,-7-1-1 15,2 5 0-15,3 1 1 0,-6 2-1 16,6 5 1-16,-7-1 0 15,3 6-1-15,2-3 0 16,-1 5 0-16,5 3-1 16,-4-1-1-16,3 4-3 15,1 4-3-15,1 0-2 16,0 1 1-16,4 9 1 16,1 4 3-16,0 1 1 15,3 7 0-15,0 1 0 0,-4 0 1 16,1 2 1-16,-2-4 1 15,-3 2 1-15,4 3 0 16,-6-6-1-16,4 2 1 16,0-8-1-16,-1-1-1 15,0-11 0-15,-1-6-2 16,1 5-1-16,2-13-1 16,0 9-2-16,-3-5 2 15,0-14 0-15,-2 1 3 16,-1-9 3-16,5 0 0 15,-2 2 0-15,2-3 0 16,2-1 0-16,5-1 0 16,0-1 0-16,6 3 0 15,-2 1 0-15,3 0 2 16,0 8 1-16,-3 5 0 0,-2 3 1 16,3 8-2-16,-7-2-1 15,6 6 1-15,1 3-1 16,-1 11 2-16,15 7 1 15,2 5-1-15,7 4 0 16,-1 1 2-16,-4 2 0 16,3 9 1-16,-6 2 0 15,3 10-3-15,-6 3 0 16,0-2-5-16,0-1-27 0,7-2-142 16,0-4 120-16</inkml:trace>
  <inkml:trace contextRef="#ctx0" brushRef="#br0" timeOffset="5814.16">14956 11853 197 0,'-66'-33'93'0,"52"27"-28"16,4 0-16-1,1-2-4-15,-7-2 4 0,5 2 4 16,-6-5 0-16,3 8 0 16,-1-1-4-16,-1-5-11 15,2 8-3-15,-7-6-7 16,2-2-3-16,-2 7-6 15,-2-3-3-15,0 10-7 16,0 1-3-16,-4 4-4 0,1 3-1 16,-2-1-1-16,-5 3 0 15,0-1 0-15,1 5 1 16,1-3-1-16,0-1 0 16,-1-1 1-16,-2-4-1 15,6 3 0-15,-2 0 0 16,1-2 0-16,4 4 0 0,-3-3 1 15,4 5 1-15,2 2 6 16,4 1 3-16,-1 1 4 16,2-2 2-16,2 2-3 15,0 0-1-15,2 4-1 16,4 4 0-16,0 1 1 16,4 2 2-16,5 7-1 15,-2-7 1-15,4 7-2 16,7 3-1-16,-2-11-2 15,6 7-1 1,1-8-1-16,-1-1 0 0,5-1-1 16,2 1 0-16,5 2 1 15,1-3 0-15,6 5 0 16,8-3-1-16,4-2-3 16,4 3 0-16,4-2-2 15,-3-2 0-15,2 1 1 16,-1-8 0-16,0-6 0 0,3-1-1 15,4-6-1 1,0-1 0-16,10 5-1 0,3-3 1 16,-1-5 0-16,0 3-1 15,-2-10 1-15,-4-1 1 16,6-6-1-16,8 3 1 16,-2-1-1-16,-4-3 1 0,-9-3 1 15,-10-3-1-15,-5-3 1 16,0 0-1-16,2 1 1 15,-2 2 0-15,-11-3 3 16,0-3-1-16,-11 2 3 16,-1 0 1-16,-4-4 3 15,-6 1 2-15,-4-3 11 16,-12-5 3-16,2-4 3 16,-14-2 0-16,3 1-7 15,-3-1-2-15,-13 1-6 16,-2 2-3-16,-17-4-5 15,-7 0-1-15,-4 5-2 16,1 0-2-16,-1 6-1 16,1 7 1-16,3 3-1 0,5 4-1 15,-10 7-1-15,0-2-1 16,-5 6 1-16,1 3 0 16,6 0 2-16,-3 7 0 15,3-1-2-15,-6 0 0 16,1 4-1-16,1 0-1 15,8 3-2-15,7 2-6 16,5 4-28-16,7-3-28 16,6 2-72-16,3-3-65 0,6 4 128 15</inkml:trace>
  <inkml:trace contextRef="#ctx0" brushRef="#br0" timeOffset="7067.95">13360 12826 830 0,'3'-8'339'0,"-7"6"-213"16,5 5-69-16,-4-3-61 15,2-1-1-15,0 0 2 16,-17-5 3-16,-35-8 1 16,30 15 1-16,-8-5 0 15,3-5 0-15,-4 2-1 16,-5 0-1-16,2 1-4 16,-3 9-4-16,-6-2-8 15,-1 1 0-15,-17 2 1 16,0 2 4-16,-7 2 9 15,-3 2 1-15,-3 6 1 16,0 0 1-16,-10 3-1 16,-7-1 1-16,4 6 0 0,-5-3 0 15,2 4-1-15,-2 3 0 16,-4-3 0-16,3 2 0 16,4 2 0-1,8 1 1-15,-11-2-1 0,1-3 1 16,0-3 0-16,1-2 1 15,13 1 0-15,-13-7-1 16,0-3 0-16,0-5 0 16,-1-5-1-16,13 0 0 0,0-1 1 15,0-6-1-15,-3-3 1 16,1-3 0-16,5 3 1 16,2 4 0-16,5-11 1 15,-1 4-1-15,0-1 0 16,1 0 0-16,10 8-1 15,3 7 1-15,8-2 0 16,4 12-1-16,2-2 1 16,2-2-1-16,11 6 1 15,-9-12-1-15,12 5 1 16,9 4 0-16,1 2 0 16,6 3-2-16,4-3 0 15,-3-4 0-15,0-4-2 16,8 2 0-16,0-3-5 15,0 1-6-15,3-5-26 0,-2-2-17 16,0 1-63-16,9-1-56 16,3-3 111-16</inkml:trace>
  <inkml:trace contextRef="#ctx0" brushRef="#br0" timeOffset="8034.83">9456 13005 623 0,'-35'68'253'0,"28"-64"-151"16,5 3-66-16,2-2-31 15,0 2-1-15,1 0 4 16,-1-5 2-16,2 3-2 15,1 0-1-15,-3-5-6 16,0 0-1-16,11 12 0 16,35 28 0-16,-22-25-2 15,4 6-1-15,0-4 1 16,9 9 0-16,-8-4 1 16,-1-2 1-16,3 1 0 15,-6-2 0-15,-2-2 1 16,-5-1 2-16,-7-3 1 15,-3-5 4-15,-4-1 5 16,2-2 0-16,-6-5 2 16,1 1-1-16,-1-1 2 0,-1-1 0 15,0 0-2 1,-1 0-2-16,1 0-6 0,-10-2-2 16,-36-43-1-1,22 26-2-15,4-7 0 0,-6-4 0 16,-2-2 0-16,4 0 0 15,-12-1 0-15,6 9 0 0,3 2-1 16,-5 0 0-16,7 2 1 16,0 0-1-16,5 6 5 15,3 3 6-15,4 4 13 16,3 1 6-16,3 1 5 16,2 2-2-16,4 1-12 15,2 0-5-15,0 2-12 16,0 0-4-16,1 0 0 15,17 0 0-15,34 3 1 16,-26 2-1 0,4 0 1-16,-1-2 0 15,3-2 1-15,1-4 2 0,0-1 2 16,9-3 3-16,-6 0 0 16,5-3 0-16,5-4-4 15,-11 0-3-15,8 0-4 0,-7 2-8 16,2 2-45-1,-2 3-39-15,4 0-257 0,1 6 233 16</inkml:trace>
  <inkml:trace contextRef="#ctx0" brushRef="#br0" timeOffset="16374.2">6201 11748 439 0,'-71'43'183'15,"58"-44"-89"-15,-1 0-81 16,2 3-9-16,1 0 6 16,-4 0 7-16,-1 2 15 15,-2-3 6-15,-2 0-2 16,4 5-5-16,2-4-11 16,2 6-5-16,5 1-8 15,-3 1-4-15,2 2-4 0,2 4-1 16,1 6 0-16,1 2 1 15,1 4 0 1,1-1 0-16,2 1 0 0,3 7 1 16,7 5-1-16,-1 0 1 15,8 9-1-15,3-8 0 16,6 2 0-16,6 1 0 16,3-17 0-16,7 10 0 0,5-9 0 15,2-5 0-15,11 0 1 16,3-6 0-16,1-4 1 15,4 2 1 1,0-9 0-16,1-4 0 0,9-3 1 16,4-5 2-1,-2-6 3-15,-6-4 0 0,-3 3 0 16,-4-4-1-16,-2 2-3 16,0-2 1-16,-1-7 1 15,-8-3 0-15,-12-4 13 16,-7 3 8-16,-15-2 14 15,-5 0 7-15,-7-9-1 16,-7-3-2-16,-7-2-3 16,-8-1 3-16,-15 8-4 15,-5-6-1-15,-14 4-11 0,-12-7-9 16,-8 8-11-16,-8-3-3 16,-5 4-4-16,5 6-1 15,-8-1 0-15,2 3 0 16,-12 3 0-16,4 7 0 15,3 8 1-15,-1 5 1 16,11 6 3-16,0 0 0 0,7 2-3 16,9 8-3-16,9 9-4 15,8 5-3 1,15 10-3-16,1-6-10 0,10 4-49 16,5-6-37-16,7-8-145 15,5 4 156-15</inkml:trace>
  <inkml:trace contextRef="#ctx0" brushRef="#br0" timeOffset="17244.25">6223 10916 165 0,'-25'0'66'15,"2"-2"-41"-15,5 3-16 0,2 0-9 16,-3 1 0-16,0 3 2 15,3-2 14-15,-4 3 41 16,3 3 14-16,0 7 26 16,2 0-7-16,1 9-29 15,2-1-10-15,3 13-21 16,-1 2-6-16,6 11-8 16,-1 7-4-16,8-2-6 0,2 0-2 15,6-11-3-15,3-2 0 16,5-8-1-16,7 1 1 15,8-3 1-15,4-4 0 16,14 0 1-16,6-3-1 16,2-3 0-16,2-3-1 15,-1-9 0-15,-3-4 0 16,4-13 3-16,4-4 5 0,8-6 7 16,-5-5 7-16,-1-2 9 15,-7-4 6-15,-15-1 10 16,1-3 4-16,-9-5-2 15,-3 4-6-15,-2-8-17 16,-3-4-9-16,1 1-11 16,-6-9-1-16,-5 8-1 15,-6 3 1-15,-11 0 3 16,-3 8 5-16,-17 1 4 16,-6 5 3-16,-12 6 0 15,-7-1-4-15,-4 6-4 16,-1 4 0-16,-10 4 2 15,1 5 1-15,-13 6-5 16,-8 5-3-16,-3 9-7 16,-5 8-2-16,8 17-4 15,1 9-4-15,7 16-25 0,7 3-25 16,7 4-77-16,14-2-92 16,21-9 146-16</inkml:trace>
  <inkml:trace contextRef="#ctx0" brushRef="#br0" timeOffset="18790.57">14439 11426 667 0,'-112'88'239'16,"96"-84"-175"-16,6 1-74 15,-2-4 0-15,-3 4 20 16,1 3 19-16,-1-3 32 16,0 4 5-16,-2-8-8 15,1 5-16-15,-3 0-33 16,2 0-7-16,0 9-4 15,-1 4-3-15,2 9-2 16,-1 10-1-16,-6 0 2 16,-3 3 1-16,-5 2 5 15,3-5 0-15,-4 7 2 0,-1-4 0 16,-5 1 2-16,-8 3 0 16,0 7 1-16,-1 0 1 15,-1 6-2-15,5 3-1 16,-3-2-1-16,-9-3-2 15,-2-8 0-15,-3-3 0 16,-6-4 0-16,7 4-1 16,2 2-2-16,1 0 0 15,1 3-4-15,4-1-2 16,-5-3-5-16,-3-2-3 0,-7-7 2 16,-5-4 1-16,3-1 8 15,4 4 3-15,-1 2 3 16,2-1 0-16,-13 2 2 15,-7 6 0-15,-4 2 2 16,-2 4-1-16,1-2 1 16,-6-7-1-16,-5-2-1 15,1-3-1-15,-3 0 0 16,6 0 0-16,-6-1-1 16,-1 4 0-16,0 0 0 15,-1 7 2-15,11-3 7 16,-8-10 3-16,-1 4 2 15,-3-5-1-15,-3 0-2 16,-1 0-2-16,0-7 1 0,-5-1 0 16,4-5-3-16,2-1 0 15,2-7-3-15,0-3-1 16,5-7-2-16,5 3-1 16,10-4 0-16,1-2 0 15,0-1 0-15,7-1 0 16,1 4 1-16,6 3 5 0,2 1 20 15,-6-1 7-15,3-1 12 16,-1 1-2-16,7-1-18 16,8 4-7-16,1-4-13 15,7 2-2-15,0 0-3 16,-2 0-2-16,20 4-3 16,-4 1-1-16,8-1-6 15,9 3-5-15,-2-2-23 16,5 1-17-16,12 2-48 15,-1 0-38-15,-3-10-153 16,8 11 189-16</inkml:trace>
  <inkml:trace contextRef="#ctx0" brushRef="#br0" timeOffset="19469.34">8475 13965 620 0,'-32'-56'228'0,"31"70"-174"16,-2 0-41-16,3 6-13 15,6 3 2-15,2 2 4 16,1 3 5-16,6 7 2 16,-3-1 0-16,11 8-3 15,0-1-2-15,10 0-1 16,-1-6 0-16,-7-12-2 16,5-2 1-16,-14-12 9 15,-1 3 6-15,-3-5 16 16,-11-2 10-16,4-4 14 15,-3-1-2-15,-4-1-16 16,2-1-12-16,-1 0-29 16,-17-17-10-16,-35-33-14 15,23 31-1-15,-12-6 3 0,3 2 5 16,0-7 12-16,5-1 3 16,5 6 1-1,4-1 2-15,5 13 3 0,2 1 2 16,-1-7 1-16,7 7 0 15,-2-1 2-15,5 1 0 16,3 9 3-16,1-4 1 16,3 0-6-16,2-4-3 0,10 1-2 15,6 1-1-15,17 4 6 16,2 1 3-16,11 4 6 16,3-1 5-16,8-4 4 15,6 0 2-15,-3-8 1 16,1-1 3-16,-3-3 3 15,-4-4-1-15,-1-5-9 16,1 1-7-16,4-2-13 16,0 6-6-16,0 1-66 15,-2-4-98-15,-5 7 107 16</inkml:trace>
  <inkml:trace contextRef="#ctx0" brushRef="#br0" timeOffset="29138.69">9708 10459 64 0,'-1'0'51'0,"0"0"9"0,1 0 2 16,0 0 5-16,-1-1-3 15,-1 0-6-15,1 0-17 16,0 0-4-16,1 0-4 16,0 0-1-16,-1-9-1 15,0 1-4-15,-3-26 0 16,0 25 2-16,2 4-3 16,-4-4-2-16,-4-4-6 15,5 2-2-15,-2-12-6 16,3 3-1-16,3 0-5 15,-2-1-1-15,3-5-2 16,0-3 0-16,-9-6 0 16,6-2 0-16,0 7 0 15,5-2 0-15,-9 0 3 16,7 3 7-16,-2-1 10 0,-2 4 3 16,9 0 2-16,-6-1-4 15,-1-8-7-15,-7-5-1 16,6 0-4-16,-3-2-2 15,6 8-4-15,2 1-2 16,4 7-1-16,-5-3 1 16,1 2 0-16,0 4 2 0,-2 1 1 15,2 3 0-15,-2 3-1 16,5 1-2-16,0 1-1 16,0 3-1-16,-2-3 1 15,1 0-1-15,1 1 3 16,-5-4 1-16,8 5 3 15,-6-3 2-15,-5 3 0 16,6-1-1-16,-3 5-3 16,1 1-2-16,0-7-1 15,2 1 0-15,-3-1-1 16,0-3 0-16,0 3-1 16,1 5 1-16,-11-9-1 15,11 14 1-15,3 4-1 16,-7-6 1-16,6 8-1 15,-11-8 0-15,4 3-1 16,-14-5-2-16,18 10 1 0,3 6-1 16,-4-3 1-16,14 9 0 15,-16-5 0-15,3 2 1 16,-4 3 0-16,-4 2-1 16,7 6 1-16,0-1-1 15,1 0 1-15,-3 0 1 16,-2-1-1-16,-2-1 1 15,-3 2 0-15,9 2-1 16,-4 4 1-16,-1-1-1 0,-1 8 1 16,-1 1-1-16,-3 6 1 15,-1 3-1-15,0 5-3 16,1 6-10-16,-2 0-43 16,-3-7-26-16,2-4-66 15,-7-14-48-15,3-5 129 16</inkml:trace>
  <inkml:trace contextRef="#ctx0" brushRef="#br0" timeOffset="37655.9">6388 8103 138 0,'-21'4'90'15,"-1"2"-6"-15,-12 1-23 16,8 1-13-16,-8 6-20 16,5-1-11-16,5 6-12 15,-3 2-2-15,5 3-3 16,-3 6 1-16,4 2-1 16,-1 3 0-16,3 0 0 0,-1-2 0 15,3-1 1-15,3 2 5 16,3-7 6-16,4-1 2 15,5-2 0-15,2-3-4 16,5 4-5-16,2-3 1 16,5 5 10-16,0-3 2 15,4 0 3-15,3-1-2 16,0-3-7-16,6 6-3 0,5 1-3 16,0-2-1-16,9 0-2 15,2-4-1-15,5-4-1 16,4 2 0-16,0-5-1 15,1 0 1-15,-2-4 0 16,6 0 0-16,5-1-1 16,4-1 0-16,2-4 0 15,-1 0 1-15,-6-1 3 32,-5-1 7-32,-5-1 15 0,-3-3 3 0,1-6 2 15,6 2-6-15,-5-1-8 16,0-1 3-16,-5-3 10 15,-12-1 5-15,-1-2 5 16,-3-2-1-16,-6-4-12 16,0 0-5-16,-7-3-11 15,-3-1-3-15,-3 1 0 0,-3-2-2 16,-4-5 2 0,-1 4-1-16,-6-8-2 0,0-1-1 15,-4 1-2-15,-3-2 0 16,-12-1-1-1,1 7 0-15,-3-6-1 0,-7-2 0 16,0 2 0-16,-2-5 1 16,-14-1 0-16,4 3 1 0,-1 4-1 15,-3-1 0-15,1 9 0 16,-2 6 0-16,-8 4 4 16,7 5 1-16,-14 8-1 15,-2 3-2-15,6 14-3 16,-10 2-5-16,14 14-43 15,-2 8-53-15,4 11 64 16</inkml:trace>
  <inkml:trace contextRef="#ctx0" brushRef="#br0" timeOffset="46650.52">12413 9174 512 0,'20'26'216'0,"-7"-11"-120"16,-4 1-24-16,7 5-20 16,-4-8-2-16,0 8-2 15,-3-5-4-15,-8-3-10 16,3 3-7-16,-8-6-15 0,5 8-6 16,-1 4-6-16,-2 2-1 15,2 13-4-15,-6 2-2 16,-4 14-7-16,1 11-1 15,-5 21 1-15,-9 6 2 16,0 8 7-16,-10 2 3 0,-2 7 2 16,2 8 2-16,-6 0-1 15,4-1 1 1,2 6 1-16,0 2 0 0,-3 7 4 16,7 6 1-16,-6 6 1 15,-5-4 1-15,5 5 2 16,-11 3 2-16,2-8 4 15,2 1 3 1,1-6 2-16,-2-13-1 0,4-3-6 16,-1-6-6-16,-1-10-7 15,-3 0 0-15,3-8-1 16,-3-4-1-16,-5-1 1 16,0-2 0-16,-9-8 0 15,1 1 1-15,0 8 0 16,1-2 0-16,1 3 1 15,-8-3 1-15,-3-6 0 0,2 2 1 16,-2 1 3-16,8-1 2 16,2-7 6-16,2-7 2 15,3-12 3-15,4-5-2 16,-8-3-5-16,5-2-3 16,3 6-6-16,-6 1 0 15,9 0 4-15,-4-1 1 16,3-4 7-16,3-4 1 0,-4-3-1 15,4-2-2 1,0-4-5-16,1-2-3 0,1-1-2 16,-3-4-2-16,-1-3-2 15,5 3 0-15,7 2-1 16,3 2-1-16,1 6 1 16,1-2 0-1,0-5 3-15,-1 2 2 0,-2-4 3 16,-5-4 2-16,10 5-1 15,-5-8 1-15,12-2-1 16,6 0-1-16,-9-7-1 16,7 3-2-16,0-2-4 15,0-3-1-15,4-2-4 16,2-3-6-16,4-3-21 16,-1-2-18-16,5-1-54 15,0 0-28-15,0 0-72 0,0 0-57 16,5-8 170-16</inkml:trace>
  <inkml:trace contextRef="#ctx0" brushRef="#br0" timeOffset="47276.57">9622 14464 487 0,'-9'7'228'0,"2"1"-88"16,-7 2-56-16,7 0-41 15,2-1-11-15,-11 3-16 16,10-2-8-16,-4 8-7 15,-3-4-1-15,1 2-4 16,-1 9-1-16,-6-4-6 16,3 8-1-16,-3 0-5 15,0 5 0-15,3 1 1 0,-5 2 3 16,5 2 7 0,-2-3 5-16,2 2 8 0,-2-3 9 15,4 1 18-15,0-5 14 16,4-3 17-16,-1 0 2 15,3-7-9-15,4-1-11 16,1-1-20-16,3-9-6 0,0 0-8 16,3-1-3-16,1-7-2 15,4 6 1-15,6-3 10 16,2 1 5-16,5-4 9 16,1-3 4-16,6-7-4 15,3-4-2-15,6-3-5 16,1 0-3-16,6-2-7 15,2 3-2-15,-1-5-7 16,-6 3-2-16,-9 0-3 16,-3-1-1-1,-7 6-1-15,4-1-3 0,-1 3-28 16,-4 1-27-16,1 3-93 16,1-1-73-16,-2 0 138 15</inkml:trace>
  <inkml:trace contextRef="#ctx0" brushRef="#br0" timeOffset="63545.76">11828 7461 387 0,'33'30'174'16,"-22"-35"-55"-16,9 4-33 15,8 1 0-15,3-3 16 0,7-1 8 16,4 0-8-16,0-9-9 16,2-1-6-16,-4 0-18 15,-4-10-13-15,7 3-25 16,0 4-12-16,3-2-10 31,-1 3-4-31,-2-1-4 0,-1 2 0 0,-6-5-19 16,-5 5-25-16,-9-3-71 15,-5-3-60-15,-9 4 106 16</inkml:trace>
  <inkml:trace contextRef="#ctx0" brushRef="#br0" timeOffset="63856.84">12224 7516 819 0,'-7'11'284'16,"6"4"-253"-16,1-2-27 15,5 8-4-15,-4-3 1 16,1-3 1-16,-1 5 0 16,1-2 2-16,-2-2 0 0,-2 2 1 15,-2-1 1-15,0 8-3 16,1-1-1-16,2 4-4 15,2 0-6-15,1-1-25 16,6 2-12-16,-3-4-23 16,3-2-2-16,1-6 13 15,-2-2 8-15,2 0 9 16,-2-5-6-16,2 0-55 16,-2-6-60-1,0-1 101-15</inkml:trace>
  <inkml:trace contextRef="#ctx0" brushRef="#br0" timeOffset="66020.69">12148 7450 123 0,'-23'-39'42'0,"32"23"-35"0,-3 5 8 15,0 2 35-15,-1 0 19 16,-1 5 27 0,-4-6-2-16,-2-6-25 15,2 2-17-15,0-1-28 0,3 4-10 16,4 3-9-16,-1-4-3 16,1-5-1-16,1-1 1 15,2 0 10-15,1 4 6 0,0 1 13 16,0-2 4-16,6 3 1 15,-2-1-4-15,4 3-9 16,2 4-6-16,5 5-9 16,-2-3-4-16,6 5-3 31,2 3-1-31,-7 1 0 0,6 7 0 0,-10 1-1 16,6 4 1-16,-8-1-1 15,-2 3 1-15,-8 0 0 16,-3 1 0-16,-4 3 1 15,-1 0 1-15,-6-2 1 16,-4-2 3-16,-6-1 2 16,-5-2 1-16,2 2 1 15,-6-2 0-15,-6-1-2 0,1 1-1 16,-6-5-2-16,2 1-2 16,2-3-4-16,2-1-12 15,7 4-59 1,4-1-62-16,4 1 82 0</inkml:trace>
  <inkml:trace contextRef="#ctx0" brushRef="#br0" timeOffset="66939.94">12741 7564 452 0,'-55'-63'200'16,"53"63"-97"-16,0 0-36 16,0 0-38-16,2 0-3 15,-1 0-4-15,0 0 0 0,0 0-2 16,0 0-2-16,1 0-7 16,0 13-4-16,11 46-5 15,0-23 0-15,1 4-2 16,-1-5 0-16,1 11-17 15,-1-6-18 1,2 9-45-16,0-4-35 0,-2-18-93 16,0-3 128-16</inkml:trace>
  <inkml:trace contextRef="#ctx0" brushRef="#br0" timeOffset="67204.82">13099 7513 430 0,'7'-9'194'16,"9"7"-73"-16,3 1-42 15,6 1-7-15,-4-1 4 16,1-1 1-1,1 0-11-15,-1-2-18 0,1 2-7 16,-2-3-17-16,-2-3-4 0,-4-2-14 16,-12-12-12-16,11 7-91 15,2 4-93-15,-7 9 116 16</inkml:trace>
  <inkml:trace contextRef="#ctx0" brushRef="#br0" timeOffset="67402.39">13322 7461 375 0,'-61'95'201'31,"56"-87"-48"-31,5-2-53 16,4 2-8-16,0-4-7 0,4-1-5 0,8-5-15 16,3-2-11-16,14-2-26 15,1-6-10-15,3-1-15 16,8-1-3-16,-10-5-50 0,2 3-42 15,-7 2 56-15</inkml:trace>
  <inkml:trace contextRef="#ctx0" brushRef="#br0" timeOffset="68348.3">14109 7521 343 0,'29'-76'143'0,"-41"75"-73"15,7 1-6-15,0-1 29 16,3 7 15-16,-6-6 16 16,-3-4-21-16,2 4-44 0,-3-6-12 15,5 6-24-15,2 6-5 16,-1-6-9-16,2 1-8 16,3 8-5-16,1-3-2 15,8 9 0-15,3 4 1 16,2-6 2-16,3 3 1 15,3-1 1-15,1 0 0 16,6 2 1-16,-2-4 1 16,5 0 0-16,-3 1 1 0,-2-5 0 15,2 3 0-15,-8 1 3 16,-3-3 0-16,-4 5 2 16,-8 1 0-16,-7 4 2 15,0 3 0-15,-17 4 0 16,4-3 1-16,-6-4-4 15,-8 3-1-15,1-3-2 16,-3 3-1-16,0 3-1 16,-1-5-1-16,3-2-8 15,0-1-12-15,7-9-39 16,-2-3-34-16,9-10-174 16,5-3 175-16</inkml:trace>
  <inkml:trace contextRef="#ctx0" brushRef="#br0" timeOffset="68952.53">14129 7545 694 0,'6'-4'244'0,"1"1"-210"15,5 6-26-15,0-1-8 16,-2-1 1-16,1-1 10 15,0 1 6-15,3 0 10 16,4-1 2-16,7-2-5 16,-4-5-6-16,8 0-8 15,4 0-5-15,-5 3-3 16,0-1-2-16,2 3 1 16,-6 2-1-16,4 0 0 15,0 3 0-15,-10 2-1 16,-1 1 0-1,-3 6 1-15,-1-1 1 0,-4 6 1 16,-3-1 0-16,-4 3 1 16,0 3-1-16,-4 3-1 15,1 1 1-15,-2 3-2 16,2 3 1-16,2 3-1 16,2 0 0-16,4 3 0 15,3-3-2-15,3-11-1 0,-8-2 1 16,11-12 0-16,-2-9 2 15,5-5 2-15,8 0 2 16,0-11 1-16,-2-7 0 16,1-2 1-16,2-8 2 15,-7-1 14-15,-1 4 9 0,-9-7 19 16,-9 7 7-16,0 4 4 16,-5 1-4-16,-12 3-17 15,-2 0-11-15,-10 5-21 16,-2 2-7-16,2 10-13 15,-3 4-14-15,-7 7-40 16,-4 6-26-16,-2 12-81 16,-6-1-94-1,2 10 174-15</inkml:trace>
  <inkml:trace contextRef="#ctx0" brushRef="#br0" timeOffset="74872">12047 7704 515 0,'-9'-24'185'0,"12"2"-154"16,-2-4-7-16,2 9 27 15,-3-1 14-15,0 4 24 16,3 3-4-16,1 5-30 15,-1 1-15 1,5 5-28-16,2 1-8 0,3 2-7 16,6 0-1-16,5 5 2 15,2 0 1-15,12 5 0 16,5 1 1-16,16-1-1 16,7 1-1-16,9-3 1 15,4 3 0-15,-4 3 1 16,-2 0 0-16,9 8 2 15,9 0 1-15,9 4 2 16,0-2 0-16,-4-3 0 16,-8-3 0-16,10-2-2 15,4-3 0-15,2 1 2 0,-4-5 5 16,2-4 9-16,0-2 2 16,-2-9-2-16,-1 0-4 15,-13 0-9-15,-5-2 0 16,-3 9-1-16,-3-3 1 15,-15-6-1-15,-2 0 0 16,-22-8-2-16,-3 2 0 16,-7-2-6-16,-5 5-11 0,-3 2-35 31,-5-8-27-31,-5-7-103 0,1 2-84 0,0-1 165 16</inkml:trace>
  <inkml:trace contextRef="#ctx0" brushRef="#br0" timeOffset="76565.5">22007 2873 172 0,'-44'-11'81'15,"47"-1"-17"-15,-4-2-35 16,1 3 14-16,0 0 42 0,-4-2 16 16,1-3 8-16,8 4-11 15,-3-4-24-15,-2 3-12 16,-3-1-26-16,-9-1-11 16,2 4-19-16,4 3-5 15,-5 1-5-15,-3 5-1 16,-6 0-1-16,-2-1 2 15,1 6-1-15,-2-3 1 0,-3 8-1 32,-2 3 2-32,-1 6 0 0,-3 3 2 0,-2-1 1 15,-1 1 0-15,-7 4 4 16,-2 2 2-16,4 14 8 16,-3-3 6-16,11 2 9 15,3 4 0-15,4-10 0 16,3 6-2-1,7 2-7-15,0-7-5 0,6 4-6 16,1 2-6-16,1 2-2 16,5 11-1-16,2 2 1 15,3 3 1-15,-1-7-1 16,0-1 0-16,1-5-1 16,-1-5 0-16,5-1 1 15,2 3 0-15,0-2 1 0,6 1-1 16,4-5 1-16,5 0 2 15,8-5 2-15,9-1 2 16,4-3 2-16,3-11 2 16,9-2 2-16,-1-3 0 15,2-6 1-15,-1-3-1 16,1-1-2-16,-6-4-1 16,5-11 1-16,2-6 3 0,-2-12 0 15,2-2 1-15,-3-1-4 16,-4 5-2-16,-4-4-5 15,3 0-1 1,-10 4 0-16,1-3-2 16,-9 3 1-16,-10 1 1 0,9-1 0 15,-8-2 1-15,-4 2-1 16,1-4-1-16,-12-10-1 16,3 6-1-16,-14-18 0 15,0-2 0-15,-10 1 1 16,-7-8 0-16,-4 8-2 15,3 6 0-15,-16-9-5 16,-4 1 0-16,4 10-2 16,-14-3 0-16,5 20-1 15,-7 4 2-15,-7 4 2 16,-4 5 2-16,-11 4 2 0,-2 0 2 16,-3 9-4-16,1 5-1 15,1 6-3-15,3 7-1 16,-5 7-4-16,-2 4-2 15,4 6-21-15,4 8-21 16,6 10-86-16,7-4-104 16,5 9 156-16</inkml:trace>
  <inkml:trace contextRef="#ctx0" brushRef="#br0" timeOffset="85161.14">1794 12310 120 0,'-16'-8'126'0,"2"-1"22"16,1 8-4-16,0-1-4 15,1 1-17-15,-3 9-8 16,0-8-26-16,2 3-15 16,3 4-31-16,4-5-12 15,0-1-17-15,6 1-5 16,0-4-6-16,0 1-2 0,0 0 4 16,5 0 4-16,23-5 8 15,40-10 2-15,-16 3-1 16,13 7-4-1,-1-6-5-15,2 8-3 0,-4-10-4 16,-10 1 0-16,7 5-1 16,-7-3 0-16,-3 3-1 15,3 1-1-15,-11 3-2 16,0 6-3-16,-9-1-18 16,-7 3-20-16,-3-4-53 15,-7-7-51-15,-6-2 92 16</inkml:trace>
  <inkml:trace contextRef="#ctx0" brushRef="#br0" timeOffset="85557.93">2345 12071 557 0,'-83'-29'232'15,"78"24"-134"-15,2 5-40 16,3 0-34-16,0-1-3 0,0 1 10 16,0 0 6-1,5 1 12-15,9 3 2 16,43 20-8-16,-22-9-4 0,7 4-4 16,-4-3-2-16,-9-9-5 15,1 3-4 1,-4 1-6-16,2 9-2 15,-3-6 1-15,-7 4 3 16,-4-2 4-16,-3-6 4 0,-10 9 5 16,-1-9 2-16,-9 1 0 15,-6 3-5-15,-8 2-10 16,-2 6-6-16,-7 2-8 16,1 0-3-16,1-2-3 15,-2-3-5-15,6-4-25 16,-2-2-22-16,11-6-83 15,5-4-64-15,4-3 123 0</inkml:trace>
  <inkml:trace contextRef="#ctx0" brushRef="#br0" timeOffset="86264.5">1819 11501 552 0,'-43'1'259'0,"38"-3"-100"0,5 6-112 16,5-2-30-16,5 4-15 15,7 4 0-15,4-2 4 16,9 2 2-16,9-4 4 16,4-3 3-16,11-5 0 15,2-4-2-15,2-4-6 16,1-2-2-16,2 1-5 16,2-1 0-1,5 0 0-15,4 1 0 0,-14 2 0 16,1 0 2-16,-18 1-2 15,-6 0-1-15,-4 2-41 16,-10-3-60-16,-11-3 65 16</inkml:trace>
  <inkml:trace contextRef="#ctx0" brushRef="#br0" timeOffset="86660.38">2346 11183 541 0,'-23'32'256'16,"28"-21"-40"0,17-1-205-16,2 0-13 0,11 3 4 15,-4-8 11-15,2 1 27 16,3 5 11-16,-1-6 16 15,2-2-3-15,-1 1-16 32,-4-6-11-32,-3-3-18 0,5 4-7 0,1 7-10 15,-3-2-1 1,-4 7 0-16,-1 4-1 0,-10-7 1 16,-7 4 2-16,-4-2 8 15,-9-6 10-15,-15 5 10 16,4 3 3-16,-14 1-6 15,0 7-10-15,-8 7-13 0,-1 3-4 16,-7 5-5-16,1 1-4 16,1 10-13-16,0 1-10 15,7 4-33-15,7 1-21 16,1-17-75-16,8-4-83 16,7-15 157-16</inkml:trace>
  <inkml:trace contextRef="#ctx0" brushRef="#br0" timeOffset="87789.39">1854 8384 687 0,'-28'13'268'0,"22"-10"-200"0,5 4-24 0,5 0-45 15,1-1-1-15,5 6 3 16,-2-5 1-16,1 5 5 16,6-2 0-1,8-4 1-15,9 5-1 0,7 1-4 16,8-1-1-16,-1 0-2 15,-3-1 0-15,4-1-4 16,-4-2-4-16,-2-3-3 16,0-1 1-16,0-10 3 15,4-1 3-15,-4-5 4 16,0-3 0-16,-15-2-40 16,1 2-46-16,-8-2 55 15</inkml:trace>
  <inkml:trace contextRef="#ctx0" brushRef="#br0" timeOffset="88161.29">2336 8237 747 0,'-48'21'283'0,"52"-15"-208"15,0-4-45-15,13 15-18 16,9 1 9-16,-2-1 19 16,11 8 9-16,-13-19 0 15,1 1-2-15,-1 0-15 16,1-4-8-16,11 8-12 16,-10-3-4-16,6 4-6 15,-10-1 0-15,-5 0-2 16,0 0 1-16,-5-3 1 15,1 1-1-15,-6-1 3 16,0-2 1-16,-7-3 12 16,-1 1 3-16,-6 0 1 15,-3 1-1-15,-7 7-11 0,-8 0-6 16,-3 6-3 0,-3 3-1-16,-3 8-1 0,3 3 0 15,1 9-1-15,-4 1-2 16,4-3-20-1,1-5-23-15,4-15-93 0,6-11-103 16,12-18 154-16</inkml:trace>
  <inkml:trace contextRef="#ctx0" brushRef="#br0" timeOffset="88927.76">1653 5646 312 0,'0'4'191'16,"5"3"-17"-16,8-1-56 0,8 3-9 15,9-6-25-15,9 1-14 16,11-4-27-16,1-5-12 15,18 3-16-15,1-5-5 16,-2 3-6-16,3 0-1 16,-11-2-2-1,-3 0-1-15,5 6 0 0,-8 0-1 16,-5 6-13-16,-3-1-32 31,-23-2-126-15,10 2 115-16</inkml:trace>
  <inkml:trace contextRef="#ctx0" brushRef="#br0" timeOffset="89265.56">2350 5465 731 0,'-1'-7'294'0,"-9"3"-211"15,14 10-31-15,3-1-55 16,6 7-3-16,8 6 10 16,-6-6 7-16,12 3 14 0,0-2 2 15,0-7-2 1,4 1-4-16,0-3-13 16,0 1-3-16,1 7-4 0,2 0-1 15,-8 8 0-15,0 3-2 16,-10-2 0-16,1 3 2 15,-2 0 0-15,-3 3 0 16,-6 0 2-16,-6 3 1 16,-8 1 0-1,-9-2-1-15,-8 14-2 0,-10-5-10 16,-11 12-45-16,-9 6-44 16,-17 0 60-16</inkml:trace>
  <inkml:trace contextRef="#ctx0" brushRef="#br0" timeOffset="99023.19">15896 6138 528 0,'14'-18'181'16,"-6"30"-165"-16,6 8-14 16,3 8 5-16,1-1 7 15,3 13 18-15,0 2 5 16,5 5 1-16,5 7-7 16,4-2-16-16,8 7-6 15,4 8-7-15,6 10-1 16,2 20 0-16,3 10-1 0,-5 8-1 15,-3 5-1-15,-3 14 1 16,-5 5 1-16,2 22 0 16,2 7-1-16,1 3 1 15,-6 6 0-15,-7 3 0 32,-4-6 0-32,-7 12 1 0,-1-5 1 0,-3-5 0 15,-10 8 2-15,-14-15 2 16,-5 0 2-16,-7 10 9 15,-6-16 10-15,-2 12 9 16,-1-1 3-16,-13-19 1 16,1 8-9-16,-7-10-9 15,-4-4-5-15,3 9-10 16,-4-5-1-16,-1-2-3 0,0-4 0 16,-5 2 1-16,-5-5 0 15,-2-9 0-15,-1 3 0 16,-3-10-2-16,0-3 1 15,4-8 0-15,-8-10 0 16,-5-6 0-16,2 1-1 16,-6 1 0-16,3-3-1 15,-1-1 2-15,-8-7-1 0,-4 10 0 16,-10-10 0-16,-9-5-2 16,0 2-1-16,-14-10-12 15,-3 13-11-15,-7 1-15 16,1 1-5-16,-5-9 0 15,-3-2 1-15,-3 0-9 16,-1 1-14-16,3 7-21 16,-1 0-1-16,-1-7 26 15,2 1 20-15,-6-1 37 16,1-3 9-16,5 6 22 16,-8-6 14-16,5-9 19 15,-6 2-2-15,2-11-18 16,0 2-16-16,-4 0-23 15,6 4-1-15,4-3 1 16,5 0 1-16,4 1 33 16,0-9 16-16,8 0 27 0,1 0 12 15,16-9-11-15,1 2-8 16,6-9-17-16,13-1-7 16,-1-2-7-16,8-3 0 15,11-4 2-15,-4-1 2 16,21-1-3-16,3-1 0 15,5-1-6-15,2-7-5 16,6-5-9-16,23 9-6 0,-14-20-8 16,5 3-3-16,5-3-3 15,-16-14 0-15,20 9-3 16,8-2-4-16,-1-1-31 16,5 0-26-16,7-4-76 15,1-2-54-15,8-11 121 16</inkml:trace>
  <inkml:trace contextRef="#ctx0" brushRef="#br0" timeOffset="99507.45">10296 15188 785 0,'-16'36'297'0,"0"-1"-197"16,2 5-94-16,1-3-6 0,0 4 0 15,-1 7-6-15,-4 1-10 16,-10 1-7-16,-2 6-9 15,3-2 4-15,0 1 10 16,11-5 7-16,-8-14 13 16,-2-4 6-16,13-9 20 15,4-1 12-15,13-6 22 16,2 0 6-16,4-5 1 16,-1-2-1-16,16 7-6 15,4 1-3 1,1-1-6-16,11 0-4 0,-8-4-9 15,3-2-7-15,4-4-14 16,-1-3-6-16,7-9-11 16,4-6-4-16,20-9-29 15,-1-2-28-15,11-7-116 16,1-4-140-16,-10-4 200 0</inkml:trace>
  <inkml:trace contextRef="#ctx0" brushRef="#br0" timeOffset="101775.26">857 5749 308 0,'-12'18'131'16,"1"5"-61"-16,5 6-55 15,3-3-6-15,1 4 26 16,1 0 13-16,-2-4 20 0,3 0 0 16,4 3-23-1,1-1-10-15,5 7-18 0,-1 5-5 16,-1 11-6-16,1 3-1 15,3 21-4-15,4 6 1 16,2 7-2 0,3 4 1-16,-2 2-1 0,0 9 2 15,1 8 10-15,2 5 3 16,5 6 6-16,1 4 0 16,3 10-9-16,6 2-2 0,-7 16-6 15,0 2 1 1,-3 6-2-16,-5 11 0 0,0 0 0 15,-5 3 0 1,-1 16 1-16,-1-5-1 0,-8 7 1 16,-1 6-1-16,-6-3 3 15,-3 6 11-15,-1 0 19 16,-4 1 6-16,0-1 12 16,0 1-5-16,1-2-7 15,0-1-1-15,4 7-7 16,0-7-4-16,2 1-9 15,0-9-4-15,-2-10-8 16,3 1-3-16,2-11-4 16,1 0 0-16,6 2 0 15,-3-4-1-15,1-1 0 0,-1 6 0 32,0-15 1-32,0 0 0 0,2-2 2 15,0-5 3-15,-3-3 11 0,3 0 3 16,-3-16 9-16,1-7 1 15,2-6-6-15,-4-7-1 16,5-1-7-16,-4-3-2 31,0-8-3-15,-1-3-2-16,-2-3-4 0,5-2-1 0,-2-4-2 0,0-3-1 16,-5-14-1-16,0-7 0 15,-5-8-1-15,0-6-1 16,2-11-11-16,-1-5-11 15,1-14-45-15,-1-11-38 0,-1-3-95 16,1-8-141-16,-5-6 222 16</inkml:trace>
  <inkml:trace contextRef="#ctx0" brushRef="#br0" timeOffset="102926.7">905 15100 512 0,'28'-20'273'0,"-37"25"-55"0,-3-7-61 0,7 1-56 0,-6-2-21 16,7-8-38-16,2 16-16 15,-1 6-24-15,2 0-4 16,2 21-4-16,4-2-1 15,1 4 0-15,3 5-1 16,5 8-5-16,-2 1-3 16,17 8-7-16,1 4-1 15,-4 0 1-15,-6-2 3 16,7 15 8-16,-3-4 4 0,-5-8 8 31,13 3 1-31,-24-22 9 0,5-1 4 16,-4-7 8-16,-3-7 4 0,0-8 4 15,-2-8-2-15,3-4 0 16,-1 2 2-16,5-10 7 16,1 3 3-16,4-15-2 15,0-10-6-15,3-8-12 16,3-17-6-16,3-10-5 16,1-3-1-16,9-13-2 15,-8-7-2-15,15 0-4 16,-1-4-1-16,-2 2-18 15,5 1-19-15,-7-4-76 0,2 9-65 16,5 5 110 0</inkml:trace>
  <inkml:trace contextRef="#ctx0" brushRef="#br0" timeOffset="105617.62">4762 12827 340 0,'-25'-6'212'16,"-8"-6"2"-16,9 8-127 16,2 2-20-16,-1-3-25 0,3 3-10 15,-3-11-13-15,0 0-5 16,3-5-9-16,-1 2-1 15,-2-4-4-15,-5-7-1 16,7 5-4-16,-6-6-1 16,1 7-3-16,-1 4-2 15,-6 3-1-15,-1 1 3 16,-1 4 5-16,3 1 4 0,-6 3 5 16,-1-2 4-16,1 4 11 15,-4 0 6-15,-6 2 8 31,0 1 0-31,-6 2-7 0,-1 2-7 0,1 6-10 16,-3 1-5 0,1 2-4-16,0 4-1 0,-1-3-1 31,-2 3 0-31,-4 7-1 0,15 10 1 0,-19-1-1 16,3 2 1-16,0 1-3 15,-16-8-2-15,20 14-10 16,-7-1-12-16,0 5-23 15,0 3-11-15,-4 10-15 16,4 8 1 0,-1 8 16-16,0 6 13 15,-1 0 25-15,4 2 11 0,-4 14 11 16,5 4 4-16,3 8 5 0,0 1 5 16,12 1 12-16,2 1 5 15,10 4 8-15,2-2 1 16,11-1-4-16,7-4-2 15,8 1-4-15,9 3-1 16,0-5-6-16,4 3 2 0,11-2-1 16,0-1 0-16,9-9-2 15,5-7-7-15,1-10-9 16,2-5-2-16,7-3-3 16,2-1 1-16,12-3-1 15,2-2 0-15,5-7 0 16,6-2 0-1,-4-2 2-15,3-1 1 0,2 6 7 16,2-1 1-16,5 2 0 16,5-2 0-16,4-6-7 15,-2-2 2-15,6-6 7 16,1 0 4-16,-11-16 15 16,18 10 6-16,2-2-5 15,-2 0 0-15,21 7-8 16,-19-12-6-16,13-6-1 15,-4-5-2-15,4-3-2 16,11 2-1-16,-6-16-2 0,3 0-1 16,6-10-3-16,-3-8 0 15,10 0-4-15,-2-4-1 16,5-3 1-16,-2-5-1 16,-2-3 5-16,4-5 2 15,-4-2 1-15,6 1 2 0,-3-3 2 16,-2 0-1-16,-1-3 5 15,-7 0 3-15,-2 3 5 16,12 4 5-16,-17-3 0 16,6-1 0-16,-6-2-3 15,-7-1-1-15,8-5 2 16,-7 0 0-16,1-2-4 16,-4-1-1-16,-9 2-5 15,11-1 1 1,-5 1 1-16,-7-4-1 0,0-3-4 15,-7-2-2-15,-3-7-5 16,-35 15-1 0,2 2 0-16,27-45-2 0,4-13-1 31,-18 6-2-31,-9 15-1 0,-9-6-1 0,-11-2 0 16,-11 7 1-16,-9-12-1 15,1 5 0-15,-10-8 0 0,-6-10-2 16,-14 3-4-16,-9 1-20 15,-10-4-3-15,-5-1 2 16,-11 4 2-16,-1-3 17 16,-7 4 4-16,3 4-1 15,-7-6 3-15,-2 7 1 0,-7 3 2 16,-3 0-1-16,-5 11 0 16,-6 0 1-16,-2 13 2 15,-2 1 1-15,-17 3 2 16,0 5 0-16,-9 3-1 15,-3 5-4-15,1-4-8 16,-5-5-5-16,-3 2-2 16,-3-5 0-16,4 14 7 15,3 4 1-15,-4 7 2 16,5 5 0-16,-3 7-1 16,-2 7 2-16,2 7-1 15,3 7 0-15,-13 0-2 16,6 2-4-16,3 13-5 15,-18-6-5-15,3 16-9 16,-6 7 0-16,-2-3-3 31,1 7 2-31,5 7-2 0,-1 3-6 0,-2 14-7 16,4 10-2-16,7 11-10 0,3 3-4 16,-1 4-17-16,11 8-11 15,10 17-33-15,7 1-31 16,29 6 99-16</inkml:trace>
  <inkml:trace contextRef="#ctx0" brushRef="#br0" timeOffset="106478.9">7058 16657 755 0,'0'4'330'0,"1"3"-182"16,1-2-63-16,10 2-80 15,53 7 1-15,-24-21 9 16,0-3 0-16,5 6-3 16,-6-3-3-16,10 10-9 15,0 0-1-15,6 9-3 16,2 3-2-16,10 5-6 16,8 10-2-16,-2-2-2 15,3 3 0-15,-5-1 4 16,-3-2 4-16,8-2 5 15,-6-4 1-15,-9-8 3 16,-4-3 2-16,-14-8 1 0,-6-3 0 16,-6-2-2-16,-6-6-5 15,-9-4-80 1,-1-3-78-16,-7-7 100 16</inkml:trace>
  <inkml:trace contextRef="#ctx0" brushRef="#br0" timeOffset="106907.79">8185 16566 816 0,'-8'5'345'0,"-1"3"-189"16,-3 6-64-16,11 0-47 15,-4 2-9 16,9 8-13-31,4-5-6 16,6 7-9-16,-1-1-5 0,10 0-4 0,12 2-2 0,7 4-3 16,7-1 2-16,7-1 0 15,-4 0 1 1,9-5 2-16,4 4 1 0,-9 3 3 16,-3-6 1-16,-8 1 8 15,-10-3 6-15,-4-4 15 16,-5 1 6-16,-13-12-3 0,1-3-5 15,-7-2-15-15,-3 2-5 16,-4-5-1-16,-2 3-1 16,1-3-10-16,0-1-12 15,-17 2-33-15,-40 10-17 16,20 0-36-16,-12-3-14 16,-1 13-23-16,-7-2-14 15,-11 9-16-15,9 8-6 0,-9-6-40 16,13 8 129-16</inkml:trace>
  <inkml:trace contextRef="#ctx0" brushRef="#br0" timeOffset="109275.58">9713 17105 915 0,'0'33'381'0,"0"-5"-221"16,0 7-96-16,5-7-64 0,-1 4-2 16,7 2 2-1,-6 1 0-15,3 3-9 16,0-2-9-16,-6 1-28 0,1-9-12 15,-3-8-18-15,2 2 2 16,1-17 24-16,1 4 13 16,2-6 35-16,-5-7 12 15,1-4 15-15,-3-15 5 16,2-1 0-16,5-2-5 16,-2-3-9-16,7 13-4 15,-5-6-2-15,0 8-1 16,2 4-1-16,-1 2-2 15,6 8-1-15,2 0 0 0,4 8-1 16,3 4 1-16,1 5-1 16,4 2 4-16,4-1 5 15,1-2 0 1,5-2 4-16,-11-3 3 0,7-2 12 16,-14-5 8-16,-9-2 14 15,-1 3 0-15,-4-4-6 16,9-1-7-16,-3 0-12 15,-3-4-4-15,-3-3-9 16,-5-1-2-16,1-9-5 16,0-5-2-16,-13-9-4 15,7-2 0-15,-19-8-3 0,7-1-3 16,-2-6-2-16,-4 1-1 16,-2-5-2-16,-14-7 1 15,3 9 0-15,-6 1 1 16,4 9-1-16,4 10-1 15,-1 2-3-15,0 2-1 16,1 8-15-16,-1 1-5 16,1 9-7-16,-2 5 1 15,7 7 14-15,2 8 7 0,-6 3 9 16,4 3 0 0,1 4-2-16,5 0-1 0,23 12-1 15,6-4 0-15,10-1 4 16,13 7 1-16,-1-5 5 15,3 2 2-15,-1-16 1 16,2 4 1-16,3-14 2 16,0-6 0-16,10 12 2 15,-9-22 0-15,2-1 3 16,-1-1 0-16,5-11-3 16,-3-2-1-16,1-2-3 15,4-1 0-15,-8-1-1 16,9 13 0-16,-2 4 0 15,-7 3-1-15,-1 7 0 16,-4 5 1-16,-4 4 0 0,0 8 1 16,-3 4-1-16,-1 10 0 15,-2 7-1-15,-3 3 0 16,0 8 0-16,0-4-1 16,-2 6 0-16,3-4 1 15,-10-1 2-15,-5-4 5 16,3-8 5-16,-3-1 4 0,-4-13 10 15,4-6 6-15,-9-8 7 16,-5-7 2-16,7-2-6 16,-3-5-5-16,-7-9-12 15,-3-2-4-15,-1-16-8 16,-6-4-2-16,5-10-4 16,0 4 0-16,-1-10-1 15,-1-1-1-15,3 0 0 16,1-10 0-16,4 4-1 15,1-1-1-15,9 6-2 16,2 6-1-16,6 9-1 16,6 21 1-16,-2-2 3 15,1 8 2-15,2 10 1 16,-4-8 0-16,5 13-3 16,2 5 0-16,2 13-4 0,6 6 0 15,-1 17 1-15,1 2 1 16,-6-5 3-16,-9 2 0 15,5-5 3-15,-5-3-1 16,-3-6 1-16,3 0 2 16,-9-8 1-16,1-1 2 15,-5-10 1-15,-4-2 1 16,8 1 1-16,-6-8-3 16,6-1-5-16,10-8-1 0,-3-6-6 15,8 2 1-15,5 0 0 16,-4-3 0-16,11 6 2 15,6 3 2-15,-2 2 2 16,1 5 0-16,-2 1 0 16,-6 2 0-1,1 8 0-15,-5 3 2 0,-7 6 4 16,1 4 1-16,-7 2 5 16,-5 4 2-16,-3-1-2 15,-8-1 0-15,-6 8-3 16,-3 2-2-16,-4 0-2 15,-2 1-1-15,-5-5-2 16,-3-2 0-16,3-1 0 0,0-4 0 16,-6-7-3-1,12 0-6-15,-4-8-32 0,7 0-31 16,13-5-158-16,-9-4 150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43:04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8139 10236 322 0,'-23'2'200'15,"1"-4"-6"-15,3-1-74 0,2-2-19 16,4-1-21-16,1-3-13 15,0-4-22 1,1-2-1-16,1 2 0 16,-1 0-4-16,2 9 4 15,5 2-8-15,-1 0-15 16,-12-3-6-16,-3 3-10 0,-1 2-5 0,6 12-2 16,-4 1-2-16,-1 11 0 31,-3 2 1-31,-9 4 0 0,-5 5 1 0,-5 4 1 15,10 8 0 1,-11 1 1-16,0 0 1 16,0 5 2-16,-13-1 2 15,17 12 5-15,4 11 3 0,4-1 7 16,3 2 2-16,0-4-3 16,1-3-4-16,8 16-7 15,-1-2-2-15,0 7 7 16,3 2 3-16,2-4 2 15,4 7-1-15,14 11-8 16,-1 0-2-16,4-2-3 0,1 0-1 16,9 1-1-1,8 6 3-15,11-1 3 0,10-1 0 16,3-5 2-16,6-2-1 16,15 0-2-16,7 0-1 15,13-9-4-15,0-4-1 0,-6-4 0 16,-4-5 0-1,3-10 2-15,4-6 0 0,5-18 1 16,-2-7 2 0,-7-17 1-16,0-8 6 0,4-14 7 15,1-8 3-15,2-12 4 16,-8-6-2-16,-8-19-3 16,4-6 0-16,-5-11-5 15,4-8-2-15,-5-6-5 16,-3 0-4-16,-9-5-1 15,-9-6 0-15,-12-8 1 16,-5 2 0-16,-3-4-2 16,-6 2 0-16,0 0-1 15,-8-2 1-15,-12-2 1 16,-4-1 0-16,-19 14 2 16,0 1-1-16,-14-1 0 15,-3 2 1-15,-10-5-2 0,-4 0 0 16,-7 2-5-16,-10-2 0 15,-7-3 0-15,-2-1 0 16,-4 2 1-16,3 5 0 16,-4-7-1-16,-3 4-1 15,-5-3-2-15,1 3-1 16,4 16-2-16,-6-1 2 16,8 8-1-16,-4 8-2 15,-3 0-6-15,4 4-4 0,-3 9-3 16,4 1-2-16,8 23-5 15,-1 7-6-15,10 25-24 16,3 15-17-16,6 22-48 16,11 14-31-16,6 22-88 15,6 10-88-15,15 38 212 16</inkml:trace>
  <inkml:trace contextRef="#ctx0" brushRef="#br0" timeOffset="12117.48">21373 10214 186 0,'-32'-19'128'16,"-2"12"5"-16,-3-3-19 15,-5-2-50-15,-2 9-20 16,-8-4-32-16,-5 0-10 15,-2 7-7 1,2-2-5-16,2 8-13 0,2 6-10 16,-2 1-26-16,-1 8-9 15,-8 7-7-15,-4-5 8 0,-2 13 30 16,-5-2 15-16,7-1 23 16,3 9 10-16,-3-3 29 15,2 0 17-15,-8 4 24 16,-5-1 8-16,7 16-2 15,1 11-2-15,9 1-2 16,3 5-2-16,7-12-7 16,-9-9-5-16,7-1-13 15,2 2-8-15,4 9-14 16,17 2-3 0,9 0-3-16,9-2-1 15,5-12 0-15,6 2-1 0,9-1-5 16,9 5 0-16,8 5-2 15,6 5-3 1,21 5-1-16,-3-5-1 16,14-2-3-16,7-4-2 0,-3 6-4 0,17 3-2 15,4 6 3-15,4 1 1 16,10-11 11-16,0 0 3 16,11-2 12-16,2-5 3 15,-1-5 3-15,1 2 0 16,4-13-7-16,6 1-2 0,3-4-3 15,-24-20-2 1,-53-11-6 0,2 1-6-16,152 29-8 0,7-7-2 0,13-3-1 15,-71-7 0 1,4-8 1-16,2-2 1 0,-4-1-1 16,3-5 0-16,-4-2-1 15,-6-4 3-15,-6-10 4 16,-7-3 2-16,-11-7 10 15,-5-4 2-15,-14-5 1 16,0-3-1 0,-13-11-10-16,-2-8-2 15,-6-7-2-15,-9-6-1 0,-10-4 2 16,-5 3 2 0,-14-3 4-16,-6-2 2 15,-13-3 1-15,-6-3-1 0,-14-6-4 16,0 3-5-16,-20-5-5 15,-9 1-4-15,-15-13-10 0,-16-8-4 16,-3-5-14-16,-10-8-6 16,-10 4-13-1,-1-1-9-15,-6 3-2 0,3 3 5 16,0 3 15-16,-2 5 11 16,-10-2 10-16,1 1 2 15,-14 12 6-15,-6 1 3 0,-5 9 4 16,-8 1 2-16,0 9-3 15,-4 8-2-15,-1 19-2 16,-3 16-1-16,-4 15-2 16,3 11-1-16,-9 13 1 15,2 7 1-15,-8 10 1 16,11 12 3-16,-2 10 1 16,1 4 1-16,9 2 0 15,-13-6-3-15,16-6-15 16,-3-4-17-16,24 4-63 15,2 0-49-15,8-5 92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43:37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8714 9897 244 0,'30'-7'129'0,"4"5"-31"0,-1-7-17 0,2 8 2 16,-2-3-6-16,0-1-4 15,5 5-9-15,6-2-5 16,8 2-11-16,21 8-9 16,-6-5-16-16,3-2-4 15,1 7-4-15,-11-6-1 16,26 16 1-16,-1-2 4 16,14-4 21-16,2-4 10 15,6-8 12-15,16-4 2 0,12-4-12 16,14-2-3-1,12-4-7-15,-6-4-1 0,13 3 1 16,-5-5-2-16,-6-2 2 16,9 7-4-16,-3-8-12 31,-3 3-5-31,15 7-11 0,-5-7-4 0,-14 7-2 16,10 9-3-16,-24-4-1 15,-7 7-1 1,-12 4-7-16,-14-2-13 0,-5 9-68 15,-4 4-52-15,-12 4-196 16,-11 1 210-16</inkml:trace>
  <inkml:trace contextRef="#ctx0" brushRef="#br0" timeOffset="1253.64">23193 11005 674 0,'12'28'273'16,"-8"5"-193"-16,1 2-10 15,0 19-25-15,-3 11 5 16,-2 8 22-16,-1 6 9 15,-8 8-12-15,-2 14-12 16,-7 19-26-16,-2 12-12 16,9 35-16-16,0 3-2 15,7 17-4-15,-3 15-2 16,-5 6-15-16,-6 8-4 16,-1 13 3-16,-12-6 3 0,-13-25 21 15,-3-3 10 1,-12-22 0-16,5-10-3 0,-1-24-72 15,6-20-83 1,4-34 92-16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17:51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 12428 260 0,'-10'1'158'16,"1"1"-32"0,4-2-35-16,5-2-57 0,-4 0 1 15,3 1 14-15,0 0 6 16,0 0-3 0,1 0-6-16,-2 0-19 0,2 1-9 0,0 0-12 15,0 0-2 1,0 0-1-16,20 7 1 15,36 38 1-15,-26-28-1 16,14 4 5-16,-3 0 2 0,0 4 6 16,6 3 3-16,1 4 4 15,7 3 3 1,-18-6 8-16,20 18 5 0,-4-3 5 16,-6 0-1-16,7 3-10 15,-23-15-6-15,-7-6-9 16,-2-10-3-16,0 0 2 15,-2-12 1-15,-1-3 7 16,-1-1 2-16,-4-11 5 16,-3-2 2-16,-3-7 3 15,2-3 1-15,-4-10-1 16,4-9-3-16,0-21-10 0,3-5-4 16,11-15-1-16,6-5 2 15,7-8 4-15,2-9 2 16,7-10-2-1,-1 0-2-15,7 0-9 16,2 6-3-16,0 11-7 16,0 3-3-16,-1 13-1 15,0 3-2-15,-7 10-23 16,0 5-29-16,-10-3-142 0,2-1-184 16,-1-3 240-16</inkml:trace>
  <inkml:trace contextRef="#ctx0" brushRef="#br0" timeOffset="9543.37">20852 7905 361 0,'-13'-1'144'0,"-3"5"-86"16,2 0-41-16,2 2 0 16,-4 2 11-16,-2-5 28 15,0-3 13-15,-9-6 17 16,6 3 2-16,-7-3-10 0,-13-2-11 15,9 5-26-15,-14-3-13 16,-4 3-17-16,8 2-6 16,-12-1-5-16,8 0 0 15,1 5 0 1,2-1 0-16,-8 1-1 16,-2 3 1-16,-2-3 0 15,-2 6 0-15,1 2-2 0,-3 0 1 16,-5 0-4-16,4 4 0 15,0 4 0-15,-1-2 0 0,-5 6 3 16,-4-4 1 0,0 5 1-16,3-2 0 0,11 2 0 15,3 1 0 1,-1 3-1-16,-2 3 1 0,3 6-1 16,0 2 0-16,9 0 0 15,-2-2 0-15,6 2 0 16,3-4 0-16,4 1 1 15,6 2 0-15,9 3 1 16,-3-2 2-16,3 2 2 16,6 4 3-16,-9-3 5 15,16 11 2-15,1-2-1 16,12 4-2-16,1-5-4 16,2-7-1-16,6 0 1 15,-7-7 0 1,13 7-1-1,-2-2-1-15,2 13-3 16,1-6-1-16,3 6-1 16,4 2 0-16,8-12 0 0,2 4-1 0,3-11 1 0,-3 2-1 15,12 1 0-15,5 0-1 0,2 8-1 32,3-3 1-32,1-2 2 0,1 7 1 0,6-8 5 15,8 4 5-15,-3-3 10 16,-2-11 4-16,7 3 6 15,-3-5-1-15,-1-3-7 16,12 4-5-16,-7-5-5 16,0 1 0-16,9 3 8 15,-2-1 5-15,3-4 0 16,-1-8-2-16,-4 0-10 16,-5-2-3-16,13-4-3 15,5 9 0-15,-2-13-3 16,-3-7 1-16,-7-2-4 15,1-3-1-15,9-4-2 16,1 2 0-16,0 3-2 16,-8-1-1-16,4 6-1 15,1-3 1-15,-1-3 2 0,-3 0 1 16,-5-7 1-16,-4 2-1 16,6 0-3-1,-30 1-3 1,1 1-2-16,44-4 1 0,16 0 4 15,-16-1 2-15,-13 6 3 16,0-3 1-16,-5 1 1 0,2 5-2 0,-4 0-2 16,-3 2 0-16,7 2 0 15,-9-5 0-15,-2-1 0 32,0-1 0-32,-6-3 1 15,-1-1-1-15,8-4 0 0,-6 1 0 16,-5 2 1-16,1-2-1 15,-15 0-1-15,5-3-2 16,-7-3-6-16,0-2-4 0,1 1-6 16,-3-4-1-16,0-4 0 15,-4-6 4-15,-8-6-7 16,-3-3 0-16,-7-4 0 16,-2 4-1-16,-6-1 13 15,-5 2 5-15,-7 3 6 16,-1-3 4-1,-6-1 2-15,0 0-1 16,-7-2-3-16,-4-3-4 0,-3 1-5 0,-4-4-1 16,0 5 4-16,0 1 5 15,-1 4 7-15,-3-2 3 16,-1 3-1-16,-5 4-3 16,-5-7-5-16,1-1-2 15,-11-11 0-15,1-1 0 0,-10-3 7 16,-2 1 0-1,0 12 3-15,-6-2 0 0,0 11-4 16,-3 3-1-16,1 2-4 16,-1 4-1-16,-2 3-2 15,-2 5 0-15,-8 5 1 16,-6-5 0-16,3-1 1 16,-2-6 2-16,-5-3-1 15,5 3 0-15,-12-5-1 16,3 2 0-1,3 0-2-15,-4 3 0 0,9 8-1 16,0-1 0-16,-2 5 0 16,4 3 2-16,-5 0-2 15,-4 2 0-15,5-1-1 16,-7 1-1-16,-1-1 0 16,2 1 2-16,-8-7 1 0,4-4 1 15,-1 2 0-15,-1-3-2 16,15 12-5-16,-10 2-3 31,5 9-6-31,3 1-5 16,-9 7-4-16,5 8 0 15,-2-2 6-15,-2 5 5 0,1 3 11 0,2 0 4 16,-2 4 9-16,6 1 4 16,-10 0 8-16,-4-4 0 0,0 2-6 15,-7-3-5 1,8 0-17-16,-1-3-19 0,7 1-121 15,7 1-173 1,10 0 205-16</inkml:trace>
  <inkml:trace contextRef="#ctx0" brushRef="#br0" timeOffset="27929.92">7973 2545 140 0,'-9'4'65'0,"3"6"8"16,1-6 15-16,0 1 30 16,2 1 7-1,0-6-18-15,-2 0-12 16,1-3-19-16,2 2-11 31,2 0-24-31,-1 0-12 16,0-1-21-16,-1 1-8 15,1 0-5 1,0 1-2-16,0 0 0 0,0 0 0 0,-1 5 2 0,0 12 0 0,4 31 1 16,8-16 0-16,2 6 1 15,2 3 1-15,2 14 1 0,-2 0 1 16,-3 4 0-1,-5 0 1-15,-5-9 1 0,-2-5 1 16,-1-7-1-16,-4-5 1 16,3-1 0-16,2 0 1 0,0-7 0 15,-1-3 0-15,2-8 4 16,-1-8 4-16,-3-4 15 16,1-2 3-16,2-2 1 15,0 1-6-15,1 0-14 16,-10-15-3-1,-14-37-6-15,16 23 0 0,-2-10 0 16,1 1-1-16,-2-17 1 16,-2-5 3-1,2-7 4-15,1 0-1 0,5 8 0 16,4 4-3-16,5 9-4 16,3-3-1-16,4 6 0 15,0-4 0-15,3 5 0 16,3 3 0-16,2 3 0 15,2 4 0-15,2 0-3 0,0 4 0 16,11 7 0-16,-14-1 0 16,16 13 1-16,-4 2-1 15,-4 7-2-15,15 7 1 16,-18 4 0-16,3 6 0 16,-9 7 2-16,-2 2 0 15,-9 9 1-15,2-1 1 16,-10-5 0-16,-1 8 1 15,-3-14-1 1,-8 1 0-16,1 3-1 16,-5-8 1-16,-10 0-2 15,8 2-1-15,-4-4-2 0,-3-4-1 0,7 3-1 16,-12-3 0-16,-6-4 1 16,7 4 1-16,-6-5 1 15,4-3 0-15,7 4 1 16,-1-2 1-16,2 0 0 15,7 4 1-15,4-2 0 16,3-2 1-16,3 0 0 16,1-1 0-16,-1-1 0 15,4 2 0-15,-1 1 0 16,2 2 0-16,2 1 0 16,2-4 0-16,5-1 3 0,3 2 1 15,5-1 2-15,4 3 0 16,7 4-1-16,2 0-1 15,10 3 0-15,-2 6 4 16,10 10 4-16,3-2 1 16,2 4-1-16,0-2-3 15,-9-7-5-15,0-2-1 16,-12-5-1-16,0 0 0 0,-3-7-1 16,-3 4 0-16,0-3-1 15,-3-3-1 1,3 2-35-16,-3-6-47 15,9-4 53-15</inkml:trace>
  <inkml:trace contextRef="#ctx0" brushRef="#br0" timeOffset="29004.7">8880 3008 437 0,'-9'34'152'0,"5"-3"-133"16,-3 2-5-16,3-3 39 15,-2 0 24-15,0-2 39 16,-4-3 3-16,0-2-16 16,-3-4-12-16,3-5-27 15,4 3-9-15,-4-4-17 16,-8-16-7-16,12 5-11 0,-1-5-7 16,3-11-6-1,9 8 0-15,-8-16 3 16,-1-5 7-16,-5-2 10 0,-5-5 3 15,6-3 0-15,-5-1-4 16,3-5-3-16,8-3-2 16,-15-7-2-16,6-6-2 15,3-3-4-15,-4 4-3 16,12 1-4-16,4 10-1 16,9 6-5-16,-1 6-1 0,9 1 1 15,-1-3 0 1,-1 7 2-16,8-3-1 0,-2 7-1 15,1 3 0-15,-1 5 1 16,2 6-1-16,-7 7-1 16,0 4-2-16,4 12-2 15,0 6 0 1,5 17 1-16,2 2 1 0,1 4 0 16,0 0 1-16,1 0 0 15,-6 4 0-15,3 4 2 16,0 3 1-16,-3 5 0 15,1 3-1-15,-6-3-1 16,1-5-3-16,-4-10-8 16,4 0-6-16,-8-13-15 0,-1-4-9 15,0-8-12-15,-5-10-7 16,3-1-37-16,-6-5-49 31,-3-7 95-31</inkml:trace>
  <inkml:trace contextRef="#ctx0" brushRef="#br0" timeOffset="29465.95">8806 2813 788 0,'-8'11'296'0,"6"-8"-223"16,2-2-39-16,9 9-9 15,-2-6 9-15,4-8 22 16,7 4 4-16,-1-19-9 0,5-3-10 15,8 1-19-15,-2-8-9 16,10 3-9 0,7 4-4-16,-1-4-8 0,2-1-9 15,6 2-30-15,-8-7-25 16,6 4-91-16,-3 5-122 16,-14-13 184-1</inkml:trace>
  <inkml:trace contextRef="#ctx0" brushRef="#br0" timeOffset="31241.29">9707 2595 353 0,'-73'-38'137'16,"70"42"-84"-16,8 3-2 15,0-1 4-15,-3 0 23 16,-2 1 5-16,0 5-2 15,2 6-2 1,1-1-11-16,9 4-9 0,-8 3-26 16,8 2-10-16,1 14-15 15,-7-3-4-15,2 10-1 16,-6 0 0-16,0-5 1 16,-1-4 0-16,3-9 0 15,-1-9 0-15,-6-11 2 16,3 1 3-16,-1-12 8 0,1 0 3 15,4-7-1 1,-2-10-2-16,-5-6-7 16,0-6 1-16,-5-16 8 15,3 3 2-15,-1-9 2 0,-13-4-2 16,7 8-9-16,0-4-3 0,6 12-4 16,9 0-2-16,1 7-3 15,9 10-1-15,-8 2-3 16,7 8-1-16,3 5 0 15,-8 0 1 1,8 5 1-16,-6 4 0 0,9 3 1 16,1 14 0-16,-1-3 1 15,6 14 1-15,-6 5 1 16,3-9 1-16,4 11 0 16,-6-15 0-16,2-2 1 15,-3-5-1-15,-3-2 1 16,-1-1-1-16,-2-5 2 15,-3-3 0-15,2-2 2 16,-3-6 0-16,2-5-1 16,5 1 0-16,-7-9-2 0,-3-6 0 15,5-7 2 1,-7-7 1-16,-1-11 1 0,5-4 0 16,-6-6-3-16,3 6-1 15,7 7-2-15,0 12-1 16,-4 15 1-1,-5 6 0-15,1 14-1 0,-5 2 1 16,11 15 0-16,-7 3 0 16,7 12-1-16,1 10 0 15,-10 8 0-15,14 5 0 0,1 7-3 16,5-5 0-16,10 2-17 16,-5-1-18-1,3 4-104-15,-3-2-107 16,1 10 156-16</inkml:trace>
  <inkml:trace contextRef="#ctx0" brushRef="#br0" timeOffset="32559.08">8523 3681 632 0,'-36'23'213'0,"33"-23"-199"16,1-1-15-16,2 1 4 16,0 0 12-16,0 0 37 15,0 0 14-15,0 0 18 16,0 0-2-16,0 0-30 16,0 0-14-16,8-1-21 15,15-1-7-15,37-5-6 16,-22 3-2-16,15-3 1 0,8-1 3 15,12-2 7 1,6-5 6-16,18-7 13 16,9-3 3-16,8-9 7 0,10-3 0 15,9-3-3 1,-3-6-3-16,4 2-11 0,-1-6-4 16,-13 6-9-1,-1 2-1-15,-14 3-2 0,-7 6 0 16,-9 5-4 15,-12 1-4-31,-6 3-13 16,-8 0-29-16,-15-6-150 0,-4 2 131 0</inkml:trace>
  <inkml:trace contextRef="#ctx0" brushRef="#br0" timeOffset="56240.64">13311 13452 56 0,'-22'4'68'0,"5"1"12"16,-2-3 8-16,1 0 3 16,-3-2-10-16,-1-1-3 15,-2-2 1-15,1-1-3 16,2 1-7-16,-8-2-5 15,6 2-11-15,-4 0-6 16,-2 2-15-16,6 0-8 0,-3 1-13 16,-6 0-6-16,2 2-4 15,-7 0-1 1,-1 2 0-16,9 1 0 16,-4-2-1-1,4 3 0-15,-1-1 1 16,-2 2 0-16,-2 0 0 0,0 2 1 15,3 1-1-15,-6 1 0 0,9 5 1 16,-7-1-1-16,4 3 0 16,5 6 0-16,-6-3-1 15,7 8 1-15,-1-2 0 16,0 0 0-16,6 5 0 16,0-2 0-16,5 1 0 15,1 3-1-15,4 4 1 16,1-2-1-16,0 4 0 0,0 2 0 15,2 4 0 1,0 3 0-16,2 4 0 0,1-3 1 16,4-1-1-16,0 0 0 15,4-3 0-15,-3-5-1 32,6 7 1-32,5 2-1 0,2 0 1 0,5 11 0 0,2-8-1 15,0 0 1-15,6-1 0 16,5-6 0-1,4-3 1-15,5-4 2 0,3-1 1 16,1-4 0-16,5 3-1 16,-2-1-1-16,1 0 0 15,0 9-1-15,11-6 0 16,3 1 0-16,9 1 1 16,1-11-1-16,-4 0 1 15,-3 0 0-15,-2-5-1 16,-1 2 1-16,5-1 0 15,-4-4 0-15,11 0 0 16,-6-5 0-16,-3 1-1 16,5 0 0-16,0-4 1 15,7 5 0-15,3-5 0 16,5 2 0-16,-14 1 0 16,0 0 0-16,-1 2 1 0,1 3 2 15,5-5 9-15,-1-6 3 16,-2-10 2-16,-7-5-2 15,4-6-8 1,2-6-4-16,7-4 0 0,6-6-1 16,0-7 3-16,0 3 7 0,-4-2 6 15,1 0 2-15,6-2 1 16,-3-2-5-16,-4-6-2 16,-2-2 2-16,-4-11 3 46,6-5-2-46,2-4-4 0,1-6-5 0,-8 2-7 32,0 0-1-32,-4-2-1 0,0-3-1 15,-9-6-3-15,-7-2-2 16,-4-1-3-16,-6 2-2 0,-3 0 1 0,-2 1 3 0,-9 3 4 16,-9-5 2-16,-5 5 1 15,-5 4 1-15,-11 2 2 16,2 13 1-16,-10 5 3 15,-3 3 2-15,-8-1 2 16,-6 1 0 0,-5 4-1-16,-5 1 1 15,-11 4 6-15,-3 2 5 0,-8 1 6 0,-13-1 0 16,-8 1-4 0,-3 2-4-16,-7-6-8 15,8 6-4-15,-8 2-7 0,-2 1-1 16,4 14-2-16,-6-1 0 15,8 10-2-15,0 4-1 16,-11 1-1 0,-1 3-2-16,-4 1-3 0,0 0-1 0,-8 0-2 31,1 0 1-31,-4 0 2 0,-2 1 1 0,3 5 3 16,-4 2 2-16,0 4 2 15,0 2 1-15,-4 6 1 16,2 1 1-16,-2 10 2 15,3 4 5-15,0 0 7 16,1 4 2-16,-3 0 0 16,4 5-4-16,3-1-7 15,7 1-5-15,11 1-22 16,4 1-34-16,13 1-126 16,10 0 119-16</inkml:trace>
  <inkml:trace contextRef="#ctx0" brushRef="#br0" timeOffset="58345.81">9009 13698 550 0,'-26'3'235'0,"3"-6"-123"0,1-8-33 16,9 10-29-16,-5 2-4 0,1-8-6 16,-2 8-2-16,0 3-1 15,0-1 0-15,-4 8-10 16,1 4-6-16,-9 3-13 16,-4-10-4-16,4 8-4 15,-9 0 0-15,10-1-5 16,-2 6-1-16,-4 1-3 15,-2-2-1-15,-4 6-1 16,-1 2 2-16,1 2 3 16,2 1 2-16,-6-1 3 15,0 1 1-15,-11 2 1 16,0 11 0-16,1 3-1 16,3-1 1-16,14 8-1 15,1-10-2-15,9 5 0 0,5 6-1 16,8-3 0-1,5 9-1 1,4-3 1-16,4-4-1 16,5 1 0-1,7-7-1-15,14 9 1 0,3 2-1 0,7 0 1 0,10 7-1 16,4-5 1-16,8 4 0 0,2-7 1 16,-3-8 0-16,0-10 1 15,-1-5 1 1,6-10-1-16,6 0 1 0,18-3 0 15,3-6-2-15,7 0 2 16,-3-1-1 0,-5-1 0-16,6 4 2 0,1-8-1 15,12-5-1-15,-10-5 1 16,2-2 0-16,8-2-1 16,-10-3 0-16,16 3 0 15,-3-3 1-15,3 4 1 16,5-1 1-16,-9-4 1 15,-2 1 1-15,-7-6 4 16,2 4 3-16,-2-6 6 16,-2-7 1-16,-5-3 6 0,-7-1 4 15,6 2 6-15,-9-4 10 16,3 5 17-16,-1-3 6 16,-15-9 10-1,3 3 0-15,-12-13-13 16,8-2-10-16,-7-5-21 15,-8-5-7-15,2 0-10 0,-11-1-1 16,-6-1-4-16,5-5-1 16,-16-6-3-16,-1 2-2 15,0 0-2-15,-4 5 0 0,-5-1-1 16,0 1 0-16,-9-2 1 16,-1 3-1-16,-9-1 0 15,-2-1 0 1,-6 3 0-1,-6 1 0-15,1 10 1 0,-3 6 1 0,-9-1 2 16,1 3 1-16,-6 3 1 16,-5 2 0-16,-11-2-1 15,-11-5 1-15,-11-6-2 16,-7-5 0-16,-4 7-1 16,-2 2-2-16,-4 2-2 15,0 8-2 1,-2 8-7-16,3 3-1 0,0 16-5 0,-3 6-1 15,-12 10 0-15,-4 11 0 16,-5 12 5 0,-8-3 2-16,-6 7 4 0,2 6 2 15,-6-8 3-15,12 7 0 16,-2-5 1-16,2-1 1 16,13 4-2-16,-6 0-2 0,17 8-7 15,4 9-11 1,8 7-50-16,12 5-33 0,16 10-158 15,-4-7 165-15</inkml:trace>
  <inkml:trace contextRef="#ctx0" brushRef="#br0" timeOffset="70097.58">11558 9136 90 0,'-3'3'61'0,"3"0"3"15,0-3-8-15,0 0-17 16,0-1-10 0,0 1-20-16,0 0-4 0,0 0-7 0,0 0 0 15,1 4 2 17,7 10 1-32,39 28 4 0,-29-24 2 0,-4-3 6 0,0 6 4 15,2 6 9-15,1 4 8 16,1 2 5-16,3 1 1 15,-2 3-2-15,-3 1-2 16,-2 4-1-16,-1 2 0 16,-1 3-3-16,1 2-3 15,-3 9-3 1,-1 2-2-16,3 7-3 16,-1 2 0-16,-2-5-4 15,0-2-2-15,-3-3-5 0,0-1-2 31,4 7-5-31,-1-4 0 0,0-4-1 0,1 1 0 16,0-10 3-16,-1 3 2 0,-2 3 3 16,0 3 4-1,-2 8 1-15,2 5 1 0,-2-2-4 16,8-1-2-16,-5-13-4 16,-3 0-2-16,1-2 0 15,-1 1-1-15,2 13-1 16,4 0-1-16,-5 2 0 15,0-4 0 1,-4-1-1-16,1-3 1 0,8-2-1 16,-3 3 1-16,9 3-1 15,-3-1 1 1,-1 0 1-16,-2-3 1 0,-1-7 0 0,2-2 1 16,-1-1 4-1,2 0 2-15,-1 2 7 0,-4 5 3 16,-1-1 1-16,1 3-2 15,-4-6-2-15,2 0 0 0,-1 0 1 16,1-4 1-16,-3 3 0 16,-1 0-3-16,1 3-4 15,-2 4-3-15,-1 2-5 16,0 0 1-16,0-2 3 16,0-6 1-16,0 1-1 15,0-1-1-15,0 9-4 16,1 0-2-16,2 0 0 15,3 4 0 1,0-8-1-16,-4 0 1 0,-1-4-1 16,2-5 0-16,-1 3 0 15,1-2 0-15,-1 3 0 16,0 1 0-16,0-3 0 16,-1-1 0-16,-1-2-1 15,0-3 0-15,1-1 1 16,-1 1 0-16,0-3-1 0,-1 4 1 15,0-2 0-15,-3-4 0 16,1 5 1-16,-1-3-1 16,-1 1 1-16,1 3 0 15,3-7-2-15,-1 0-4 16,2 1-9-16,-2 2-5 16,2 0-6-16,0 0-3 15,0 5-4-15,0 4-3 16,-1-3-2-16,-1 1 1 0,0-11 10 15,2-7 6-15,0-7 3 16,0-5-10-16,0-7-50 16,0-2-43-16,2-1 72 15</inkml:trace>
  <inkml:trace contextRef="#ctx0" brushRef="#br0" timeOffset="75319.78">9019 10659 87 0,'-23'11'40'0,"2"2"-1"16,2 2 0-16,-3 8 25 15,0 1 10-15,-6 8 1 16,2 0-7-16,-2 3-26 15,0 3-11-15,-3 5-18 0,-4 3-3 32,7 12 2-32,-5 0 3 0,11 17 10 15,-3-2 2-15,3 2-5 0,8 1-3 16,1-5-8 0,13 6-2-16,0 5 0 0,1 6 1 15,8 0 0-15,-5-5 0 0,5-5-1 16,-1-4-3-16,0 4-3 15,15 4-1 1,5-3-1-16,3-6-1 0,7-10 0 16,-4-8 0-16,7 2 0 15,0-4 0-15,7 3 0 16,2 1 0-16,6-8 1 16,3-1 1-16,5-11 0 15,3-4 0-15,-4-6 6 16,2-2 8-16,-3-3 17 15,3-2 10 1,8-5 11 15,5-2-4-31,2-4-9 0,-4-2-4 0,0-4-12 16,-5-5-1-16,5-4 3 0,0-4 3 16,1-6 10-16,-3-4 3 0,-6-9-5 15,0-6-6-15,3-8-12 16,3-4-5-16,-11-26-5 0,8 4-1 15,-12-2-1-15,-5-4-1 16,2 13 0-16,-14-4-1 16,-5-11 1-16,2-2-2 15,-5-1-1-15,0-2-1 16,-4 8-1-16,-3 3 0 0,-14-5 2 16,-12-6 0-16,-6-3 2 15,-13 1 0-15,-5 7 2 16,6 7 2-16,-15-5 5 15,1-4 1-15,0 3 2 16,-11 0-2-16,5 13-4 16,-6 4-1-16,-2 7-4 31,-2 2-1-15,-3 3-2-1,-9 2-1-15,-10-2-3 0,-3 5 0 16,-4-2-2-16,2 4-2 0,7 12 0 15,-7 0 0-15,-4 11 2 0,3 1 0 0,-4 8 2 16,4 3-1-16,3 6 1 16,-1 4-1-16,0 9-1 15,0 4-1-15,4 11-1 0,9 8-2 16,4 9 0-16,3 5-3 16,1 10-9-16,1 5-13 15,-5 1-53-15,0 6-53 16,1 7-215-16,3 10 226 15</inkml:trace>
  <inkml:trace contextRef="#ctx0" brushRef="#br0" timeOffset="79700.6">13192 9899 129 0,'-25'9'83'16,"1"-4"-15"-16,-2 0-9 15,2-3-9 1,-4-1-10-16,-1 2 1 16,-7-5 6-16,3-1 5 0,-4-4-6 15,-1-1-9-15,7 3-15 16,-6-2-7-16,7 6-9 16,1 0-2-16,4-3-4 15,2 7 0-15,4 4 0 16,0 2-2-1,4 13 2-15,-4-4 0 0,-1 6 6 16,-4-1 5-16,1 4 9 16,1 4 4-1,-1 2 3-15,5 7 0 0,4 9-4 16,-1 1-2-16,1 9-1 16,1-3 0-16,2-4 5 0,-2 0 1 15,4-3 3-15,0 4-1 16,3 0-2-16,4 9-3 15,-1-3-6-15,2 1-4 16,-1-1-6-16,5-7-2 0,-2-3-2 16,1-2 0-16,-2 4-2 15,1 0 1-15,7 2 0 16,4 9 0-16,0-6 1 16,-7-1 1-16,8-5 0 15,-8-9 0-15,8-1-1 16,6 1 0-16,-6-1-1 15,7 6 0-15,6 5 0 32,2 3-2-32,3 2 0 15,5-3 0-15,-4-6 0 16,-4-6-1-16,9 2 1 0,6-2 0 0,4 3 1 16,2 1 1-16,-8-7 1 15,2 2 0-15,-2-1 1 16,3 5 1-16,4-6 2 15,-4-1 1-15,3-4 0 0,5-4 0 16,7 4-2-16,-2-4-1 16,4-2 0-16,-5-2-1 15,-1 0-2-15,0-2-2 16,2 3 0-16,-1-3-1 16,4-4 0-16,3-3 0 15,-5-4 1-15,4 0 1 16,-7-3 1-16,-7-7 4 0,1-2 6 15,-5-4 2 1,4-4 4-16,-1-1-2 0,3-9-4 16,-4-5-1-16,-1-6-1 15,-1-4-1-15,-2-6-1 16,1-2 0-16,-5-9 0 16,-3-7-1-16,-5-3-2 15,-6-8 0-15,4 2-4 16,-7 4 0-16,-4-5-1 15,-1 0 0-15,-6-3-2 16,-1-5-3 0,-5-3-6-16,-3 2-4 0,-6 0-6 15,-4-1 1-15,-4 4 5 16,-5-6 4-16,3 1 8 16,-1 1 2-16,-1 1 1 15,-2 7 1-15,-1 1 1 0,-3 3 0 16,-5-6 3-1,1-1 3-15,-12-1 5 0,6-2 2 16,-7 8 1-16,-7 3 0 16,1 1-7-16,0-2-3 15,6 7-5-15,6-1-1 0,11 14 0 16,-4 3-1-16,3 5 1 16,-4 6 0-1,-2-2 0-15,2 6 1 16,-9 3 2-16,-1 4 0 0,-8-2 3 15,-8 0 3-15,0-1 3 16,-5-2-1-16,3 8-3 16,3 5-2-16,4 12-5 15,-8 3-1-15,-5 10-1 16,3 5-1-16,-10-2-3 16,7 5-7-16,4 0-33 15,-1-5-35-15,13 5-142 16,2-3 142-16</inkml:trace>
  <inkml:trace contextRef="#ctx0" brushRef="#br0" timeOffset="83583.55">1074 8549 590 0,'8'25'218'15,"0"-27"-165"-15,-6-2-25 0,6-1-5 16,7 3 8 0,-8-2 11-16,2-1 1 0,10 2-3 15,-8-5-4-15,6 2-15 16,1-3-7-16,3-2-9 16,6 3-2-16,6 1-3 15,5 1 0-15,17 1-1 16,13 1 0-1,11 1 0-15,11 2 0 0,12 4 1 16,4 1 0-16,7 2 0 16,4 2-1-1,-6-4 1-15,7 6 0 0,7-3 1 16,1 0 5-16,15-2 6 0,0-4 0 16,6 2 2-16,8-5 1 15,9-4 17-15,-3-1 11 16,15-8 19-16,7 2 4 15,-3-4-10 1,11-1-5-16,-25-2-4 16,8-1 0-16,3-7-6 0,-8-1-5 15,5-4-16-15,-14-6-9 16,-18 1-6-16,0-1-2 0,-2-2-2 16,1 7 0-1,-6 4-1-15,-4 5 0 0,-15 8 1 31,-12 4 2-31,-16 6 3 16,-9 4 4-16,-20 3 8 0,-6 6 1 0,-20-3-1 16,-6 2-3-16,-9 4-11 15,-8-9-4-15,-5 6-11 16,-3-1-11-16,-5-3-34 16,-8 4-32-16,-11-1-150 15,0 2 156-15</inkml:trace>
  <inkml:trace contextRef="#ctx0" brushRef="#br0" timeOffset="84930.88">3969 6858 202 0,'-31'80'102'0,"19"-68"-5"16,-2-1-14-16,7 6 7 15,-5 0 11-15,-2 8-5 16,7 0-15-16,-2 5-27 16,-2 4-14-16,13 12-22 15,-3 12-9-15,14 13-8 16,16 6-1-16,-6 1 1 31,5 1 0-31,-7 8 0 0,-5 6-1 16,2 12 1-16,-8 0-1 15,1-2 1-15,-6 5 1 0,-3 8 0 0,0 6-1 16,1 14 25-16,1 4 8 16,4-1 18-16,0-2 14 15,3 1-9 1,1-5 6-16,-1-4 3 0,1 1-3 16,-4-5 3-16,-1-1-3 0,-4-13-3 15,1-1-6 1,3-1-12-16,-2-10-10 0,6 9-6 15,0-3-1-15,-5-13 1 16,0-2 2-16,1 2 3 16,-1-1 0-16,-1-4-3 15,5 7-5-15,-9-18-12 16,4 0-5-16,-4-3-3 16,-1-5 0-16,1 2-1 15,-2 0 0-15,2-2 0 16,0 5-1-16,-2 2 1 15,1-2-1-15,-4 7 0 16,0 0 1-16,1-1 0 0,1-2 0 16,-4-5 0-16,5 6 0 15,-1-6-1-15,2 7 0 16,0 1 0-16,-3-8 1 16,-2 8 0-16,0-3 1 15,-1-1-1-15,2 4-1 16,4-6 0-16,-1-2-1 15,1-2 0-15,1-6 0 0,1 0 0 16,0-1 0-16,4-4-2 16,-2-3-7-16,0-9-21 15,0-6-14-15,-3-9-44 16,2-5-25-16,-4-12-81 16,1-3-82-16,-5-15 178 15</inkml:trace>
  <inkml:trace contextRef="#ctx0" brushRef="#br0" timeOffset="85759.11">1900 7519 443 0,'-31'-9'228'0,"2"1"-80"0,6-1 11 0,5 5-43 15,3-4-2-15,1 0-11 16,2 1-11-16,5 0-30 16,1 2-12-16,3 3-23 15,3 1-12-15,4 2-16 16,-4-1-7-16,15 0-1 16,51 1 5-16,4-8 3 15,13 0 0 1,12-8 0-16,4-2 0 0,4 2 0 15,-3-2 1-15,-5-3 0 16,-6 2 0-16,-20-8 1 16,-7 6 0-16,-9-1-1 0,-3-3-30 15,-3 0-140 1,-9-3-189-16,-7-4 221 0</inkml:trace>
  <inkml:trace contextRef="#ctx0" brushRef="#br0" timeOffset="86161.76">2504 7324 1004 0,'-8'19'344'0,"7"8"-312"16,1 9-33-16,16 9-4 0,-11-3 8 15,-5 1 8-15,6 5 13 16,-8 6 3-16,1 9 0 16,7 2-5-16,0 3-11 15,6-1-4 1,5-8-8-16,-3 1-13 0,8-1-38 16,-3-3-18-16,0-6-68 15,0 3-46-15,0-14 121 16</inkml:trace>
  <inkml:trace contextRef="#ctx0" brushRef="#br0" timeOffset="86459.91">2968 7881 895 0,'8'15'327'0,"2"8"-251"0,0 10-63 15,1 4-11-15,-4 6 8 16,1 2 9-16,0 3 21 16,-6 4 6-16,3 2-4 15,-8 0-10-15,8 3-20 16,6-4-7-16,1-7-13 15,10 1-35-15,1-13-146 16,0-6 129-16</inkml:trace>
  <inkml:trace contextRef="#ctx0" brushRef="#br0" timeOffset="86897.77">4635 7493 776 0,'31'-9'298'15,"26"-3"-184"-15,2-2-23 16,15-1 9-16,2-4 3 0,-9-4-19 16,8 2-18-1,-7-8-31-15,1 1-12 16,1-1-17-16,-9-5-6 0,-6 2-44 16,-4 1-48-1,-18 2-241-15,2 5 218 16</inkml:trace>
  <inkml:trace contextRef="#ctx0" brushRef="#br0" timeOffset="87193.69">5216 7386 1040 0,'-15'38'391'16,"-6"-3"-284"-16,18 13-86 0,0 2-14 15,6 8-6-15,7 4 0 16,-8 2 1-16,8 2 0 16,-6-7 0-16,4-1 1 15,1-9-2-15,-3-1-1 16,10-2-37-16,-8-6-30 16,1-6-89-16,0-8-71 0,-1-15 142 15</inkml:trace>
  <inkml:trace contextRef="#ctx0" brushRef="#br0" timeOffset="87589.6">5444 7676 641 0,'104'-88'267'16,"-77"69"-152"-16,8 1-34 16,4 5 2-16,8 0-1 15,1 2 1-15,0 2-18 0,-1 5-8 16,-2 4-14-16,-6 4-7 16,-10 6-17-16,-7-1-7 15,-11 6-7 1,-8 5-3-16,-6 13-2 0,-12-3-5 15,-8 20-10 1,-3-4-2-16,-14-2-3 0,9 9 4 16,1-18 9-16,4 4 4 15,15-8 3-15,1-3 4 16,10-5 4-16,1-8 10 0,14-7 31 16,6-8 16-1,14-9 14-15,9-4-4 16,9-14-28-16,9-7-15 0,11 0-21 15,2-13-5-15,14-3-12 16,3 0-26-16,-5-10-126 16,5 9-314-16,-23-1 313 15</inkml:trace>
  <inkml:trace contextRef="#ctx0" brushRef="#br0" timeOffset="89541.88">5696 11645 967 0,'-43'-17'365'0,"32"24"-295"15,6 3-11-15,5 7-44 16,2 6 0-16,13 12 11 16,3 2 7-16,13 0 6 0,4-2-2 15,6 0-13-15,11 2-8 16,5 6-12 0,7 9-3-16,17 10-1 0,13 15-2 15,23 8-22 1,3 3-14-16,21 8-41 15,-5-11-13-15,0 6-16 16,-5-5 10 0,-14-10 36-16,-9-7 15 0,-14-18 36 0,-6-8 6 0,-26-16-56 15,-2-3-98 1,-21-11 105-16</inkml:trace>
  <inkml:trace contextRef="#ctx0" brushRef="#br0" timeOffset="90058.12">6466 11402 1057 0,'-65'81'379'15,"60"-55"-328"-15,5 3 1 16,14-4-24-16,6-1 1 15,6 0 2-15,2-2-2 0,10 3-7 16,5 2-3-16,14-2-9 16,10 4-5-16,19 5-5 15,0 6-4-15,11 12-29 16,6 6-21-16,8 16-37 16,2 9-5-1,0 13-1-15,0 3 6 0,-6-6 23 16,-7-7 10-16,-9 0 27 15,-15-4 19-15,-20-3 12 16,-8-4 1-16,-10-15-8 16,-4-7-27-1,-9-9-158-15,-11-7 133 0</inkml:trace>
  <inkml:trace contextRef="#ctx0" brushRef="#br0" timeOffset="91200.83">7869 11981 621 0,'-2'4'267'16,"0"-3"-137"-16,2 2-91 15,0-3-11-15,0 0 4 16,0 0 8-1,3 6 3-15,14 12-8 0,25 34-19 16,-22-26-7-16,5 14-9 16,2 7 0-16,15 15 0 15,0 6-3-15,1 1 0 16,2 2 0-16,-8 3 1 16,-3 3 1-16,-1 4 2 15,-6-3 4 1,-6-12 21-16,1-5 11 0,-9-13 18 15,3-2 9-15,-6-8-6 16,0-3-6-16,-9-12-12 0,-1-3-7 16,-1-9-7-16,-5-7-2 15,-5-6-7-15,-1-7-4 16,-5-9-9-16,-6-5-2 16,0-1-2-16,0-1 0 0,-8 4 0 15,5 3-2 1,0 5-2-16,-9 3-3 0,-1 6-10 31,-8 0-5-31,-9 4-14 0,1 0-5 0,-10 4 0 16,-2 7 4-16,-12 1 12 15,-2 2 6-15,-1 9 12 16,-1-1 3-16,3 8 4 16,5 3 2-16,7-2-1 15,4-4-1-15,7-4 0 16,7-2 0-16,8 0-6 15,8-2-41-15,10-6-211 16,5 1 181-16</inkml:trace>
  <inkml:trace contextRef="#ctx0" brushRef="#br0" timeOffset="92160.18">5441 11408 652 0,'74'141'258'0,"-58"-92"-187"16,2 8-21-16,9 9-44 15,4 3 2 17,9-4 13-32,0 1 8 15,3 6 6-15,1 1-3 0,-6 20-12 0,-4-3-7 0,-9-8-9 16,-7-4 0 0,-9-24-1-16,-3-10 1 15,-2-12 6-15,2-10 9 0,-6-16 17 0,-3-4 2 16,-8-18-5-1,-6-9-9-15,-4-17-20 16,-8-7-2-16,-1-12-1 0,-7-6 0 16,-10-12 1-16,1-4-1 15,-3 1 0-15,3 1-1 16,5 12-5-16,3 0-6 16,5 8 1-16,-7-3 1 0,13 11 6 15,-2 3 5-15,1 5 3 16,14 9 0-16,0-2 3 15,5 5 1-15,9 3 1 16,1 3 2-16,3 6-3 16,12 5-1-16,4 3-2 15,8 6 0-15,17 6 2 16,-6 1 1-16,18 2-2 16,3-1 0-16,12 3 0 15,7-3 0-15,8-2 1 16,6-2-2-16,1-7-2 15,12 0-1-15,4-8 0 16,0-3 0-16,-6-10-2 16,-6 3-1-16,-5 7 0 15,-2 0-1-15,-5 18-1 16,-11 5 0-16,-16 23-6 16,-12-3-9-1,-18 8-45-15,-7-4-63 16,-14-2 79-16</inkml:trace>
  <inkml:trace contextRef="#ctx0" brushRef="#br0" timeOffset="179227.42">22599 4447 94 0,'-1'0'107'16,"3"-4"18"-16,-8-1 1 15,-6-6-14-15,-2 3-25 16,-4 1-12-16,-1 5-28 16,10 0-13-16,-7-7-21 15,-7 9-7-15,6 0-5 16,-7 5-1-16,-13 1 2 16,6-4 1-16,-8-2 4 15,0-4 1-15,2 11 3 16,-2 1-2-16,0 11-3 15,-1-2-2-15,3 1-3 16,-5-4-1-16,2-1 0 16,-8 5 1-16,-2-5 2 0,4 2 0 15,-4 3 1-15,8-1-1 16,-2 1 0-16,2 6-1 16,1 1-1-16,-9-1 1 15,-2 6 2-15,-4-1 6 16,0 4 9-16,9 6 3 15,1-8 4-15,7-1-2 16,2-2-7-16,3 1-4 0,4 4-6 16,2-2-2-16,-4 0-2 15,3-4 0-15,9 5 0 16,-8 0 1-16,18 6 0 16,-7-3 0-16,7 11 0 15,-1-2-1-15,6 8-1 16,7 10 1-16,2-14-1 15,7 6 0 1,-2-13-1-16,7-3-1 0,8-2-2 16,3-3-1-16,12 2 1 15,3-4 0-15,-6-8-1 32,-19-11-2-32,1 0-2 0,68 33 1 0,8-1 1 15,2-1 4-15,-24-18 1 16,-5-7 0-16,0-5 0 15,3 0 0-15,12 2-3 0,6 6 0 16,4-2-3-16,-1-1 1 16,-10-1-2-16,3 0 1 15,2 5 0-15,3-1 0 16,4 5-11-16,-10-8 2 16,-4-7 2-16,3-4 4 15,-1-11 15-15,9 1 2 0,-7-7-2 16,0-5 0-16,-3-6 6 15,-3-2 5-15,0-7 11 16,4 0 4-16,-13-6-3 16,-2-4-3-16,-9-11-9 15,-8-3-3-15,7-2-4 16,-11-2-2-16,3 6-3 16,-9-1-1-16,0-1-2 15,1 2-1-15,-12-12-1 16,2-1-2-16,-19-2 0 15,0-4 0-15,-6 12 1 16,-2 4-1-16,-7 3 0 16,-3 10 0-16,-6-5 2 15,-9-8 0-15,2 2 3 16,-3-7 1-16,-3 5 3 16,4 10 1-16,-2 4 3 0,-4 2 3 15,-7 9 6-15,-4-1 2 16,-9 1 4-16,1 7-1 15,-2 0-7-15,14 12-3 32,17 6-8-32,1-1-3 0,-69-26-2 0,-4-3-2 15,0 5 0-15,14 0 0 16,9 15 0-16,-1-5 0 0,-3 7 1 16,1-2-1-16,-3 7 0 15,2 14-1-15,-5-5-2 16,-1 10 1-16,0 8-1 15,-14-10 1-15,4 19-1 16,0 3 0-16,-6-1-2 16,8 10-2-16,-10-10-3 15,-2-4-6-15,0-4-30 16,3-1-29-16,1-1-72 16,10-1-65-16,1 0 134 15</inkml:trace>
  <inkml:trace contextRef="#ctx0" brushRef="#br0" timeOffset="200229.23">21881 6551 195 0,'0'-1'114'0,"0"0"6"16,0-1 8-16,0 2 6 15,0 0-10-15,0 0-24 16,-1 0-25-16,1 0-32 15,-2 0-4-15,1 0-18 16,0 0 0-16,-1 0-3 16,1 0-7-16,0 0-3 15,0 0-1-15,1 0 2 16,9 0 0-16,20-1 3 16,63-3 0-16,-40-2 9 15,-8-9 4-15,2 4 7 16,-1-2 0-16,2 1-5 0,2 2-5 15,-3-8-5-15,1 3-5 16,0 0-4-16,-2-9-3 16,-3 1-4-16,-11-4-1 15,-4-4-12-15,-2 13-24 16,-22 2-66-16,1 3-49 16,-11 7-172-16,-6 5 204 15</inkml:trace>
  <inkml:trace contextRef="#ctx0" brushRef="#br0" timeOffset="200687.96">22252 6520 580 0,'28'38'270'0,"-30"-26"-105"15,4 9-111-15,2 3-32 0,-4 3-16 16,-4 5 2-16,-6 1 4 16,1 8 1-16,2 0-3 15,1 6-2-15,6 2-6 16,0-4-1-16,6-1-1 15,2-2-2-15,4-4-12 16,0-4-18-16,2-2-60 16,1-5-50-16,1-1 86 15</inkml:trace>
  <inkml:trace contextRef="#ctx0" brushRef="#br0" timeOffset="202968.5">22892 6842 470 0,'-4'-21'185'0,"-3"0"-114"16,6 7-17-16,-9-2 6 15,-1 1 4-15,-1 6 2 16,-9 5-6-16,1 4-10 15,-5 4-2-15,-5 4-18 16,-1 7-7-16,-1 10-16 16,-3 0-6-16,-18-13 1 15,19 15-2-15,-4-9 0 16,10 14-4-16,17 14 0 16,-13-16 1-16,20 11 0 0,-13-11 2 15,17 4 0-15,7-4 1 16,-4-8 0-16,23 4 0 15,-13-15 3-15,5 0 1 16,9-11 2-16,-4-12 0 16,13-4-2-16,-3-5-1 15,-3-3-2-15,-2 1 1 16,-7-2 1-16,-3-3 3 16,-3-1 4-16,-3 2 2 0,-2-1 11 15,-3-1 0-15,0 2 1 16,0 6-4-16,-2 5-14 15,2 7-3-15,1 22 1 16,-2-1 6-16,3 18 10 16,-3 2 4-16,-2-2-2 15,-2 2-4-15,0 2-7 16,0-3-1-16,-4-3-3 16,2-2-2-16,-2-6 0 15,2-1-1-15,4-11 0 16,-2-3 2-16,10-6-1 15,-5-13 0-15,12 0-1 16,4-3-2-16,2-7-1 16,8 2 0-16,-5-7 0 15,-5-7 2-15,0-5 0 0,1-11 1 16,-6-8 1-16,4-3-2 16,-7 2 0-16,-7 6 0 15,0 14-3-15,-3 8 1 16,-2 11-1-16,-1 8 0 15,-4 8-2-15,-2 7-2 16,-3 6 0-16,0 1-1 16,2 5 3-16,-1 3 1 15,4 9 0-15,2 7 0 0,-8 8 1 16,8 7-1-16,4 3-1 16,0 6 1-16,5-4-1 15,-6-7 2-15,1-1 0 16,-4-13 0-16,-6-7 0 15,4-3 0-15,-6-8 1 16,5 1-1-16,0-2 1 16,1-4 1-16,-1-4 0 15,1-4 1-15,2-3-1 16,0 2 1-16,0 0-2 16,0 0-1-16,3-19 0 15,10-32 0-15,5 24 0 16,-4 1-1-16,7-3-1 15,-2 0-1-15,3 3 1 16,0 0-1-16,2 8-1 0,2 12 0 16,-1 10-1-16,3 3 0 15,1 12 1-15,-7-1 1 16,-4 4 0-16,0 5 1 16,-10 2 0-16,8 5-1 15,-3 6 1-15,-13 0 1 16,4 13 0-16,-12-3 1 15,1 3-1-15,-3-2 0 0,-7-10 0 16,-2-7 0-16,-8-9-1 16,4-5-5-16,-8-11-9 15,6 0-1-15,1-10 2 16,4 0 6 0,1-6 8-16,3-10 1 0,1-3 0 15,1-6 0-15,11-7-1 16,4 4-1-16,11-3-4 15,3 2 0-15,9 5 0 16,2 3 2-16,9 3 2 16,2-2 2-16,15 0 0 15,-10-1 2-15,13-5 0 16,-2 1-1-16,-8-1 1 16,6-6 0-16,-13-11 0 15,4 2 0-15,-9-12 2 0,3-3 0 16,-13 9 2-16,-7-6 1 15,-4 13 4-15,-11 1 0 16,-3 6-1-16,-2 7-1 16,-9 3-7-16,6 12-2 15,-9 6-2-15,0 2-2 16,-9 13-1-16,0 2 0 16,-6 11 3-16,1 4 0 0,-3 5 1 15,-1 7-1-15,1 4 1 16,8 12 0-16,9 12 0 15,-5-1 1-15,14 3 0 16,1-8 0-16,-2-15 4 16,8-1 1-16,3-6 2 15,2-7 2-15,18-4 1 16,9-1 2-16,3-15-2 16,9 5-2-16,-4-12-2 15,-2-3-1-15,6-1-1 16,0-13 1-16,-2-5-2 15,-15-7 0-15,13 1-2 16,-7-2 0-16,4 1-1 16,15 0-3-16,-20-6 0 0,2 1 0 15,-14 0 2-15,-5-1 1 16,-6 3 0-16,-4 1 1 16,-5 9-1-16,-3 4 1 15,-5 6-1-15,-2 7-1 16,-6 4-1-16,-3 7 1 15,-9 10 0-15,3 4 1 16,-5 5 0-16,-4 6-1 16,5-3 1-16,-2-3 0 0,8 4 0 15,6-5 0-15,7 2-1 16,0-2 0-16,10-4 1 16,6-2 0-16,8-7 0 15,6-2 2-15,13-11 0 16,6-3 1-16,7-11 0 15,2-3-1-15,0-5 1 16,-2-6-1-16,1 0-1 16,-1-6 0-16,-4-5 1 15,5 2 0-15,-9-14 1 16,2 4 1-16,-10-3 0 16,-7 1-1-16,-2 13-3 15,-8 0 0-15,4 14-1 16,-10 8-2-16,-2 10-2 15,0 3-1-15,3 7 0 16,-3 2 0-16,7 7 4 0,2-1 0 16,-1 1 2-16,4 5 0 15,1 5 0-15,0 3 0 16,-1 3 0-16,-4-1-1 16,-10 0 0-16,-1 0 1 15,-4 1 0-15,-5-2 3 16,-9-2 1-16,-3 1 1 0,-10-3 3 15,0 2 2-15,6 0 1 16,-16-7 0-16,13 0-3 16,-6-8-2-16,-3-9-7 15,10-1-11-15,-9-12-46 16,3-6-58-16,-4-11 72 16</inkml:trace>
  <inkml:trace contextRef="#ctx0" brushRef="#br0" timeOffset="-198999.67">21646 3420 99 0,'5'5'86'15,"2"1"27"-15,-7-5-3 16,1 2-15-16,2 1 0 16,-4-5-8-16,1 0-9 15,0 0-22-15,-2 0-18 16,1 0-25-16,0-1-7 16,-1 1-6-16,1 0-1 0,1 0-2 15,0 0 0-15,0 0 1 16,4-1 0-16,13-6 0 15,32-24-1-15,-26 26 1 16,4 0 1-16,2 4 1 16,2 4 3-16,4 8 3 15,13 12 1-15,-13-7 7 16,4 8 6-16,1 9 6 16,-17-8 0-16,11 15-7 15,-4-5-6-15,-4-1-6 16,3 6-2-16,2 6 0 15,-4 0 0-15,3 15-2 16,-5-4 0-16,0 1 1 16,2 6 1-16,-3-16 2 15,0 2 0-15,4-1 3 16,-6-7 2-16,-7 8 7 0,4 3 1 16,-13 4 6-16,5 3 1 15,-1-4-2-15,-6-1 0 16,-4-9-6-16,-7-3-4 15,0-6-2-15,-8-3-2 16,4-4-3-16,3-3-2 16,-8-1-4-16,7-5 0 0,-4 2-1 15,9 0 0-15,-5-7-1 16,-1 1 0-16,3-5-12 16,-9-6-14-16,8 3-60 15,0-8-53-15,-5-7 85 16</inkml:trace>
  <inkml:trace contextRef="#ctx0" brushRef="#br0" timeOffset="-198467.9">21913 4608 427 0,'46'-25'168'16,"-37"32"-125"-16,7-1 3 15,-1 0 20-15,-4-1 12 16,7-1 18-16,-6-1-9 15,1 3-44-15,3 1-13 0,5 4-17 16,1 3-3-16,3-1-2 16,3 5-3-16,-3-1 0 15,1 6-2-15,-2 5-2 16,0 2 1-16,-4 2 1 16,-7-2 1-16,-3-3 1 15,-2-5 1-15,-6-1 3 16,0 1 1-16,-1-12 8 15,-1-6 6-15,-1-5 17 16,-1-12 6-16,5-2 5 16,4-1-5-16,1-11-17 15,7 5-8-15,4-7-13 16,3-1-4-16,10-3-3 16,-1-6 0-16,-4 1-1 15,8-2 0-15,4 5-1 0,4-2-1 16,2 0-24-16,-10 0-36 15,-10-5-172-15,-1 1 155 16</inkml:trace>
  <inkml:trace contextRef="#ctx0" brushRef="#br0" timeOffset="-196013.37">22930 5662 194 0,'8'3'104'16,"4"1"-12"-16,-6 5-4 16,1-5 11-16,4 5 14 15,-6 0-8-15,-1-5-23 16,1 5-13-16,-8 1-30 15,-2 2-12-15,8 7-16 16,0 3-6-16,4 7-2 16,8 4 0-16,2 12-3 15,1 3 0-15,-4 1-1 0,2 4-1 16,-7-2 2-16,1 4 0 16,-6 9 3-16,-4-1 4 15,0 5 13-15,-6-3 7 16,1-12 13-16,-2-5 2 15,-4-10-5-15,-2-8-7 16,-3-5-8-16,5 0-5 16,2-9-3-16,3-1-3 0,3-7-4 15,-6-5-3-15,4-3-20 16,0 0-30-16,0-3-121 16,-10-6-144-16,0 2 193 15</inkml:trace>
  <inkml:trace contextRef="#ctx0" brushRef="#br0" timeOffset="-195612.4">22783 6431 290 0,'-1'0'129'0,"3"9"-29"0,33 43 10 15,-9-26 16-15,-3 3 10 16,5 3-16-16,-5 3-23 16,2 1-33-16,3 2-9 15,-14-2-22-15,2-1-6 0,5-1-11 16,-2-6-5-16,-4-14-6 15,8 1-2-15,-9-8 1 16,0 4 2-16,0-4 9 16,-6-4 7-16,-2-16 12 15,-1 1 1-15,0-12-4 16,1-10-9-16,1-7-12 16,2-12-6-16,5-7-30 15,-1-6-33-15,2-13-130 16,3-12-164-16,-2-14 223 15</inkml:trace>
  <inkml:trace contextRef="#ctx0" brushRef="#br0" timeOffset="-180040.35">12214 2676 120 0,'-23'0'91'0,"6"3"-10"16,-15-3-16-16,2 2-9 16,-3-2-28-16,-8-8-2 0,6 2 4 15,-2 1 0-15,0-1-3 16,1 3-8-16,2 3-13 16,1 2-3-16,1 5-3 15,-3 4 0-15,-5 3-1 16,4 2 0-16,-7 8 1 15,1-1 0-15,-10 7 0 16,-7-1 2-16,-4 3 3 16,0 8 1-16,4 1 1 15,4 9-2-15,4 2-2 16,-5-4 0-16,-9 2 1 16,-4 0 0-16,-3 7 1 15,4 11 0-15,10 9 0 16,2 4 1-16,2-2 13 15,1-2 8-15,-8 5 10 0,-2-3 3 16,6 7-12-16,-3-8-8 16,17-7-13-16,6-2-6 15,8-3-1-15,6 12-1 16,0 2 0-16,1 9 0 16,1 0 0-16,1-8 0 15,13 7 0-15,-1 1 0 16,-1 12 1-16,4 4 2 0,-7-1 1 15,12 4 0-15,6 0-2 16,8 3 0-16,11-6-2 16,-5-5 0-16,8-6 1 15,-3 1 3-15,4 6 20 16,1-6 11-16,4 7 16 16,3-5-4-16,8 6-16 15,5 8-11-15,-1-13-8 16,3 4 4-16,-8-2 2 15,-3 2 0-15,0 5-6 16,-5-6-2-16,1-3-1 16,1-1-2-16,2 4-1 15,1 0-2-15,3-6-1 16,5-6 0-16,-3-9 1 0,-2-4 2 16,6-2-1-16,-4-3-1 15,3-8 0-15,6-5-2 16,-2-2 0-16,0-6 1 15,4-1-1-15,1-2 0 16,5 7-3-16,-3-4-3 16,2 0-12-16,1 6-13 15,-3-13-4-15,5-1-1 16,10-9 8-16,-4-7 11 16,-1-8 11-16,-1-1 4 0,-5-6 12 15,-2-5 6-15,0 0 5 16,10-1 4-16,-3 2 6 15,2 2 1-15,-4-3-6 16,-6-3-1-16,0-6-8 16,5-5-4-16,2 0 1 15,1-6-4-15,-1 5-5 16,-5-4-1-16,-3-1-3 16,-2 0-1-16,2-4 0 15,4 1 1-15,-3-7 1 16,1-1 0-16,-7-8-1 15,-7-5 0-15,-1-3-1 16,-1-2 0-16,3-2 0 16,3 5-1-16,1-2 0 0,-2 1-1 15,1-1-3-15,0-1-2 16,-5-1 2-16,1-2 2 16,-2-7 3-16,-2 0 1 15,6 2-1-15,-1-5-1 16,7 2 0-16,-10-2 1 15,1-4 0-15,5 3 1 16,-13-10 3-16,5-8 5 0,-7-5 3 16,-2-2 0-16,1 4-5 15,4 2-5-15,-2-6-4 16,-1-4-2-16,-2-1-2 16,-3-2-3-16,-4-1-4 15,-9-5-1-15,-7-14-8 16,1-2 2-16,-4-5 5 15,7 8 1-15,-1 0-2 16,-2 3-6-16,-7 4-8 16,-3-3-5-16,-3 6 8 15,-5 5 6-15,1-9 9 16,-13 0 9-16,1 0 12 16,-2-5 4-16,-8-8-1 15,10 1-2-15,-8 0-9 16,-6 5-1-16,2 10 2 0,-7-2 0 15,-2 6 2-15,0-5 2 16,-4 1 2-16,-3-1 1 16,-2-10-2-16,18 9-11 15,-20-11-26-15,7 2-1 16,-2 3 0-16,-16-1 11 16,18 25 20-16,-4 12 2 0,4 17-3 15,0 0-4-15,-1 8-1 16,-7-6 1-16,-2-5 4 15,-5 3 2-15,-7-5-1 16,-3 7 1-16,-5 4-2 16,1 2-4-16,1 5-12 15,1-1-5-15,-4 4 2 16,-6 0 3-16,2 3 15 16,5 6 1-16,1 3 0 15,5 1 0-15,-4 1 1 16,-5-4-1-16,-3 4 4 15,2 1 1-15,5 9 2 16,3 1 1-16,6 8-3 16,-6 4 0-16,-3 8 0 15,-5 3-1-15,-2 6-2 16,-1 7 0-16,3 2-3 0,4 15-1 16,-15-2-1-16,0 3 1 15,-1 1 1-15,-1-5-1 16,9 3 2-16,-5-3-1 15,1 6 0-15,-4 1 1 16,11 11-2-16,3 11 1 16,8 5-4-16,-1 5-7 15,-7-12-98-15,5 3-116 16,1 11 142-16</inkml:trace>
  <inkml:trace contextRef="#ctx0" brushRef="#br0" timeOffset="-81616.24">11837 9077 265 0,'41'32'132'16,"-36"-18"-39"-16,-2-1-16 15,-7-1-20-15,3 4-2 16,-9-5 2-16,2 1-1 16,2-2-4-16,-4 0-6 15,4 2-20-15,-2-4-7 16,3 6-11-16,-4-1-3 16,4 1-5-16,0-1 0 0,-4-3-1 15,4 10 0-15,-2 7 1 16,3 6 0-1,2 7 1-15,0-4 3 0,1-1 7 16,1 3 2-16,7 6 4 16,1 6 0-16,3 6-4 15,2 8-2-15,-1-2-1 16,2-2 2-16,-1-1 11 16,0-4 4-16,-3 1 5 15,-6 1 0-15,5 6-2 16,-9 0-2-16,5 4-5 15,-1-3-3-15,-4-6-9 16,5-1-4-16,-6 0-4 16,-2 1 0-16,-1 9-1 15,-4 6-1-15,0-2 2 0,1-1-2 16,-5-7 1-16,7-4 0 16,1-1-1-16,4-1 0 15,2-3 0-15,-2 3-1 16,3-1 2-16,-2 0 0 15,-2-2 0-15,0-4-1 16,-3 0 0-16,2 0-1 16,5 11 0-16,-1 4 1 15,3 3 0-15,-9-9 0 0,8 0 4 16,1 1 8-16,5-12 17 16,6 13 4-16,-6-13 1 15,3 0-7-15,-3 10-14 16,2-1-3-16,-5 0 7 15,4 0 2-15,7-6 1 16,-2-1-1-16,5-4-9 16,-8-6-5-16,-4 1-3 15,-5-5 0-15,7 5-3 16,-3-1 0-16,-5 1-2 16,4 7-3-16,-8-5-4 15,8 9-1-15,-7-2-2 16,-1 4 3-16,-6 1 4 15,-1 7 4-15,2-1 1 16,-5-1 0-16,11 6 1 0,-8-5 0 16,23 6-2-16,-20-4-1 15,-9-1-1-15,1 5 0 16,-16 2 3 0,26 11 0-16,2 0 1 0,-6-8 0 15,1-2 0-15,-10-7 0 16,2 6 1-16,4 1 0 0,-1-3-2 15,7 4 0-15,-3-8-1 16,2 3-1-16,-5-4 2 16,4-5 0-16,0 4 1 15,2-4 1-15,4 0-1 16,2 1 0-16,1-8-1 16,0-2-1-16,0-4-6 15,1-2-7-15,2 1-10 16,1 1-2-16,3-4 2 15,-6-1 7-15,-2-2 11 16,1-2 4-16,-3-7 5 16,5 2 3-16,6-2 1 15,-7-4-2-15,1 1-3 16,-3-1-2-16,3 1-2 16,-4 0 1-16,7 2 1 15,-1 4 0-15,-9-2 0 0,2-5 2 16,3 3-1-16,16 6 0 15,-16-9 0-15,2 0-1 16,-5-5-1-16,-27-16-3 16,26 10-2-16,-3 1 1 15,0 1 4-15,14 7 3 16,-11-8 14-16,4 5 1 16,-9-4-1-16,6 0-3 0,-3-6-12 15,3 4-2-15,2-1-3 16,-11 0 0-16,13 5 1 15,-16-6 2-15,7 0 4 16,7 1 4-16,-5-5 9 16,1 0 2-16,-1 1-2 15,-5-4-2-15,6 2-11 16,2 1-3-16,0-3-3 16,-2-1-2-16,-5-3-5 15,3-3 0-15,-3-2 1 16,7-3 4-16,-1-8 4 15,-6 0 1-15,0-10 2 16,0-5 4-16,6-4-1 16,2-8 0-16,5-5-3 15,4-2-2-15,-1-2-2 0,-4 1 1 16,0-4 1-16,0-2 0 16,-3-14 2-16,2-9-1 15,-1-15 16-15,-4-5 14 16,3-6 32-1,10 2 12-15,-19-18-4 0,15 5-13 16,0-2-33-16,-4-2-12 16,16 5-11-16,-19-7-3 15,0 1-5-15,-15-7-2 0,2 5-5 16,5-2-2-16,-8 0 1 16,11 4 1-16,5 2-4 15,-5 3-3-15,4 8-5 16,-2 4 0-16,-3-3 7 15,2 1 6-15,0-2 9 16,4-1 2-16,-5 3 1 16,4 2 0-16,3-2 0 15,2 2 0-15,11 10 0 16,3 6 0-16,-2 4 0 16,-1-3-1-16,-10 3 1 15,5-2 0-15,-5 6-1 16,-2 7 1-16,0-11 0 15,-6-4-1-15,4 2 0 0,5-2 0 16,2 9 1-16,3-5 1 16,0 7-1-16,-6-3-2 15,-2 5-6-15,-4 7 1 16,-7 3-8-16,-4 4 0 16,-4 0-2-16,-6-3-3 15,13-10 3-15,-2 11 0 16,2 7 2-16,3 4 1 15,-13 17 4-15,5-5 2 0,-4 6 2 16,4 3 0-16,1-4-4 16,-2 1-5-16,9 5-7 15,-6-1 1-15,10 11 2 16,-1 8 6-16,-2 0 10 16,4 12 1-16,-5 1 3 15,-1-2 1-15,6 1 1 16,-1 0 1-16,0 0 1 15,-1 0 1-15,1 0 0 16,-2 3-1-16,-7 13 1 16,-12 22 1-16,20-22 0 15,-2-3 1-15,2 6 0 16,-2 1-1-16,1 3-2 16,-1-1-1-16,-1-3-4 15,0 2 0-15,0-8-38 0,3 4-81 16,-4 1 80-16</inkml:trace>
  <inkml:trace contextRef="#ctx0" brushRef="#br0" timeOffset="-77964.74">10335 10642 191 0,'-92'44'99'0,"74"-46"-9"15,-3-2-54-15,4-2-3 16,1 0 4-16,1 0 2 16,-7-6-3-16,-1 0 0 15,-8 0 5-15,3 0 5 16,-3 0-4-16,-2 3-2 16,4-1-8-16,-3 5-7 15,9 3-9-15,-6-2-4 0,7 5-8 16,-3-1 0-16,-3 0 2 15,5 3 1-15,-10-1 8 16,0 1 4-16,-7 7 6 16,0 4 1-16,3 9-1 15,-8-5-5-15,10 7-7 16,-6 1-3-16,9-4-5 16,3 8-3-16,5 3-1 15,4-1 0-15,4 2 2 16,5 1-1-16,4-3 0 15,-2-1 0-15,3 0 0 16,1 2-1-16,-1 0 1 16,6 4-1-16,1 8 1 15,3-5 0-15,1 4 1 0,4 1 1 16,4-2 2-16,1 6 3 16,10-8 3-16,4 2 1 15,6-6-1-15,12 1-3 16,9 2-2-16,2-7-2 15,9 7-2-15,-5 1-1 16,-4-7 0-16,5-4-1 16,0-2 2-16,3-5-1 15,6 5 1-15,0 1 0 0,-8-10 0 16,-5-3 0-16,-5-7 0 16,0-1 1-16,0-5 2 15,11-2 3-15,5 1 0 16,-7-5 2-16,-3-5 4 15,-12-2 2-15,-8-5 9 16,-3-6 5-16,-4 1 8 16,-6-3 0-16,-5-21-4 15,-3 9-5-15,-4-14-13 16,0-1-5-16,-6 9-5 16,-1-2-1-16,-10 0 1 15,-3 5-1-15,-10-5 0 16,-3 1 0-16,-1 5-2 15,-3-5-1-15,0 5-1 16,-3-7-1-16,-6 0 0 0,-4 2 2 16,-4 1-1-16,-7 7 2 15,-6 0 1 1,-4 2 1-16,-2 5 1 0,5 2 0 16,3 5-1-16,7 3-1 15,3-2-3-15,0 3-1 16,1 4 0-16,1 1 1 15,0 9 0-15,-2 3 1 0,-1 1 0 16,-7 2 0-16,2 2-1 16,0 0-1-16,1 6-1 15,4 1-1-15,0 6-2 16,-4 1-1-16,7 8-1 16,7 1 0-16,6 6-2 15,0 4-4-15,6 2-24 16,-9-8-23-16,13 3-78 15,6-7-74-15,15 0 131 16</inkml:trace>
  <inkml:trace contextRef="#ctx0" brushRef="#br0" timeOffset="-72020.41">13174 10332 196 0,'-17'-1'138'16,"-2"1"4"-16,1-15-54 15,1 13-18-15,-1-7-27 16,2 1-12-16,-6 7-18 15,-3-6-5-15,3 4-5 16,-1-3-2-16,9 6-2 16,2 4-2-16,-4 1-3 15,-4 3-1-15,-1 2-3 16,5 1 1-16,-2 3 2 0,2 4 2 16,0 3 3-16,-2 2 2 15,2 2 3-15,2 1 3 16,-1 3 13-16,-2 0 7 15,3 3 12-15,3 4 4 16,6 4 2-16,3 2-2 16,3 4-9-16,1-2-5 0,7-5-14 15,0 0-5-15,6-4-1 16,2-2 0-16,7 2 3 16,1-2 0-16,1 2 1 15,5-1-1-15,6 1 2 16,-1 0 0-16,2-4-1 15,-7 1-1-15,-4 3-4 16,-3-9-1-16,1 3 0 16,3-2-1-16,-2-11 0 15,1 4-1-15,1-12 1 16,0 3-1-16,10 3 0 16,-4-4 0-16,10 7-1 15,4-5 0-15,-8-5-1 16,5 2 0-16,-7-5-1 15,-4 0-1-15,-2-1 0 0,3-3 1 16,-1 2-1-16,2 0 0 16,1-3 0-16,1-1 1 15,-4-5 0-15,1-2 0 16,7-5-1-16,-9 0 0 16,5-1 0-16,-5-3 0 15,-8-5-1-15,-3-3 1 16,-8-11-1-16,-2-1 0 15,-7 0 1-15,0 0-1 0,-3 2 0 16,-2 1 1-16,1-5 0 16,-1 2 0-16,2 4 0 15,-6-1-1-15,-4-3-1 16,-2 6 1-16,-8-4-1 16,1 2 2-16,-1 6 0 15,-6-7 1-15,-2-2 2 16,-8-1 0-16,-7-1 0 15,0-2 0-15,2 6 0 16,4 2-1-16,8 3-1 16,4 5 0-16,2 7 0 15,1-2-1-15,1 6 0 16,0 2 0-16,-2 1 0 16,-1-1 0-16,-1 4-1 0,-5-9 0 15,-5 2 0-15,0 2 1 16,-9-1 0-16,1 2 0 15,1 3 0-15,4 6 0 16,8-5 1-16,0 2 1 16,3 5 0-16,-2-1-1 15,3 4 0-15,1 1-1 16,-1-3 1-16,1-8-1 16,-2 5 0-16,1 2 0 0,-6-5 1 15,5 12-1-15,-7-3 1 16,8 2 0-16,-2 0-1 15,-3-4 0-15,0-1 0 16,-3 3 0-16,6 6-1 16,-1-2 0-16,10 11-1 15,-5 0 1-15,2 1 0 16,2 1 0-16,-3-7 0 16,1 1 0-16,1-1-1 15,4 4 0-15,-2 2-1 16,-2 2 0-16,10 2 1 15,-7-1 0-15,5-2 1 16,4 3-1-16,-9-3 0 16,6 3 0-16,6 6-2 15,-4-3-1-15,23 17 0 16,-1-7 0-16,0 3-1 0,9-6 0 16,-12-9 0-16,8 6 1 15,4-7 1-15,4 8 0 16,3-1 2-16,2-2 1 15,3 4 0-15,2-1 0 16,1-2 1-16,8 2 0 16,-6-6 0-16,4 1 1 0,0-4 0 15,-6-3 0-15,1-5 0 16,-1-4-1-16,-5 5 0 16,-1 0 0-16,3 1 0 15,3 2 0-15,2-6-2 16,2 1 0-16,4 1-3 15,-8-5-4-15,4 8-15 16,-7-8-7-16,-6 1-13 16,3-1-2-16,-7-5 10 15,1 3 8-15,-1-3 15 16,-1 1 8-16,-5-6 4 16,1 0 1-16,-5-9 0 15,1-1 0-15,1 0 1 16,-1-2 1-16,-1-6-2 15,-1 1 0-15,-4-6 0 0,6 0 0 16,-7-5 0-16,-6-4-1 16,-1-5 1-16,-10-4 0 15,8 1 1-15,-9-1 0 16,7 5 0-16,-1-1-1 16,-12 4 1-16,6 1 0 15,-9-8-1-15,2 1 1 16,0-5 0-16,3 4 0 15,-1 12 1-15,-2 1 1 0,-4 6 0 16,-4-1 1-16,-8-8 3 16,-2-1 3-16,-9 3 5 15,2-1 1-15,-13 4 2 16,-2 4-2-16,5 2-5 16,-3 4-3-16,14 7-3 15,1 9-2-15,1 0-2 16,-4 7-1-16,-10 5-4 15,9 1 1-15,-4 8 0 16,1 3 0-16,1 1 1 16,-10-3 1-16,4 2 1 15,2-3 0-15,9 0-8 16,4-3-16-16,14 1-67 16,1-4-74-16,12-6 102 0</inkml:trace>
  <inkml:trace contextRef="#ctx0" brushRef="#br0" timeOffset="-67123.82">19322 6700 160 0,'0'0'92'0,"1"3"14"0,-1-2-11 15,-1-1 16-15,0 0-1 16,0 0-17-16,0 0-17 16,-6 9-26-16,-24 32-8 15,17-21-15-15,-3-2-5 16,-3 9-8-16,-1 4-2 16,-6 3-6-16,1 5-3 0,2 6-3 15,-4-1 0 1,11 14-1-16,0 8-1 0,-1 18 0 15,6 7 1-15,-9-3 1 16,-2-1 0-16,-2-8 3 16,-2 1 0-16,1 2 2 15,2-8-2-15,4-15 1 16,1-12 0-16,4-22-2 16,5-8-4-16,-1-9-45 15,4-10-47-15,2-12 58 16</inkml:trace>
  <inkml:trace contextRef="#ctx0" brushRef="#br0" timeOffset="-66456.32">18685 7116 77 0,'-35'17'31'0,"12"3"-9"16,-4-4 2-16,6-5 18 16,5 1 13-16,0-5 21 15,11 3 12-15,1-8 8 16,5-1-8-16,4-6-22 16,-6 3-14-16,1-2-22 15,8-17-4-15,26-30-10 16,1 29-4-16,0-5-9 15,7-4-1-15,3-3-1 16,-2-1 1-16,2-10 19 0,-6-1 10 16,3-3 15-1,-1 1 5-15,4 5-10 0,3 3-6 16,-4 9-14-16,-7 3-5 16,-7 13-9-16,-8 4-4 15,-15 9-3-15,-4 3-1 16,-5 7 4-16,-2 4 8 15,-1 5 11-15,-1 1 6 0,-9 3 4 16,5 0-1-16,-3 0-9 16,6-4-4-16,4 0-10 15,1-6-4-15,2 3-3 16,5 5-1-16,4-2-1 16,-1 6-1-16,9 5 1 15,6 3 1-15,-2 4 0 16,5 1-1-16,-5 2-1 15,-5 3-5-15,5 12-53 16,-3 6-51-16,-4 18 68 16</inkml:trace>
  <inkml:trace contextRef="#ctx0" brushRef="#br0" timeOffset="-57437.98">15920 10341 134 0,'-3'0'92'0,"2"1"18"16,1 0-10-16,0-1-13 15,0 0 2-15,0 0-5 0,0-1-8 16,0 0-9-16,3-2-2 15,9-20-11-15,31-23-6 16,-24 22-12-16,-1-2-4 16,7 3-8-16,1-11-1 15,6 11-2-15,0-1 0 16,3-2-1-16,10 6-2 16,-8-4-5-16,1 2-4 0,-11 0-2 15,-4 5-2-15,-8 0-3 16,8 1 0-16,4 9-3 15,-18-7-9-15,6 7-37 16,-10 0-24-16,-5 2-72 16,1 4-59-16,-1-1 130 15</inkml:trace>
  <inkml:trace contextRef="#ctx0" brushRef="#br0" timeOffset="-57129.57">16294 10069 99 0,'-13'14'109'0,"-1"-4"21"15,10 6 19-15,-3-4 3 16,4 1-27-16,-1 5-15 16,4 5-35-16,6 4-19 15,1 12-21-15,-2-6-10 16,2 4-13-16,-2 2-2 15,5-3 0-15,-4 7 1 16,1 3 0-16,-1-1 0 16,2 4-3-16,9-1-3 15,-3-10-3-15,-4-5 0 0,3-9-2 16,-2-4 0-16,-1-8-20 16,5-6-23-16,-1-11-114 15,-8-11 103-15</inkml:trace>
  <inkml:trace contextRef="#ctx0" brushRef="#br0" timeOffset="-56139.98">16539 10423 337 0,'-7'30'213'0,"0"-34"-7"16,0-4-50-16,3 6-63 16,2-3-21-16,0 2-30 15,2 3-14-15,-1-1-11 0,0 0 0 16,0 0-1-16,1 0-1 15,0-9-7-15,2-8-5 16,15-27-3-16,0 27 0 16,2-12-1-16,4 5 0 15,0-5 3-15,4 2 4 16,1 6 10-16,2 6 5 16,4 9 6-16,-2 2-2 15,-2 13-6-15,-3 2-5 0,-11 4-6 16,-2 6-3-16,-12-1 2 15,-6 5 0-15,-8 1 0 16,0 2-1-16,-1 1-1 16,1-5-1-16,3-3-2 15,-7-4 0-15,8-5-2 16,1 1 0-16,-3-8-1 16,8 0-1-16,1-4-1 15,4 1 1-15,-3-2 1 16,0-1 0-16,16 2 1 15,40 0 1-15,-17 3-1 16,-5-2 0-16,-6 2 0 16,-1 3 0-16,-3 2 0 15,1 7 0-15,-3-1 0 0,2 2 0 16,-5 0 0-16,0-3 1 16,-8 3 1-16,-3 2 1 15,-5 0 2-15,-5 1 3 16,-7-2 3-16,-8 3 2 15,-6-4 0-15,-2 4 0 16,-5 6-1-16,0-1 1 16,-6-5 1-16,2-1-1 0,-9-14-2 15,-4 0-4-15,14 2-7 16,-6-3-6-16,16 1-50 16,7-1-52-16,5-2 67 15</inkml:trace>
  <inkml:trace contextRef="#ctx0" brushRef="#br0" timeOffset="-51772.13">16713 9658 392 0,'-42'-25'130'0,"30"30"-130"16,3 3-1-16,-9 2 4 15,4 1 15-15,-9-1 36 16,-2 2 16-16,1 0 15 15,-2 1-12-15,1 3-34 16,1-4-16-16,-2 1-19 16,-3 1-3-16,-2-3-3 15,1 5-2-15,-4 0-1 16,-1 6 0-16,-7-1 2 16,2 3 2-16,-1 2 1 15,3 0 0-15,6 4 0 16,-2 1 1-16,6 1 0 15,-2 3 0-15,-1 0 3 16,0 6 5-16,-2 3 19 16,1 3 10-16,7 6 12 15,-2-6 0-15,-4-1-13 16,7-2-8-16,-3-4-10 0,5 0-3 16,8 0-3-16,-1 2 1 15,11 2-1-15,-4-8-1 16,16 20-3-16,4 3-2 15,8 2-5-15,14 13 0 16,0-12-2-16,1-1 1 16,6 7-1-16,0-1 0 0,-1 3 0 15,5 2 0-15,-1-13 0 16,1-2-1-16,11-16 1 16,3-11 2-16,14-3 0 15,-1-6 2-15,2-4 2 16,-3 0 0-16,-5-13 1 15,4-4 0-15,2-8-2 16,4-6-2-16,-5-4-1 16,3-1 0-16,-6-8-2 15,-4-2 1-15,0-7 0 16,-3-9 0-16,1-5 0 16,-1-3 1-16,-12-11 0 15,-2 1 1-15,-8-1 5 16,-5-1 9-16,-3 5 12 0,-3 2 4 15,-2 1 1-15,-3-1-6 16,-1 0-13-16,-3-1-4 16,-6-4-8-16,-2 0-1 15,-8 1-2-15,-3 1-1 16,-9-12-2-16,2 2-1 16,-10-2 0-16,0-1 2 15,-1 18 1-15,-4 4 1 16,2 12 4-16,-6 2 2 0,-2 6 7 15,-2-4 4-15,-5-2 12 16,-3-1 1-16,-5-12-5 16,-5 0-5-16,-6-1-14 15,3 2-3-15,7 17-3 16,2 3 0-16,1 7 1 16,2 5 0-16,-4 5 1 15,-3 2-1-15,-9 2 0 16,5 2-1-16,0 3-1 15,-7 1-1-15,6 3-2 16,-4 3-1-16,4 7-2 16,10 4-2-16,12 7-11 15,2 3-17-15,3 4-53 16,1 0-40-16,6 3-177 16,-1 2 197-16</inkml:trace>
  <inkml:trace contextRef="#ctx0" brushRef="#br0" timeOffset="-50509.88">16518 9465 358 0,'-1'0'128'15,"0"0"-70"-15,-1 0 15 16,2 0 32-16,-1-1 12 0,0 0-10 15,-4-2-7-15,0-7-19 16,-29-33-14-16,32 27-31 16,-1-2-12-16,0-2-12 15,3-2-4-15,5 1-5 16,-2-11-1-16,7 6 1 16,-2-8 0-16,4-6 4 15,2 8 4-15,2-9 5 16,5 7 2-16,7-3-1 15,3 0-2-15,4-3-1 16,3-2 2-16,3-10 5 16,10 2 0-16,3-7-2 15,-3-3-1-15,0 2-5 16,-5-5-2-16,5 6 1 0,1-1 0 16,1-3 0-16,5-3-2 15,-1-6-4-15,2 0-1 16,3 6-3-16,-5 5-1 15,-5 4 0-15,-1 2 0 16,9 5 0-16,-3-8-1 16,0 3 1-16,5 2 0 15,-13 0 6-15,3 5 4 16,-1 6 5-16,-8 3 4 0,-1 6 4 16,-5 6 0-16,-8 2-2 15,4 4-4-15,-8 0-7 16,1 1-5-16,3 2-2 15,-11-4-1-15,0 3-1 16,-1-2 0-16,-6 10-2 16,2 2 0-16,-4 0-3 15,-6 3-7-15,-9-6-23 16,0 9-19-16,6 4-56 16,9 11-42-16,-8-4-132 15,-7-3 174-15</inkml:trace>
  <inkml:trace contextRef="#ctx0" brushRef="#br0" timeOffset="-49868.05">16712 7993 340 0,'-2'-2'218'0,"-2"-4"-14"15,-15-22-94-15,17 25-29 16,2 3-35-16,0 1-3 16,0-1 6-16,0 0 5 15,2 2 6-15,19 9-8 0,32 17-17 16,-24-13-7-16,-2 1-11 15,4-1-5-15,0 1-5 16,-5 0-1-16,3-1-3 16,-1 0 0-16,1-1-1 15,2 1 1-15,1-2-1 16,-1-3-1-16,-6 1 0 16,-2-5-3-16,-2-1-48 15,1-2-44-15,-3-8-215 16,-5-5 199-16</inkml:trace>
  <inkml:trace contextRef="#ctx0" brushRef="#br0" timeOffset="-49563.86">17116 7826 933 0,'0'-1'318'16,"0"1"-289"-16,-2 8-34 16,0 19 5-16,-10 32 2 15,-7-27 15-15,-3 1 12 0,-9-2 26 16,0-3 12 0,-3-2 6-16,2 0-9 0,-4 1-26 15,1 0-14-15,6 6-20 16,-1 3-6-16,14 6-12 15,-3-1-5-15,8 3-25 16,3-3-20-16,5-6-71 16,3-2-61-16,0-8 122 15</inkml:trace>
  <inkml:trace contextRef="#ctx0" brushRef="#br0" timeOffset="-48742.25">16461 7936 467 0,'-10'10'190'16,"2"4"-108"-16,-7 7-2 16,0 3 21-16,-2 2 27 15,-6 2-1-15,6 10-20 16,-3-3-11-16,5 5-36 15,5 1-18-15,9-1-21 16,5 5-13-16,16 0-8 16,5-1-2-16,6-5 0 15,1-4-1-15,2-4-3 16,0-4-5-16,4-5-16 0,4-3-9 16,3-9-22-16,3-4-15 15,5-6-59-15,3-3-65 16,0-8 125-16</inkml:trace>
  <inkml:trace contextRef="#ctx0" brushRef="#br0" timeOffset="-48241.8">17247 7651 499 0,'-1'0'196'16,"0"0"-117"-16,0 0-31 0,0 0-2 15,1 0 12-15,0 0-1 16,3 6 4-16,1-1 6 16,19 6-11-16,32 27-11 15,-23-25-21-15,-1 4-9 16,5 4-11-16,-1-1-3 15,0 10 0-15,0 3 0 0,3 0 4 16,-5 5 4-16,-5-4 11 16,-8 1 8-16,-15 4 11 15,-3 6 5-15,-18 6-5 16,-7 2-8-16,-9 6-13 16,-1-2-9-16,-9 3-24 15,3-5-34-15,-5-2-150 16,-4-6 133-16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23:55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6360 7784 168 0,'-53'-17'129'0,"39"31"5"16,4 1-26-1,-5-7-10-15,-8 7-14 0,-4 1-8 16,-2-2-18-16,-3 7-8 16,8-5-13-16,-2 0-2 15,-1 2-4-15,-2-4-3 16,0-3-8-16,0 2-3 16,-4-5-3-16,1 2-1 0,-4 0-1 15,6 0 0-15,-3 0-3 16,-8 1-2-16,3 3-3 15,-10-1-1-15,6 1-3 16,6 0 0-16,5 0 0 16,-2 0 0-16,6 0 0 15,-4 2 0-15,2-3 0 16,0 1 0-16,3 0 0 16,3 1 0-16,2 10 0 15,5 0 0-15,-3 3 1 16,-1 4 1-16,-6-6 3 15,2 1 0-15,1 0 1 16,2-2-1-16,6 5-2 16,-2-3-2-16,5 0 0 15,-1 2-1-15,1-1 0 16,2 4 0-16,3 0 0 0,1 2 0 16,5 1-1-16,0-7 0 15,2 6 0-15,2-1 0 16,0-4 1-16,1 4 0 15,-4-5 0-15,3 4 0 16,2-1 0-16,0 2 0 16,4 2 0-16,-1-8 0 15,0 3 0-15,-3-6-1 0,9 8 1 16,7 3 0-16,-3-4 0 16,12 9 0-16,-7-8 0 15,-9 0 1-15,9 6 0 16,-9-7-1-16,8 4 1 15,2-2 0-15,-5-6 0 16,2 3-1-16,-6-2 0 16,2 2 0-16,3 0 1 15,2 0-1-15,3-1 1 16,2 4 0-16,3 2-1 16,4 2 1-16,8 1-1 15,5-2 1-15,3 2 0 16,-4-4 1-16,-1 0 1 15,-6-2 2-15,-3-7 14 16,3 6 11-16,-5-4 15 0,4 0 6 16,2 2-2-16,4-7-6 15,4 0-12-15,4-3-2 16,7-2-7-16,-3 2 0 16,3-3-4-16,-5-1-3 15,-5-4-7-15,3-3-3 16,7 5-3-16,1-4-1 15,7-6 1-15,0 2-1 0,-2-10 1 16,-1-2-1 0,6 3-1-16,-3-8 0 0,11 1 1 15,7 5-1-15,-6-3 1 16,1 4 0-16,-8 0 1 16,-5-7 0-16,5 0 0 15,-1-3 0-15,5 0 0 16,-2 1 1-16,-5-3 1 15,2 4-1-15,-4-3 3 16,0 2-2-16,4-3 0 16,-3 2 0-16,-2 1-2 15,-4-4 0-15,-3 3 0 16,6-3 1-16,2 2 0 16,-3 1 1-16,-3-5 1 15,-4 2 1-15,-8-4-1 0,-1 4-1 16,-7-4-2-1,2 0-1-15,-2-10-1 0,-1-1 0 16,4-3 0-16,-6-1 0 16,5 6 1-16,-1-3 0 15,-3 7 1-15,-1-1 1 16,-6-2 0-16,-5-1 0 0,-3-1 1 16,-3 0 0-16,-2-4 4 15,-7 0 5-15,-2-3 11 16,-5 0 2-16,-5-4-1 15,-3-4-5-15,-9-3-12 16,-3-1-5-16,-11 1-3 16,0 5 0-16,-4 0 0 15,-10-1-2-15,6 2 2 16,-2-7 0-16,9 8 0 16,-2-1 0-16,-4 2 1 15,4 7 0-15,-10 1 2 16,8-1 1-16,-1 1 1 15,-4 0-1-15,-1-1-2 16,0 1-2-16,-3-3 0 16,-1 2 0-16,10-8 0 15,-14-3 0-15,8 5 0 0,-1-2 0 16,-5 4-1-16,11 6 0 16,0 1-1-16,-2-1 1 15,1 0 0-15,0 2 0 16,1-4 1-16,-5 2 0 15,-10-9-1-15,14 7 0 16,2 5-1-16,-8-7 0 16,12 17-2-16,-17-9 0 15,-5 3-3-15,5 3 0 0,-2 4 0 16,-2 3 0-16,-3 3 2 16,3 3 0-16,-8 3-2 15,-1-2-3-15,-5 3-6 16,-1 5-2-16,7 1 1 15,-4 0 0-15,5 4 2 16,-3-4 2-16,-3 3 2 16,4 2 3-16,-1-1 3 15,5 1 2-15,3 0-1 16,-3 3 0-16,6 3 2 16,0 2 0-16,1 6 1 15,-1-1 0-15,-7 1 0 16,2 4 1-16,-8-4 0 15,5-2 1-15,7 3-1 0,-3-4 1 16,10-2-1-16,-5-2 0 16,-3-6 0-1,-3-1-3-15,-9-3-15 0,-2 0-11 16,-1-1-57-16,-1 7-47 16,-4 13-249-16,-17-4 250 15</inkml:trace>
  <inkml:trace contextRef="#ctx0" brushRef="#br0" timeOffset="33364.26">4739 12531 505 0,'-12'3'221'15,"5"2"-104"-15,1-6-72 16,8 3-16-16,-3-3-5 15,0 0 2-15,1 1-1 16,0 0-4-16,0 0-8 0,0 0-5 16,0 0-8-16,0 0-1 15,9 4-2-15,5-1-1 16,41 33 2-16,-31-21-1 16,6-7 1-16,16 3 0 15,-11-11 2-15,14-1 0 16,-1-4 0-16,-6-7 2 15,8 2 0-15,5 3 0 16,11 2-1-16,3 5 0 0,2 1 0 16,-2-1 0-16,-5 4 0 15,2 3-1-15,7 7 0 16,6 4 0-16,6-6 0 16,-3 0-1-16,-5-2-1 15,-4-5 1-15,-3 3 1 16,6 0 0-16,-3-3 0 15,-4 0 0-15,-2 4 1 16,-2-2 0-16,-3 6 2 16,3 0 9-16,-2-2 19 15,0 2 12-15,-2-8 18 16,-3-3 2-16,-2 7-8 16,0-6-6-16,-5-1-14 15,-3 7-1-15,0-9-4 0,2-2-1 16,-5 0-5-16,16 4-8 15,-13-7-8-15,0 2-3 16,-2 2-3-16,-15-8-2 16,1 2-2-16,-1 1-5 15,2-1-18-15,1 1-20 16,-4 3-94-16,-4-2-125 16,-8 6 169-16</inkml:trace>
  <inkml:trace contextRef="#ctx0" brushRef="#br0" timeOffset="40153.03">17546 17899 625 0,'1'0'228'0,"4"-5"-178"15,0 2-21-15,2-4 3 16,7 3 8-16,2-2 1 16,6 1-9-16,-5 4-12 15,4-7-6-15,8 3 3 16,-5 0 1-16,12-2 4 16,-3 2 0-16,0-5-1 15,8-1-4-15,-2-9-6 16,7 7-4-16,12-2-2 0,-1 1 2 15,15 5 8-15,4-5 2 16,-6 5 3-16,5 2-1 16,1 4-4-16,5 2 0 15,5-1-1-15,5 2-1 16,-1 2-4-16,-6 0-2 16,12 4-5-16,4-4 1 0,-1-2 5 15,-1 1 3-15,-11-1 7 16,-8 0 3-16,12-1 1 15,-2-5-1-15,2-5 1 16,-5-7-3-16,-14-4-2 16,1 1-5-16,-5-3-6 15,-20 11-3 1,1 1-4-16,37-14-1 0,2-11-8 16,-11 12-10-16,-20 9-45 15,-2-7-37-15,-1 12-152 16,3-2 161-16</inkml:trace>
  <inkml:trace contextRef="#ctx0" brushRef="#br0" timeOffset="98444.68">16770 12949 192 0,'-71'36'118'16,"47"-38"-4"-16,6 0-41 15,0 2-8-15,-4 0-6 16,-6 1-5-16,1 0-11 16,-2 0-1-16,1-4-4 15,1 0-1-15,-3-6-5 16,-3-1-2-16,0 0-4 15,-4-2 1-15,5 3-1 16,-6 2 0-16,-5-4 0 16,9 6 1-16,-6 3-1 15,4-1-2-15,7 7-2 16,-7 0-1-16,1 1-6 0,0 1-2 16,-5 5-5-16,3-6-4 15,-6 8-4-15,-11 3 0 16,4-1-2-16,-7 6-1 15,5-4 0-15,8 3 0 16,4 2 1-16,1 0 1 16,5-2 1-16,-1 1 0 15,2-9 0-15,1-1 1 0,5 7 0 16,3-2 1-16,-4 7-1 16,3 2 1-16,-6-5-1 15,5 3 0-15,3 1 0 16,-1 1 0-16,4 4-1 15,1-2 0-15,2-1 0 16,0 0 0-16,0-2 0 16,4 2 0-16,1 0-1 15,5 3 0-15,3 0-1 16,3 0 1-16,1 5 1 16,0-5-1-16,5 6 1 15,2 4-1-15,-2-7 0 16,4 4 1-16,1-6-1 15,1-4 0-15,5 2 0 0,4 5 0 16,1-5 1 0,4 2 0-16,6-2 0 0,-2-2 0 15,6 4 0-15,2 0 1 16,-7-5 1-16,7-4 1 16,1-6 0-16,-4 0 3 15,3-4 2-15,-4 1 2 16,-2-2 2-16,1-2-1 15,4-3-2-15,8 3-1 16,3-2-3-16,-1 4-1 0,7 0-1 16,-7 0-1-16,-1-1 0 15,5 2-1-15,-4 0-1 16,-1-5 1-16,6 7 0 16,1-4 0-16,5 5 0 15,-1-4 1-15,-1-2-1 16,-3-2 3-16,-1-4 4 15,4 3 3-15,2-1 6 16,1 0 3-16,7-1 3 16,-6 0 1-16,11-2-2 15,-1-2-1-15,-6 0-2 16,10-1-1-16,-14 1 0 16,5-1-3-16,0-3-4 15,3 1-4-15,0-5-4 16,-2 3 0-16,4-3-2 0,-4-1 0 15,6 3-1-15,7 2 0 16,0-2 0-16,-1 2 1 16,-8 3-1-16,-9-3 1 15,-1 6 0-15,6 3-1 16,-5-3 1-16,8 4-1 16,-9 0 0-16,-5 1 1 0,-5 1-1 15,-3-2 1-15,4 6 0 16,3-2 1-16,14 0 3 15,4 2-1-15,-2-7 2 16,-1 0-1-16,-8 1-3 16,-5-5 0-16,6 1 0 15,12 0 0-15,-6-3-1 16,1-3 0-16,-2 0-1 16,-11-2 0-16,5 1 1 15,0 3-1-15,0-1 0 16,6 1 0-16,0-1 0 15,-8-7 0-15,4 0 1 16,-7-4 0-16,4-5-1 16,4 2 0-16,1-11 1 15,-6-3 1-15,3 1 1 16,-3-5 0-16,-1 8 2 0,0-1 0 16,-6-2 0-16,-3 1 0 15,-10-4-2-15,1-2 1 16,0-4 0-16,-1 2 0 15,-2-4-1-15,-6-1-1 16,-10-9-1-16,-8 18-1 16,1 1 1-16,4-27-1 0,-1-2 2 15,2 12 0 1,-19 11 0-16,-3 2 0 16,-6 2 1-16,-11 1 1 0,-6 1 0 15,-6 1 0-15,-4 2 2 16,0-1 0-16,-7-3 2 15,-5-1 0-15,-8-6-3 16,-5 1-1-16,-6-1-3 16,1 5-1-16,-2 6 0 15,-1 2-1-15,1 5-3 16,-4 2 0-16,-6 5-2 16,-1 3 0-16,-13 0 1 15,-5-2 1-15,-5 7-1 16,-1 1-1-16,-6 4-4 15,2-1-3-15,-3 5-2 0,3-1 0 16,7 11 5 0,-6-2 2-16,2 5 5 0,-2 2 1 15,6-1 1-15,3 6 1 16,-6-7 1-16,5 4 2 16,-8-10 1-16,5-3 0 15,-2 0 0-15,26-3 2 31,38-1 1-31,1 0 3 0,-118 8 5 0,-2 1 2 0,9 8 3 16,55 2 0-16,5 6-5 16,-2 4-3-16,-3 0-7 15,1 1-3-15,3-1-2 16,11 3-1-16,2-3-2 16,3-4 1-16,3-10-1 15,0-8 0-15,17-2-6 16,3-1-4-16,15 0-19 15,4 0-15-15,8-5-49 16,-1-5-44-16,13 3-173 16,2 1 199-16</inkml:trace>
  <inkml:trace contextRef="#ctx0" brushRef="#br0" timeOffset="100483.92">19939 7805 884 0,'-1'0'311'16,"1"5"-269"-16,0-8-29 16,0 3 16-16,0 0 15 15,-2 0 17-15,1 0 8 16,0-2-23-16,-9 1-14 15,-17-2-19-15,-36-5-8 0,28 25-9 16,-14-5-6-16,3 16-16 16,-2 5-11-16,-4-3-22 15,10 9-8-15,0-5-2 16,7 0 7-16,12 2 23 16,9 0 11-1,14 2 20-15,5-7 5 0,19 3 3 16,4-10 3-16,22-12 6 15,10 0 6-15,4-13 14 16,6-2 3-16,-6 0 2 16,-4-2-7-16,-6 5-15 15,-6 9-3-15,-16-1-8 16,-8-2-1-16,-19 13-6 16,-13 0-8-16,-13 11-22 15,-12-5-10-15,-8 7-17 0,1 2-2 16,-3 1 8-16,5 11 9 15,3-9 18-15,2 1 10 16,4-4 14-16,8-2 3 16,5-10 1-16,11 0 1 15,11-12-2-15,4-1-7 16,16-6-121-16,-1-6 96 16</inkml:trace>
  <inkml:trace contextRef="#ctx0" brushRef="#br0" timeOffset="100827.83">20175 7704 756 0,'-9'26'292'0,"9"16"-199"16,0 2-4-16,-7 11 1 16,-1-1-6-16,-2-4-14 15,3 8-10-15,12 2-24 0,8 1 0 16,0 2-14-16,5 0-6 16,7-9-11-16,0-4-4 15,10-8-6-15,1-7-3 16,6-10-3-16,1-7-2 15,2-18-9-15,5-2-10 16,2-15-39-16,-7-6-36 16,1-3-174-16,-15-11 184 0</inkml:trace>
  <inkml:trace contextRef="#ctx0" brushRef="#br0" timeOffset="101067.04">19911 8219 1001 0,'-15'19'339'16,"1"-19"-317"-16,21 3-22 16,5-5-3-16,14-5 3 15,-1-1 1-15,11-8 3 16,1-2 0-16,3-15 1 15,12 2-2-15,7 1-4 16,1-2-20-16,7 6-137 0,-3 2 113 16</inkml:trace>
  <inkml:trace contextRef="#ctx0" brushRef="#br0" timeOffset="102296.71">21182 8219 520 0,'-7'-46'196'0,"-14"1"-148"15,16 16 1-15,-9 8-7 16,-1 4 5-16,6 12 17 16,-17-1 8-16,-6 5 7 0,-4-2 1 15,1 10-24-15,1 8-17 16,-1 10-28-16,4 14-7 15,3 9-6-15,3 12 0 16,8 4-1-16,2-4-1 16,4-5-4-16,3-15-4 15,4-15-1-15,4-3 1 16,7-14 7-16,1-6 5 16,10-6 5-16,-4-8 1 0,7-9 1 15,4-2-2-15,6-7-3 16,1-4-1-16,0-5 0 15,-9-5 1-15,3 3 1 16,-9 5 3-16,-4 12 13 16,1 8 2-16,-6 15 4 15,4 1-1-15,-1 14-12 16,-1 5-3-16,-3 12-5 16,-2 6-1-16,4 3-2 15,6 3 0-15,3-8 0 16,5 0 0-16,-1-8 0 15,-5-10 1-15,5-5 1 16,-3-6 1-16,-1-7 2 16,6-2 1-16,-2-9-1 15,-1-5 0-15,-1-7-3 16,-2-2-2-16,-6-10 0 0,-1-3-1 16,-7-11 1-16,-4 1 1 15,-10-7 2-15,-2 4 1 16,-3 9 0-16,1 3-1 15,4 14-3-15,3 8 0 16,3 6-5-16,4 6-2 16,4 9-1-16,-1 1 1 0,4 2 3 15,0 2 1-15,2-4 2 16,1 3 0-16,6-3 0 16,4 1 0-16,1-5 0 15,8 2 0-15,0 1 0 16,4 0 0-16,3 5 0 15,-8-1 0-15,11 5 0 16,-7 3 0-16,-2 8 3 16,-3 0-1-16,-7 8 1 15,-4 0 0-15,-5 1-1 16,0 0-1-16,-6 1-1 16,-1 0 0-16,3-4 0 15,-2-3 0-15,3-10-1 16,5-6 0-16,-3-6 0 15,3-3 0-15,0-6 0 16,4-5 1-16,0-10 0 0,6-3 0 16,-3-12 0-16,4-6 0 15,4-7 1-15,-10-5 1 16,9 0 1-16,-13-2 2 16,0 4 5-16,0-3 7 15,-14-6 21-15,5 0 11 16,-3 0 0-16,1 8-8 0,6 15-25 15,-3 10-12-15,3 18-8 16,-2 2-1-16,-7 6-1 16,4 2 0-16,-5 5-2 15,1-6 1-15,4 22 0 16,9 48 0 0,6-9 0-16,-4 0-2 0,7 6-19 15,-6-3-17-15,1-4-65 16,0-1-52-16,-1-10-151 15,-1-5 192-15</inkml:trace>
  <inkml:trace contextRef="#ctx0" brushRef="#br0" timeOffset="102533.84">22180 7917 1181 0,'-2'17'414'16,"6"2"-357"-16,8 0-49 15,7 1-6-15,-3-7 2 16,12-8 1-16,0-4 4 0,3-7 10 16,8-7 1-16,5-10-4 15,8-6-5-15,7-20-88 16,4-3-91-16,2-12 107 15</inkml:trace>
  <inkml:trace contextRef="#ctx0" brushRef="#br0" timeOffset="105348.01">21796 11495 611 0,'-17'-16'347'0,"-1"-2"1"0,-1 5-264 0,3-1-26 0,-7 2-32 0,5 4-8 0,-12-3-15 0,3 4-1 0,-11-2-1 0,-13-11 0 0,17 12-1 0,-10-1 0 0,9 14-3 0,6 12-1 0,-7-2-6 0,5 12-3 0,1 8-2 0,2 12-1 0,5 25 5 0,0 3 2 0,12 14 3 15,1-3 1-15,13 0 2 0,4-2-1 0,6-3-2 0,8 5-4 0,-1-7-23 0,11-3-12 0,3-22 0 0,3-16 3 0,1-22 30 0,0-15 16 0,10-9 15 0,-2-12 2 16,3-10-1-16,-3-4-3 16,-13-8-10-16,-8 3-1 15,-7-9-3-15,-3 4-1 0,-6 13 3 16,-1-2 1-16,-2 25-1 16,-2 8 0-16,4 12-3 15,0 6-1-15,1 0-1 16,4 1 0-16,0 3 0 15,3-1 0-15,6 9 0 16,-4-10 0-16,10 0 6 16,-4-3 9-16,3-12 19 15,9 7 10-15,-15-17 5 16,5-1-4-16,-2-7-16 16,-8-8-10-16,-3-2-9 15,-9-11-1-15,-6 1-1 16,-11-5-1-16,6 6-4 15,-7 7-1-15,-14 0-2 0,5 7-2 16,-22-3 0-16,6 7 0 16,2 6-2-16,-1 2-1 15,11 9-2-15,1 1-2 16,8 8-8-16,4-1-5 16,5 0-11-16,1-1 0 15,8-3 8-15,4-1 8 16,6-6 17-16,5-5 8 15,6-9 19-15,8-4 5 0,10-6 3 16,12-1-4-16,3 1-12 16,8-5 2-16,1 8 15 15,-2 4 11-15,-7-6 11 16,-1 10-4-16,-8 0-17 16,0 0-11-16,-3 16-17 15,-9 1-4-15,5 9-5 16,-16 2 0-16,-14 0 0 15,12 1-3-15,-24 1-5 16,12 5-2-16,-2-3-1 16,-9 0 3-16,-12-2 4 15,0-2 3-15,7-2 1 16,-9-3 4-16,21-6 3 16,-8-2 3-16,-7-6 0 15,10-6-2-15,-4-3-4 0,7-4-2 16,10-1-2-16,-5-2-1 15,9 2-2-15,0 1-1 16,1 7-1-16,3 5 2 16,-6 2 1-16,8 3 2 15,-4-2-1-15,6 8 1 16,-4 0 0-16,-2 2 0 16,-2 5 0-16,-2-5 0 15,-2 0 1-15,-1-2 2 0,-2-7 1 16,3-1 2-16,-3-8 0 15,0-3-1-15,-2-6-3 16,-4-3 0-16,4-3-2 16,3-3 1-16,-1-3-1 15,3 8 1-15,0 1-1 16,0 5-2-16,2 11-2 16,4-1 0-1,-2 5 2-15,2 11 1 0,-4-1 1 16,-2 2 2-16,11 2-1 15,-1 1 0-15,7-4-1 16,2-5 1-16,-4-3 1 16,-6-12 0-16,2-9 0 15,-2-1-1-15,-3-2-1 0,5 1-3 16,-4 5-1-16,-2-4 0 16,-3 5 1-1,-2-3 1-15,-1 12 0 0,-3 1 1 16,-5 3-1-16,1 3 0 15,0 0 2-15,-4 0 0 16,0 0 1-16,0 0 1 16,0 0 1-16,0 0 1 15,0 0 1-15,2 0 1 0,5-2-2 16,1-3-1-16,27-23-3 16,-25 20-1-16,5 4-1 15,-2-2 0-15,1 6 0 16,0 0 0-16,2 8 2 15,-2 2 1-15,0 2 2 16,0-1 1-16,-5-4-1 16,-4-2 0-16,0-4 0 15,-1-1 2-15,2-1 2 16,1-3 0-16,11-1 0 16,-4-4-2-16,-4-4-5 15,5 1 0-15,-11-5 0 16,5 3 0-16,8 3-1 15,-4 3 0-15,0 4 0 0,3 1 0 16,-2 9 0-16,2-3 1 16,-4 3-1-16,-4-1 0 15,-1-3 1-15,-1 2 1 16,-1-1 0-16,0-1-1 16,-5 1 1-16,3-2 0 15,-3-1 2-15,0 0 1 16,0-1 1-16,0 0 0 15,0 0-3-15,0 0 0 0,0 0-1 16,0 0 0-16,2-4 1 16,0 2 1-16,2 0 4 15,0 0 2-15,7-1-1 16,24-6 0-16,-25 13-4 16,0-1 1-16,-4-2-2 15,5 2 2-15,-1-7 0 16,-1-2 0-16,7-3-1 15,-3-4-2-15,6 1-2 16,-4-4 0-16,0 5 0 16,4 4 0-16,-12-3 2 15,9 6 0-15,-14-2-1 16,-4-1-1-16,4 8-2 16,-2-3-1-16,4 8 5 15,-4-5 4-15,0 0 5 0,1 4 1 16,4 11-1-16,26 22-3 15,-21-25-4-15,-10-5-2 16,-2-6-1-16,-5 1-2 16,10-2-13-16,-4-1-21 15,0 0-80-15,1 0-68 16,0-8 111-16</inkml:trace>
  <inkml:trace contextRef="#ctx0" brushRef="#br0" timeOffset="105544.35">23784 11109 1197 0,'14'-21'470'16,"-7"23"-295"-16,4 4-118 16,1 0-15-16,-1-3-12 15,-6 1-8-15,0-6-24 16,-4-6-32-16,2-5-108 15,-5-6-92-15,1-6 140 16</inkml:trace>
  <inkml:trace contextRef="#ctx0" brushRef="#br0" timeOffset="105815.97">24157 10860 1152 0,'11'9'439'0,"1"0"-301"16,0 9-106-16,-2 6-13 16,-1 13-5-16,-2 3-1 0,-3 6-6 15,-1 3-1-15,2 3-2 16,-1-6 0-16,5-5 1 16,2-1-1-16,5-12 0 15,6 6-1-15,-2-6-3 16,-4-8-12-16,1 0-56 15,3-3-39-15,1-5-132 16,-5-6-161-16,9-6 262 16</inkml:trace>
  <inkml:trace contextRef="#ctx0" brushRef="#br0" timeOffset="106025.79">24257 11227 1212 0,'-57'-34'509'15,"66"26"-283"-15,14-13-156 0,10-7-37 16,14-8-26-16,6-11-4 16,5-7-2-16,-3-6-8 15,-3-12-50-15,-5-5-59 16,-10-10 72-16</inkml:trace>
  <inkml:trace contextRef="#ctx0" brushRef="#br0" timeOffset="107995.4">22243 9409 413 0,'7'45'148'16,"-28"-38"-121"-16,-5 3-11 16,-4 1 14-16,-2 0 37 15,-9-3 18-15,-6-1 18 16,-9-4-8-16,-7-2-30 16,0 1-16-16,-1-2-27 0,0 3-9 15,-8-3-9 1,-2 0-4-16,-2 7-2 0,-5 2-1 15,10 13-3-15,-2 4 1 16,-11 4 0-16,6 12 1 16,-14-4 1-16,1 8 1 15,3 1 0-15,-5-3 0 16,5 1 0-16,-6-8 1 0,6 4-2 16,4-6 0-16,10 7-2 15,13 13-2-15,4-5-1 16,3-1 1-16,4 0 2 15,2-6 2-15,13-12 4 16,10-2 0-16,21-6 0 16,4-12 0-16,18 5 1 15,5 1 1-15,9-9 0 16,10-2 0-16,15-2-1 16,7 3-2-16,13-2 0 15,1 0 0-15,17 0 0 16,1-5 1-16,9 0-1 15,7-3 1-15,-1-3 0 16,13 1 1-16,1-8 1 16,7 5 5-16,-5-18 12 0,-2-4 5 15,11 5 9-15,-3-9 2 16,4 10 9-16,-9-2 2 16,5-11-3-16,-4 0-2 15,5-6-13-15,2 1-2 16,-9-2-3-16,13 3-5 15,-19-8-4-15,3 3-7 16,4-11-5-16,-13-7 0 0,-2-3-2 16,-1 0 1-16,-15 5 1 15,-2 6 0-15,-3 4 2 16,-3 0-1-16,-9 3 4 16,-6-4 4-16,-12 3 15 15,-11-2 7-15,-4 7 5 16,-11 4 0-16,-7 7-9 15,-9 4-3-15,-14 5-8 16,-8 3-3-16,-12 5-12 16,-6 1-7-16,-19 6-8 15,-1 3-2-15,-21 6 3 16,-6 0 3-16,-19 1 4 16,-7 0 1-16,-11-2 2 15,-6 2-1-15,-6 2-1 16,-10 2 0-16,-13 8-3 15,-16 2 1-15,-1 11 1 0,1 6 0 16,-1 11 2-16,4 6 0 16,-4 7-2-16,4 9-3 15,-4-13-17-15,7 1-26 16,8 1-88-16,-4-13-91 16,15 12 140-16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27:4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4069 7447 419 0,'-39'2'162'0,"46"1"-97"15,2-6-26-15,0 0 8 16,2 1 9-16,-1-2 6 16,-1 0-4-16,3 1-14 15,3-4-7-15,3 0-20 16,1 6-7-16,6-1-8 16,1 3-2-16,8 4-1 15,6-4-2-15,8 3-1 16,6-1 0-16,-1-3-1 0,2-1 1 15,-1-5 2-15,1 2 1 16,10-3 1-16,14 7 1 16,-4-8-1-16,5 0 0 15,1 6 0 1,-8-4 0-16,16 11-1 0,1-7 0 16,9 2-1-16,2 4 2 15,0 2 0-15,8 15 0 0,2 0 0 16,-3-7 0-16,0 5 1 15,-10-4 0-15,2-3 0 16,14 6 1-16,-9-13-1 16,3-5 1-16,-2-6-1 15,-3-3-1-15,4-1 0 16,-1 0 0-16,-3-2 1 16,4 1-1-16,-3-6 0 15,4 7 0-15,-8 2-1 16,-5-1 1-16,-1 12 0 15,2-3 0-15,2 6 0 16,-4 7 0-16,8 3 0 16,-5-2 0-16,6 1 0 15,-11-4 0-15,8 3 0 16,-6 2 0-16,6-2 2 0,12 4-1 16,-12-3 2-16,7 5 1 15,-2 1 7-15,0 0 9 16,-2-2 12-16,0-3 9 15,-3-4 9-15,6-2-4 16,5-2-9-16,-6-6-6 16,6-4-15-16,-2-4-4 15,1-8-5-15,1-1-2 16,-6-4-4-16,3-2 0 0,4-1-1 16,1 4 0-16,0-1 0 15,-5 1 0-15,-1 5-1 16,7 0 0-16,-8 7-1 15,4 4-1-15,2 2 0 16,-5 2-1-16,2 1 3 16,1-1 0-16,2 3 1 15,4-1 1-15,-5-1-1 16,2 1 2-16,-8 0-1 16,-6-1 0-16,18 9 0 15,-8 0-1-15,4 6 1 16,-6 2 0-16,-1 2 2 15,2 1 0-15,-4 6 1 16,4-3 0-16,-1-6-2 0,0-1 0 16,-3-12-2-1,9 2 0-15,1 5 0 0,3 0 0 16,-3 0 0-16,-1 5 0 16,5 0 0-16,-3-6 0 15,1 5 1-15,0-5 2 16,-8-3 0-16,13 5 1 15,-3-9 0-15,1-2 1 16,3-6-1-16,-6-11 0 0,-1 3-1 16,0-8 0-16,0 1-2 15,-3 6-1-15,-2-6-1 16,-6 7-2-16,-13-6-3 16,0 7-2-16,4 8-18 15,-3-9-7-15,-11 6-24 16,-6-2-25-16,-10-1-68 15,-5 2-44-15,4 5 117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36:53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19617 4673 672 0,'11'0'243'0,"-10"-4"-186"16,4 5-41-16,15 1 19 0,-17-2 31 16,1 0 17-16,0-3 17 15,-4 2-6-15,0-1-18 16,0 1-11-16,0-2-29 15,4-13-11-15,25-25-14 16,-3 24-6-16,19-4-5 16,-12-8-2-16,13-18 1 15,19-5 0-15,20-14 0 16,11-11 0-16,4 2 1 16,-2-6 2-16,5-1 1 15,-1 0 0-15,6 14-1 16,-12 5-3-16,-26 16-7 15,-6 17-5-15,-24 4-18 16,-1 8-15-16,-16 10-55 16,-5 3-48-16,-7 3-188 0,-10 1 215 15</inkml:trace>
  <inkml:trace contextRef="#ctx0" brushRef="#br0" timeOffset="1407.85">21177 10247 457 0,'13'-12'258'15,"4"-2"-8"-15,14-3-137 16,5-5-3-16,12-9 10 16,5-4 2-16,7-13-22 15,14-2-13-15,6-7-24 0,-1-7-15 16,8-3-20-1,2-5-7-15,-2 0-7 0,8 5 2 16,-8 2 0-16,-10 9-3 16,-6 7-7-16,-8 3-3 15,-9 9-5-15,-4 3-11 16,-14 15-57-16,-16 4-65 16,-11 14 83-16</inkml:trace>
  <inkml:trace contextRef="#ctx0" brushRef="#br0" timeOffset="2258.12">20090 12288 790 0,'-17'11'299'0,"20"-1"-217"16,6-6-7-16,2-5-24 16,8-9 1-16,10-3-4 15,0-8-4-15,19-4 5 16,-4-8-2-16,7-7-7 16,6-5-7-16,11-9-14 15,15-3-6-15,12-8-9 16,3-2-3-16,11-10-1 15,3-5 0-15,-3-8 0 16,1 4 0-16,-13 7-11 16,-10 11-23-16,3 14-127 15,-10 5-153-15,-2-1 195 16</inkml:trace>
  <inkml:trace contextRef="#ctx0" brushRef="#br0" timeOffset="3184.71">21228 16355 1056 0,'22'-14'395'0,"8"-5"-308"16,20-8-65-16,12-7 3 15,11-12-24-15,6-6-1 16,1-8 1-16,-1-3 0 0,-7-3 2 16,0 0 0-16,-1-9 0 15,-2 0-1-15,-3-5-4 16,0 2-5-16,-14 8-23 16,1 3-23-16,-6 9-73 15,-2 6-65-15,-3 3 119 16</inkml:trace>
  <inkml:trace contextRef="#ctx0" brushRef="#br0" timeOffset="12962.68">20707 3964 391 0,'-14'-16'145'0,"9"10"-104"16,1-1 10 0,5 5 18-16,6 4 6 0,-4-10 6 15,4-1-12-15,0-10-15 16,-3-2-4-16,7 2-16 15,-1 1-10-15,6-2-15 16,1-1-5-16,9-2-4 16,2 1-2-16,10 3-1 15,6-2 0-15,18-2 1 16,3-4-1-16,12-4 3 16,5-5 0-16,1-5-1 15,9 4 1-15,6-12-1 16,5-3 0-16,3-5 2 15,-3-2 0-15,0 11 0 16,-5 8 1-16,-3 2-2 16,-7 6 3-16,-8 5 5 0,-2-5 4 15,-6 10 5 1,5 4 6-16,-6 3 7 0,-10-5 0 16,-9 8-1-16,-12-10-3 15,-7-3-9-15,-4 9-2 16,1-2-5-16,0-2-3 15,-5 7-5-15,11 1 0 16,-11 5-1-16,0 4 0 16,2 5 1-16,-13-2-1 0,9 1 0 15,-1 3 1-15,-10-8-1 16,9-1-1-16,-4-3 1 16,-2 3-1-16,12-3 0 15,-4 5 1-15,-1-4 0 16,5-1 0-16,-4 1-1 15,-1-2 1-15,1 4-1 16,-1 1 0-16,1 3 0 16,0 1 2-16,0 4 2 15,0 1 3-15,-4 2 4 16,2-4 2-16,-5 7 2 16,1 1 0-16,3 6 0 15,-6 0 0-15,7 0-2 16,-25-17-1-16,21 16-4 15,2 4-1-15,-3 8-1 0,22 19 2 16,-26-15 1-16,1 4 1 16,-5-3-1-16,-1 3-2 15,-2 6-2-15,1 4-1 16,-1 11-3-16,-1 2-1 16,2 7 0-16,-1 3 0 15,-2-3 0-15,1 2 0 0,-2 3 0 16,0 1 1-1,1 8 0-15,-1 4 2 0,-2-4-4 16,0 0-1-16,0 2-1 16,3 3-1-16,1 9 4 15,2 3 2-15,-1 1-1 16,4-1-1-16,2 5-1 16,0-4-2-16,2 0 1 15,-2-4 2-15,0-5 2 16,-3 3 1-16,-1 1-1 15,4 10-2-15,1-8-1 16,-1-2-3-16,-1 7 0 16,-4-4 2-16,2 8 0 15,2 2 2-15,0-12 0 16,4 6 0-16,-2-7 0 16,0-2-1-16,-1 1 1 0,-1-6 0 15,-1 13 3-15,-2-2 0 16,-11 3-1-16,3-2 0 15,-9-13 0-15,3 1 0 16,7 14 1-16,0 0-1 16,-4 5 0-16,4 0-1 15,-5-9 0-15,-2 2 1 16,17 2-2-16,-10-3 1 16,4-5 4-16,6 0 1 0,-15-6 2 15,9 7 2 1,10-1 1-16,-11-7-1 0,0 0 3 15,-3-8-1 1,-6 3-2-16,4 4-1 0,2-9-5 16,4 4 0-16,-3-8-1 15,-9-4 1-15,0 0 1 16,-5-1 0-16,3-3 0 16,6 5 1-16,-4-6 1 15,0-4 0-15,-10 1 1 16,0-7 2-16,-5 1 1 15,2 0 1-15,1 0-1 16,-3-1-2-16,0 3-4 16,-3-5 0-16,-1-4 0 15,4-2-1-15,-3-7-1 0,-4-1 0 16,2-6-1-16,0 0-1 16,-1 0 0-16,8 0 0 15,-5 3 0-15,-1-6 0 16,2-1 0-16,-3 1-1 15,3-6 2-15,2 3-1 16,0-5 0-16,1 0 0 0,2-2 0 16,0 1 0-16,0 0 0 15,-2-3 0-15,1 1 0 16,0 1 0-16,-2-1 1 16,-1 3 1-16,-5-2 11 15,1 2 2-15,5 2 2 16,2-2-1-16,-1 2-10 15,4 4-2-15,-9-4-2 16,-4 3-2-16,2-3 0 16,-9 2-1-16,5 0 1 15,0 0 0-15,-7 3 0 16,2 2-1-16,-11 6 0 16,1 5 1-16,-9 0-1 15,1-4 1-15,-2 4-1 16,-11-6 0-16,4 5 0 0,-4 2 0 15,-2-1 0-15,3 2 0 16,-10 2 0 0,0-1-1-16,1 0 1 0,-3-2 0 15,9-4 0-15,3-2 0 16,5 1-1-16,9 3-1 16,6-1-1-16,1-3-1 15,12-2-18-15,1-8-13 16,7-3-51-16,6 0-46 0,6-5-186 15,5 4 205-15</inkml:trace>
  <inkml:trace contextRef="#ctx0" brushRef="#br0" timeOffset="16210.95">23838 8517 509 0,'-1'0'255'0,"-1"0"-10"16,1 0-208-16,1 0-5 16,1 2 10-16,9 5 3 15,18 25-4-15,-28-26-5 16,5 4-10-16,3 1-7 0,3 0-12 16,-6 0-3-16,2 1-3 15,-2 0 0-15,3 3-1 16,1 0 0-16,-9 1 0 15,0-5 1-15,-4-2 1 16,0-2 1-16,-3-1 9 16,11 5 7-16,-1 5 15 15,-8-6 5-15,-4-1 1 16,-11-6-5-16,-6-2-12 16,6 9-7-16,-5 2-10 15,-1 2-3-15,-3 1-2 16,0 2-1-16,-5 1 0 15,-2 0 0-15,-8 4 0 16,-8-1 0-16,-8 3 0 0,-8 1 0 16,-8 7-1-16,-2 1-1 15,-9 7 0-15,-1 5-2 16,-12 8 1-16,-3 3 1 16,3 3 2-16,0 3 0 15,1-7 0-15,0-3 0 16,0-2 1-16,2-7 1 15,-2 1 2-15,0-2 4 0,0 0 13 16,5 0 6-16,7 4 7 16,10 2-3-16,2-1-14 15,4-2-5-15,6-7-10 16,5-3-1-16,12-4-1 16,6-4 0-16,14-4 0 15,5-8 0-15,12-6-4 16,7-4-8-16,11-9-1 15,7-6 1-15,17-11 4 16,8-3 6-16,19-7 1 16,3-4-1-16,12-4 1 15,-4-9 0-15,5-7 1 16,9-4 0-16,3-6 2 16,4 3 1-16,4 2-1 0,-6 1 0 15,-2 6-1-15,-1 5 0 16,-6 0 0-16,1 4 0 15,-12 1 0-15,-8 4 0 16,-17 11 0-16,-11 8-1 16,-16 13-5-16,-6 2-2 15,-14 13 0-15,-12 8-2 16,-14 15-2-16,-12 13-5 16,-19 3-7-16,-8 3-2 0,-2-3-1 15,-2-1-2-15,8-3-8 16,9-2-5-16,11-10-2 15,9-8 3-15,18-14 18 16,7-6 5-16,19-10 12 16,13-9 3-16,19-16 6 15,11-4 9-15,19-10 9 16,9-7 1-16,14 0-2 16,1-3-4-1,0-1-5-15,-2 6-2 0,-11 6-5 16,2 5-2-16,-8 10-19 15,-9 6-40-15,-12 10 38 16</inkml:trace>
  <inkml:trace contextRef="#ctx0" brushRef="#br0" timeOffset="19017.34">20369 12100 385 0,'33'49'175'0,"-26"-53"-64"16,0-3-32-16,2 0-17 15,2-6-10-15,1 4-18 0,1-4-7 16,1 2 2-16,0 0 5 16,1-2 9-16,4 3 2 15,-4-5-1-15,9 4-3 16,-9-3-9-16,8 4-2 15,1 0-7-15,-4-3-2 16,12-1-4-16,-9-3 1 16,3-3 5-16,4 0 5 0,-1-2 9 15,0-2-2-15,10 10-10 16,-1-14-5-16,10 6-1 16,8-3 5-16,1-15 6 15,9 9-1-15,2-15-10 16,-6 1-6-16,6 1-4 15,3 2-3-15,6 0-1 16,7 1 0-16,3-3 0 16,-4-3 0-16,9-6 2 15,0-6 0-15,12 4 1 16,-4-8 0-16,3 2-3 16,4 5-1-16,-8-9-2 15,9 10 0-15,0 0-1 16,-7 4 0-16,3 1 0 0,-5-6 1 15,2 8-1 1,-3 1-1-16,-4 5 1 0,-2 8 0 16,-7 2-1-16,2 4 1 15,-17 3-1-15,-9-1 1 16,-15 7 0-16,-7 1-1 16,-5 8 0-16,1 3 1 15,-14 1-1-15,0 1 0 16,-11 1 0-16,2 2 0 15,-5 2 0-15,-4 2 0 0,3 1 0 16,-7-1 0 0,1-2 0-16,0 0 0 0,-1 0-2 15,0 0 1-15,1 0-1 16,-3 6 0-16,-2 10 1 16,-8 26 0-16,5-26 0 15,5 1 1-15,1 10 0 16,-1-2 0-16,-1 8 0 15,4 4 1-15,2-1 0 16,0 4 2-16,8 8-1 16,-3 1 0-16,5 7 1 15,4-4 0-15,-1-3-1 16,-1 1 1-16,-3-1-1 16,4 5 1-16,-4 8-2 0,4 0-1 15,-3 10 0-15,-1 3 1 16,-3 0-1-1,4 7 0-15,-4 4 1 0,-1 5-1 16,3 9 0-16,-8-2 0 16,6 2 0-16,-6-3 0 15,-2 3 1-15,0 3-1 16,6 4 1-16,2 3 0 16,5 4 0-16,-3-5 0 0,-6 5 1 15,5-6 0-15,-2 3 3 16,2 3 4-16,1-5 5 15,-3-4 2-15,3-9-1 16,-1-4-4-16,1-10-5 16,0 0-3-16,-4-7 0 15,0-8 0-15,1-4 0 16,-2-2-1-16,3-4 0 16,-7-2 0-16,1 0 0 15,0 0-1-15,-2 0 0 16,0 1 0-16,-5-10 1 15,2-4 1-15,-5-2 2 16,1-5 0-16,2 1 7 16,-3 1 2-16,1 3 2 15,-1-1 0-15,-2-2-7 16,0-3-2-16,0-4-3 0,-2-7 0 16,0-3-1-16,-1-3 0 15,1-4 2-15,4 4-1 16,0-5 2-16,1 1 0 15,-3-4-1-15,-5-3 1 0,8 4 6 16,-2 0 2-16,0 0 0 16,1-2 0-16,-2-2-7 15,4 0-2-15,-2 3-2 16,-3 0-1-16,-6-1-1 16,-4-1 0-16,0 2 0 15,-2-1 0-15,-2 6-1 16,-2-2 0-16,-1 2 0 15,2 4-1-15,-4-1-3 16,0 2 1-16,-10 2-2 16,2 2 0-16,-9 1-2 15,-6 3-2-15,0 4-5 16,-9-2-3-16,-1 4-9 16,0 0-5-16,-5 0-1 15,8 3 1-15,-7-1 6 16,1 0 3-16,2 3 2 0,-5 1 2 15,8 5 4 1,1 2 3-16,-7-6 6 0,-2-1 4 16,4-3 1-16,-9-7 0 15,7 8 2-15,6-3 0 16,-3-2 3-16,10 4 3 16,-12-4 6-16,7 2 5 15,3 2 1-15,-3-1 0 16,14 5-3-16,-7-2-3 15,3 0-3-15,5 4 0 0,4-7-3 16,4 4-1-16,3-5-2 16,2 0-1-16,3 0-2 15,-6-8 0-15,3 6 0 16,3-2-1-16,0-6-1 16,3 5 1-16,7 2 0 15,-10-13 0-15,6 3 1 16,2-4-1-16,-3-10 4 15,11 9 0-15,0-5 0 16,4 2 0-16,-3-9-3 16,2 2-1-16,0 0-1 15,1-6 0-15,4 7 0 16,1 5 0-16,1-8 0 16,-1 4 0-16,3-7-2 15,-2-3-1-15,1 2-1 16,0-1-1-16,1 0-9 0,-2-1-7 15,1 1-12-15,0 0-6 16,-1 0-10-16,2 0-4 16,0 0-18-16,0 0-17 15,0 0-56-15,0-3-75 16,8-22 141-16</inkml:trace>
  <inkml:trace contextRef="#ctx0" brushRef="#br0" timeOffset="20187.97">21473 16392 545 0,'45'17'242'0,"-27"-28"-114"16,1-13-50-16,6-8-45 16,-4-1-18-16,0-11-119 15,3 3 76-15</inkml:trace>
  <inkml:trace contextRef="#ctx0" brushRef="#br0" timeOffset="27230.04">17555 5568 63 0,'-1'-30'49'0,"-6"29"1"16,1-1-12-16,-3 1-17 15,0-1 5-15,-2-4 19 16,0 3 11-16,2-1 14 0,-2-3-5 15,3 4-17-15,1 0-10 16,0-1-20-16,-1 3-5 16,-3 1-7-1,-4 1-2-15,1 5 3 0,-1 3 5 16,-4 1 14-16,0 0 6 16,-7-1 8-16,3-3-1 15,-3 1-5-15,1-2-3 16,10 6-5-16,-10 0 0 0,5 2-5 15,3 4-2-15,-10 1-1 16,5 4-2-16,0 4-1 16,-2 0 0-16,6 3 1 15,2 0 2-15,1 0 6 16,0 4 1-16,2 0-1 16,1 3-4-16,1-1-7 15,2-1-2-15,0-7 1 16,-1 4 5-16,2-1 9 15,-2-2 3-15,1 8 1 16,2-1-5-16,3 6-8 16,4 6-3-16,0-3-8 15,2 3-2-15,3-1-2 16,-1-6 0-16,5 5-1 16,1-1 0-16,2-2 1 15,3-1 0-15,1 0 1 16,1-5 0-16,4 5 0 0,-1-7 2 15,4 4 3-15,5 2 2 16,0-2 5-16,4 5 2 16,3-5 2-16,-3-1 1 15,5-6-6-15,-3 1-2 16,2-6-7-16,2-2-1 16,-6-2-3-16,1-6-1 0,3-2 0 15,2-8 0-15,9-6-1 16,4-3 0-16,2-8-2 15,-5-1 1-15,-1-8 1 16,-3 0 0-16,-1-8 1 16,1 0 2-16,-9-4 2 15,-3-4 0-15,-6-5 1 16,-1 1 0-16,-5-8 0 16,2-4-1-16,-5-1-1 15,-2-2-1-15,5 1-1 16,0 1 0-16,-9-8 0 15,2-2 0-15,-12-8 1 16,5 1 0-16,-2 5 0 16,-1 5 1-16,5 13-1 0,-14 3 0 15,-1 2 1-15,-3 3 0 16,-5-4 0-16,3 3-1 16,-10-13 1-16,0-1-2 15,-7 1 1-15,-1-7 0 16,1 11 0-16,-2-3 0 15,0 8 2-15,2 5 1 16,-4 4 2-16,-2 6-1 16,-8 2-4-16,2 6-2 0,3 13-3 15,-6 0-1-15,6 8 1 16,-6 4 1-16,-7-11 1 16,7 8 0-16,-1 7-2 15,2 1 0-15,9 15-7 16,1-2-7-16,-4-2-37 15,-3-6-29-15,5-1-76 16,2-3-48-16,-1 3 130 16</inkml:trace>
  <inkml:trace contextRef="#ctx0" brushRef="#br0" timeOffset="30144.29">18673 6962 124 0,'-2'0'107'16,"1"0"8"-16,0 0-5 16,1 0-6-16,0 0-23 15,0 0-15-15,0 0-28 16,0 0-10-16,0 0-17 16,0 0-4-16,0 0-5 15,9 2-1-15,3 0 0 16,26 0 0-16,-22-5 1 15,11 4 2-15,-5-1 6 16,1 3 3-16,4-3 3 16,-5 1-1-16,7 1-3 15,2 2 0-15,4-1-2 16,10 1 0-16,8-3 0 16,2-1 0-16,5 4 1 0,-1-4 1 15,-8 4 1-15,-1 1 1 16,-3 0 3-16,-1 2 0 15,4-1 2-15,3-1-1 16,5-1-2-16,-1-3-1 16,3-3 3-16,-2-2 1 15,-3-3 5-15,-1 1 0 0,2 1-3 16,5 3-3-16,-3-1-6 16,3 0-1-16,-1-1-4 15,-5-3 0-15,3 5-4 16,-2 0-1-16,-2 4 0 15,-6-1-1-15,4-1 1 16,0 2 0-16,-3-2 0 16,4 0 0-16,-5 1 3 15,-4-1 0-15,-5 2 1 16,-2 3 0-16,1 1-2 16,-2 0 1-16,-4-1-1 15,1 0 4-15,-1 0 1 16,-9-4 2-16,-4 3 1 15,-3-3-2-15,-7 0-3 0,-1 2-2 16,-2-2-5-16,-13-1 0 16,4 0-19-16,-3-1-22 15,3-1-85-15,3 1-77 16,-2 0 125-16</inkml:trace>
  <inkml:trace contextRef="#ctx0" brushRef="#br0" timeOffset="34774.94">21715 6976 117 0,'23'15'83'0,"-27"-14"7"0,0-1-5 15,1 0-12 1,2 0-14-16,-1-1-22 0,1 0-9 16,0 0-18-16,1 0-5 15,0-1-1-15,0 1 3 16,0 0 13-16,0 0 8 16,10-4 12-16,33-12 3 15,-20 22-9-15,-2-5-7 0,4-1-11 16,3 1-4-16,4 1 5 15,14 4 4-15,-9-5 2 16,10 2-1-16,3 2-8 16,-11-7-4-16,18 2 2 15,-11-1 5-15,4-2 9 16,7 2 2-16,-1-5 1 16,2 0-2-16,6-5-1 15,-9-3-2-15,3 6-4 16,-4-5-3-16,-7 5-6 15,-2 2-2-15,1 2-1 16,0-3 1-16,-1 0 7 16,4 3 3-16,-12-14 11 15,2 7 2-15,-1 0-5 0,-5-6-5 16,3 16-12-16,-2-1-4 16,-6 3-5-16,1 2-1 15,-6 0 1-15,-4 0-1 16,-5-4 0-16,-1 6 0 15,-4-1-2-15,-6 0-1 16,-1-3-4-16,-7-7-3 16,2 7-14-16,3 3-11 0,-1 1-36 15,1-4-30 1,-1 0-131-16,0 0 148 0</inkml:trace>
  <inkml:trace contextRef="#ctx0" brushRef="#br0" timeOffset="39100.26">17348 7297 190 0,'-9'-31'96'16,"5"32"-11"-16,4 11-71 16,1 5-14-16,-9-1 1 15,-5 3 8-15,-9-1 18 16,-5-10 6-16,0 3 3 16,-6-1-6-16,-3 4-19 0,-1 4-6 15,-5 0-4-15,2 3-1 16,-2 2 0-16,0 2 0 15,-2 2 0-15,-1-2 0 16,2 7 0-16,-6-1 0 16,7 8 0-16,0 2 0 15,6 11 7-15,5 2 12 16,4 3 18-16,6 4 8 0,3-7 1 16,3 5-7-16,10 13-12 15,4 6-5-15,2 3-4 16,4 0 3-16,3-17 7 15,2-3 8-15,10-2 6 16,-1-3-1-16,11 6-9 16,6 3-6-16,0-5-9 15,2-2-4-15,8-7-5 16,-4-8-1-16,5-9-2 16,0-4 0-16,-5-10 2 15,3-1 0-15,0-9 0 16,2-1 0-16,11-7-2 15,-3-1-1-15,0 0 0 16,8-3 0-16,-13-4 1 16,1-6 1-16,0-6 1 0,-7-1 3 15,9-6 11-15,-5-3 4 16,-2-12 3-16,2-9 0 16,-20-14-10-16,4-5-4 15,-1-5-6-15,-2 3-2 16,4 2-2-16,0 2-2 15,-7 1-2-15,0-2 1 0,-3-3 0 16,-2 5-1-16,-5 8 1 16,3 9 0-16,-10 7 0 15,0 1 0-15,-5-4 1 16,-4-4 1-16,-4-9 0 16,-10-10 1-16,0 5 0 15,-3 0 0 1,-1 12 3-16,3 14 3 0,-4 2 3 15,-1 9 1-15,-4 4-2 16,-2 0-2-16,-9 5-4 16,-10 4-1-16,-3 1-4 15,-12 3-1-15,-9 5 0 16,-3-5 0-16,-12 7-1 16,-1-1 1-16,3 5 0 15,1 3-2-15,-1 2-2 0,5 5-5 16,3 2-20-1,9 6-17-15,7 4-72 0,1 1-73 16,-1 6 121-16</inkml:trace>
  <inkml:trace contextRef="#ctx0" brushRef="#br0" timeOffset="40671.16">18573 8926 283 0,'-10'20'115'16,"13"-20"-82"-16,0 0-4 15,2 4-31-15,-5-4 2 16,0 0 40-16,0 0 19 16,0 0 19-16,18-1 3 0,25-4-31 15,-23 1-16-15,-5-1-17 16,-2-2-6-16,-3-2-6 15,8 1-2-15,5 3-3 16,2 4-1-16,8 1 0 16,-2 1-1-16,-2-1 1 15,1 1-1-15,5 2 1 16,2 3-1-16,7 4 1 16,3-2-1-16,8 1 0 15,-9-7 0-15,13 0 0 16,1 0 2-16,2-2 0 15,3-3 0-15,3 0 1 16,-1 0 0-16,9-4-1 16,5 1 1-16,-10-5 0 15,5 1 2-15,2 0 5 0,-2-1 9 16,9 4 18-16,-2-3 11 16,-7 5 16-16,-5-1 2 15,-9-3-1-15,0 11-5 16,-12-9-15-16,-1 6-8 15,5 6-15-15,-11-13-5 16,2 8-6-16,-1-1-1 16,-15 2-2-16,-5 6 0 0,-8-3-1 15,-5 4-1-15,-7-8-3 16,-1 4-1-16,-3-7-37 16,-2 3-47-16,2 0 54 15</inkml:trace>
  <inkml:trace contextRef="#ctx0" brushRef="#br0" timeOffset="43092.33">21559 9034 88 0,'8'1'64'0,"-8"-1"24"16,-2 0 3-16,2 0 6 16,-2 0-7-16,1-1-20 15,0 0-3-15,0 0-7 16,0 0 0-16,0 0-4 16,0-1-7-16,1-1-17 15,-2 0-8-15,1 2-15 16,0 0-7-16,-1 0-2 15,2 0 0-15,0-1 1 0,-1 1 4 16,0 0 13-16,0 0 7 16,0 0 16-16,0 0 3 15,-1 0-4-15,2 0-5 16,0 0-12-16,0 0-6 16,2-1-5-16,15-1-1 15,37-3-1-15,-28 3 1 16,5 1-2-16,5 1 0 0,3-1-2 15,1 3 0-15,15 1-3 16,4 0-1-16,0 4 0 16,9-3 0-16,-2-5 10 15,0 1 13-15,10-13 24 16,-2-1 7-16,18 2 3 16,1-4-5-16,4 6-17 15,-5-1-4-15,-6 6-8 16,0 3-6-16,-6 3-5 15,-3 1-2-15,-9-1-2 16,-6-1-2-16,-6 1-1 16,0 0-2-16,-10-4-1 15,10 3-1-15,-10-5-1 16,-2-3-2-16,-11 2 0 16,-15-9-1-16,4 9 0 0,-13-6-3 15,0 7-7-15,7 3-9 16,-16-2-42-16,6 3-46 15,-11-2-211-15,-7 6 208 16</inkml:trace>
  <inkml:trace contextRef="#ctx0" brushRef="#br0" timeOffset="51746.99">22657 5086 228 0,'-1'0'89'0,"0"0"-60"16,-10 0 14-16,-30 0 0 15,22 1 14-15,4-1 7 16,-2 1 4-16,-3-2 2 15,8-4-3-15,-8 10-8 0,1-3-19 16,-3 6-8-16,-5 0-15 16,4-2-7-16,-6 7-8 15,7-4-2-15,-1-3 0 16,2 0-1-16,0 0 2 16,-1 5 3-16,4 8 12 15,-4-9 2-15,-1 5 0 16,-1-5-2-16,1 1-12 15,5 9-4-15,-7-6 0 16,18 17 0-16,-12-9 1 16,-5-2 1-16,0 5 14 15,-13-12 7-15,12 13 4 16,4-2-2-16,12 1-13 16,-9-5-7-16,0-6-4 15,5 6 0-15,-6-4-1 0,13 4 2 16,-2 4 4-16,-1-2 1 15,-2 1 6-15,-1 4 1 16,-2-1 1-16,2 6-1 16,4 5 0-16,2 3-1 15,0-4-1-15,-1 0-1 16,-1-1 1-16,0-2 0 16,1 8 1-16,0-2 1 0,-1-1-1 15,0 5 0-15,0-1 5 16,-3-3 3-16,1 6 6 15,-2-5 1-15,0 3-4 16,0 2-5-16,2-6-10 16,3 6-4-16,-2-1-3 15,14 3 0-15,-11-6-1 16,-3-2 0-16,0 2-1 16,-13-3 0-16,12 8 1 15,2 8-1-15,-1-2 0 16,1 2 0-16,2 2 1 15,2-9-1-15,8 2 1 16,-3-3 0-16,-10-4 0 16,14 6 2-16,-1 4 2 0,-1 5 1 15,13 10 0-15,-14-6-1 16,0 0-2-16,0-7-1 16,1-2-1-16,7 1 0 15,0 3-1-15,2-2 1 16,0 1 1-16,-5-4 3 15,1 1 4-15,6 7 2 16,2-5 0-16,-2 1-2 0,3-2-3 16,-1-2-2-16,0 5-2 15,0-10 0-15,-2 4-2 16,0-5 1-16,2-2-1 16,0 7 0-16,0-7 0 15,2 1 0-15,-4-1 0 16,1-1 1-16,7 4-1 15,4-4 0-15,-2-6 0 16,3 4 1-16,-1-1 0 16,-6 1 1-16,2 0 2 15,1-5 0-15,-10-9 0 16,12 5 1-16,2-5 0 16,-6-2 0-16,6 0-1 15,-7-6 0-15,2 0-2 16,0-1 1-16,3-1-1 0,-3 2 1 15,1 1 2-15,4 2-1 16,-1 3 1-16,-2 0 0 16,3-3-1-16,1 1 0 15,-3-2 0-15,1-1 1 16,-4-3 0-16,0-3-1 16,1-5 1-16,1-2-1 15,2 3-1-15,2-1 0 16,-2-1 1-16,-3 2 0 15,0-7 0-15,-2 1 0 0,2-3-2 16,2 3 0-16,-4-6 0 16,2 2-1-16,4-3 1 15,3-2 0-15,-4 2 1 16,9 3 0-16,-13-10 0 16,-5-2 0-16,12-3-2 15,-13-13 2-15,12 4-2 16,-2-4 1-16,-3-2 0 15,3 5-2-15,-2-2 1 16,-1 1-1-16,-1 0 1 16,-1-4-1-16,1 3 0 15,3-2 1-15,-2-3-1 16,7 4 1-16,-6-10 0 16,1 3-1-16,7 1 0 0,-9-4 0 15,3 8 0-15,2-6 0 16,-12-1 0-16,6 0 1 15,-4-2-1-15,4 2 0 16,1 4 1-16,-5 1-1 16,0 0 1-16,-6-2 0 15,0-2 0-15,2-3 0 16,-7-7-1-16,2-2 0 0,-4-6 0 16,0-2-1-16,-3-5 1 15,0 2 0-15,-1-9 0 16,3 3 0-16,0 3 1 15,0 3 0-15,2 14 0 16,-3-5-1-16,3 8 0 16,-2-3 0-16,-2-4 0 15,0 1 0-15,-2-9 0 16,-1-3 0-16,-1-9 0 16,1-2 0-16,-1 2 0 15,2 4-1-15,2 9 0 16,-1 0-1-16,2 7 1 15,2 0-1-15,-2 10 2 16,-2-1 0-16,-1 2 0 16,0 5 2-16,-4-4-1 15,-1 1 0-15,1-4 0 0,-5-5-1 16,4-10 0-16,1-1 0 16,-1-4 0-16,3 1 0 15,-3 6 0-15,1 7 0 16,-3 8 0-16,0-1 1 15,-2 6 0-15,-2-7-1 16,0 1 0-16,0 0-1 0,-2-13-2 16,-1-3-1-16,1-4 0 15,-6-4 2-15,7 9 1 16,-6 4 1-16,-5 7 0 16,9 5 0-16,-9 9 0 15,-1 1-2-15,-1 3-2 16,-9 1-2-16,-1 6 1 15,-2-3 0-15,4 0 3 16,-3-1 1-16,4-8 1 16,1 10 0-16,4 4-2 15,-1 2-1-15,-5 6-4 16,1-2 0-16,-11 2-1 16,6 1 1-16,-7 6 1 15,-1-2 0-15,6 3 1 16,-7-3 1-16,9 4 0 0,-1-1 0 15,3 0-1-15,0 2-1 16,-3-2 2-16,-1 0 0 16,-3 4 0-16,-1 5 0 15,1 2-1-15,-3-1-1 16,5 5 1-16,2 0 0 16,3 5 2-16,5-1 1 15,-1-3 2-15,0 2 0 16,-1-5 0-16,-1 8 0 0,3 2 1 15,-4 0-1-15,5 6 0 16,4-3 0-16,-2 3-1 16,4-3 1-16,-5 2 1 15,0 1 1-15,-1-1 1 16,2 1 1-16,3 3-1 16,1 3 0-16,-1 0-2 15,6 5 0-15,3 5 0 16,0 3-1-16,5 3 2 15,-3-3-1-15,3-5 1 16,-6-3 2-16,9 7 2 16,-6-1 2-16,3 1 0 15,3 3 1-15,-1 1-3 16,3 2-1-16,-5 1-2 16,6 3 0-16,-3-7-2 15,3 5-1-15,3 6 1 16,-1 2 0-16,-4 8 2 0,1-4 2 15,5 3 2 1,5 1 0-16,3-4 1 0,-4 2-3 16,0 1 0-16,-5 6-1 15,1 3 0-15,3 0-1 16,4-5 0-16,0-5-1 0,1 0-1 16,4 0 1-16,-3 7-2 15,3 0 1-15,0 2-1 16,0-5 1-16,1-3 0 15,1-4 0-15,-2-5 0 16,-1 2 0-16,0-4 1 16,1 1 0-16,7 5 2 15,0-3 1-15,5 5 0 16,9-2 0-16,4-2-2 16,1 0-2-16,3-1-1 15,-5-5 0-15,-2-1 0 16,3-3 0-16,-2-6-1 15,-3-3-1-15,1-4-1 16,4-3 1-16,2 1 0 16,1-1 1-16,5-3 1 15,-3-5-1-15,4 5 1 0,2 0 0 16,-1 2 1-16,2 1 1 16,-5-7 1-16,-3-3-1 15,-3-4-1-15,-1-2 0 16,8-8-1-16,4-5 0 15,-4-8 0-15,-5-1-1 16,2-4 1-16,-10-5-1 0,8-5-1 16,-1-7-1-16,-7-3 0 15,3 0 1-15,-4-12 0 16,5 7-1-16,-4-8-1 16,14 4 0-16,-11 1 0 15,7-7-1-15,5 1 2 16,-12-2 0-16,11 3 2 15,-12-1 0-15,-7-5 1 16,0 1 0-16,-5-15-2 16,1 0-4-16,-5-10-8 15,-5-9-3-15,-3-2-1 16,-1-5 2-16,-4-5 8 16,0-7 3-16,0 0 5 15,-1-2 1-15,-2 1-1 0,-2 0 0 16,-5 0 0-16,-1 3 1 15,-1 0 1 1,0 1-1-16,-5-6 1 0,-1-4-1 16,-2-8 0-16,1-2-1 15,-4-7 0-15,2-1 1 16,-7 10 0-16,1-2 0 16,2 21-1-16,0 8 0 15,6 10 1-15,0 13-1 16,-11 13-1-16,2 10-3 0,-12 14-24 15,-2 4-17-15,-5 12-42 16,-5 0-20-16,-2 8-42 16,-4 1-29-16,-1 2 116 15</inkml:trace>
  <inkml:trace contextRef="#ctx0" brushRef="#br0" timeOffset="54839.31">24398 9124 707 0,'35'10'251'0,"-41"-13"-222"16,0-1-5-16,3-1-10 0,1 0 8 15,-16-3 26-15,-7-1 11 16,-6-3 11-16,0 1-5 15,1-2-22-15,3 3-13 16,2 6-16-16,-2 4-5 16,-8-5-5-16,1 4-2 15,-1-1-2-15,-12-3-1 16,9 6-2-16,-13-1 0 0,-2 3 1 16,6 0 0-16,-11 6 2 15,12 0 0-15,-6 6 0 16,5 0-2-16,-3 4-3 15,4 2-1-15,4 6-5 16,5-1 1-16,6 3 4 16,0 1 2-16,-1-2 6 15,-1-10 5-15,8-8 10 16,4-5 6-16,7-2 11 16,8 7 1-16,0-6-7 15,1-3-6-15,5 2-12 16,0-5-5-16,0 2-3 15,0 0 0-15,0 0 0 16,0 0 0-16,0 0-1 16,0 0 1-16,1 2-1 0,1 2 0 15,1 3 1-15,-1-5-1 16,9 5 1-16,28 28 0 16,-22-27 1-16,6 3 0 15,-2 2 1-15,8-2 1 16,-1 5-2-16,-7-2-1 15,20 2-1-15,-10-4 0 16,8-7 1-16,7 0 0 16,-4-5-1-16,9 0 1 0,17 0-1 15,2-4-1-15,12 1 0 16,-1-5 0-16,-5-6 0 16,3 0 2-16,2-8 7 15,2-1 3-15,12 3 7 16,-6-8 0-16,-4 5-5 15,-2-1-3-15,-4 3-5 16,-2 1 0-16,-6-4 3 16,-6-2 3-16,-15-1 2 15,-4 2 0-15,-7 6-4 16,1 4-4-16,-8-1-2 16,-4 3 0-16,-9 1 2 15,-7 2 1-15,-5 1 5 16,-10 2 1-16,0 0-1 0,-5 0-2 15,-8 1-5-15,6 4-3 16,-13-2 0-16,0 4-1 16,0 2 0-16,-2 0 1 15,2-2-1-15,1 1 1 16,-6-2-1-16,-2-5 0 16,-2 2 0-16,-7-5 1 15,3 4 1-15,7 0 1 0,-10 1 0 16,-7-3 0-16,-6 3-2 15,-4 1-1-15,0 0-1 16,10 3 0-16,-3 0-5 16,-1-2-1-16,2 1-3 15,-1-1 0-15,0-1 3 16,-1-1 2-16,4 1 3 16,2-1-1-16,11 4-18 15,5-1-14-15,8 1-48 16,1 3-39-16,3-1-120 15,-3 6-115-15,1 3 225 16</inkml:trace>
  <inkml:trace contextRef="#ctx0" brushRef="#br0" timeOffset="56136.54">23410 9393 884 0,'-16'-58'318'0,"9"54"-271"15,2 1-30-15,7 8-25 16,-6-4-7-16,0 8 2 0,-1-1 3 16,-4 0 10-16,7 6 5 15,2 3 11-15,-5 5 4 16,12 8 3-16,3 8-3 16,0 9-10-16,4 3-6 15,-3 17-4-15,6 8-1 16,-8 4 0-16,7 5 1 15,-12-6 0-15,-8-6 3 0,4 2 13 16,-11-3 15-16,4-2 17 16,3-3 3-16,0-6-9 15,7-3-16-15,2-4-16 16,-5-2-4-16,0-3-2 16,-3-3 3-16,1-3 15 15,6-2 7-15,-4-12 17 16,0 1 2-16,0-10-10 15,-2-6-7-15,2 2-16 16,-4-6-5-16,2-5-4 16,-5 1-1-16,3-5 1 15,-1 3 3-15,-1-2 7 16,6 1 1-16,-3 0 2 16,3-2-2-16,0 0-6 15,0 0-3-15,0 0-3 16,0 0-2-16,0 0 0 0,0 0-1 15,0 1-1-15,6 8-1 16,6 2-1-16,32 29-1 16,-19-24 0-16,3-1 0 15,10 3-1-15,-2-1 1 16,8 3-1-16,-1-1 0 16,7-1 1-16,9 0 0 15,4-4 1-15,6 1-1 0,9-2 1 16,-9-2 0-16,12-1 1 15,-1-5 0-15,2-3 0 16,2-2 1-16,2-2-1 16,-6-1 0-16,-7-4 3 15,0 0 0-15,-11-5 0 16,-2-1 0-16,-6-3-2 16,-2-6 0-16,-3 0-1 15,-5-2-1-15,-8-1-1 16,-6 2 0-16,-11-3 2 15,-3 1 0-15,-6 1 4 16,-3-3 1-16,-3 6 1 16,-2 2-2-16,-4-1-2 15,-3 4-2-15,-3-2 0 0,-6-1 0 16,-5 1 0-16,-1 2 4 16,-2 3 4-16,-5-2 0 15,-5 7 2-15,-5 0-3 16,0 2-2-16,3 5-2 15,-4-4 0-15,-1-5 0 16,-6 0 1-16,-7-6 1 16,-5-4 6-16,-1 3 3 0,-12-6 2 15,-3 0 0-15,-8 1-7 16,0 1-5-16,-82-4-5 16,83 26-13-1,-1 9 0-15,1 11-1 16,5 3-2-16,6 5-5 15,4 1-9-15,7-1-20 16,3 0-7-16,7-1-14 16,13 1-15-16,1-2-59 15,12-2-54-15,15-2 126 16</inkml:trace>
  <inkml:trace contextRef="#ctx0" brushRef="#br0" timeOffset="56941.34">25362 9082 607 0,'-50'129'224'16,"50"-91"-164"0,-3-1-3-16,-6-3 18 0,-2-1 15 15,-6-4 3-15,7 5-33 16,-3 3-13-16,5 13-10 16,0 0-3-16,4 16 2 15,4 6-1-15,0 10-7 16,0 10-5-16,2 3-9 15,1 9-5-15,-2 9-2 16,1 4 5-16,-6 0 13 16,-3 0 4-16,-3-10 7 15,-5-7 1-15,1-13-2 0,-2-12-1 16,0-14-10-16,2-12-7 16,0-5-14-16,1-6-16 15,-4-8-75-15,-3 0-64 16,-4-6 91-16</inkml:trace>
  <inkml:trace contextRef="#ctx0" brushRef="#br0" timeOffset="60393.35">21663 13193 509 0,'-109'26'207'0,"97"-20"-97"15,1 0-104-15,4-18-5 16,6 12 1-16,-3 5 3 15,-4-1 10-15,-7 5 22 16,-4 9 11-16,-6-26 12 16,4 7-6-16,-3 1-21 15,2 0-10-15,0 21-17 16,-2-9-5-16,-2 21-1 16,1-2 0-16,-2-6 2 15,-2 7 6-15,0-9 8 16,-5 3 3-16,-4-1 7 15,7 4-2-15,-10 3-9 16,4 1-2-16,3 1-11 16,-3 1-2-16,11 1-1 15,-1-2 0-15,7 6 1 16,0-3 0-16,5 3 4 0,1 3 7 16,4-3 17-16,-1 0 8 15,3 5 11-15,2 3-1 16,1 3-9-16,2 4-5 15,3 2-10-15,1-5-5 16,5 4-7-16,0-3-2 16,4-3-5-16,1 3-1 15,3-2-1-15,3 0 0 0,5 4 0 16,3-1 0-16,7 2 0 16,-4 0 3-16,14-8 0 15,-4 0 1-15,2-3 1 16,6-2-2-1,-7-1 2-15,2 4 0 0,-1-8 3 16,4 1 0-16,0-4 1 16,5-6-3-16,8 3-2 15,3-3-1-15,7-8-2 16,-2-4 1-16,-7-8 0 16,0-2 1-16,-6-1-2 15,4 1 0-15,1-3-1 16,8-2 1-16,-1-3 2 15,-2-5 1-15,2-5-1 0,-11-6 1 16,6 0-3 0,2-3 0-16,1 2-1 0,14 10 0 15,-4-11 0-15,-1 0 0 16,-3-6 1-16,-12-6 1 16,3 5 2-16,0-2 0 15,-4 1 4-15,4-1 2 16,-11-6 11-16,4 1 6 0,-5-4 4 15,-6 0-2 1,-2 0-7-16,-5-4-2 0,-4-2-4 16,2 0 1-16,-4-6-1 15,0 8 0-15,-3-4 0 16,-6-2 0-16,-5 2 1 16,1-6-3-16,-3 0-5 15,-10-1-2-15,3-4-4 16,-11 10 0-1,1 1 2-15,-12-45-1 0,11-4 0 16,-11 11 3-16,11 32 4 16,-11 3 2-16,-6-5 2 15,4 5-1-15,-5-7-7 16,8 9-2-16,-1 3-3 16,-4-5-1-16,-2 4 0 15,-3-5-2-15,-5 2-1 16,-4-4-2-16,-4 1 0 0,-3-2 3 15,5 8 0-15,7 4 3 16,3 11 2-16,-3 3 0 16,-4 9-2-16,-7-3-2 15,1 7-2-15,3-2-2 16,-2 0-5-16,-1 6-4 16,-5-8-8-16,-4 3-2 15,2-2-2-15,-1-1 2 0,1 1 5 16,0-1 2-16,-2 2 4 15,3 2 3-15,6 7 2 16,2 3 1-16,0 3 2 16,6 3 0-1,-10-2 2-15,4 4 0 0,-1-3 0 16,2 1 1-16,1 2-1 16,-9-2 0-16,-1 0-1 15,-5 4 0-15,5 3-1 16,0 1-1-16,3 8-1 15,-3 1 0-15,7 6 0 16,-3 4 1-16,1 3 2 16,4 3-1-16,-10-7 1 15,2 3 1-15,0-2 0 16,2 0 1-16,4 5 0 0,2 0-1 16,-5-2 0-16,-3-1-1 15,7 4-6-15,-5-1-2 16,-3 0-4-16,6 5 0 15,-8 1 0-15,2-1 2 16,13 9 1-16,-3 1 2 16,6-3 5-16,4 4 2 15,4-11 2-15,3 0-2 16,6-1-1-16,9 4 0 0,7 0 1 16,4 2 1-16,9 8 1 15,0-4 0-15,4 8-1 16,1-5 1-16,9 0 0 15,-1 2 0-15,9-3 1 16,4 5 0-16,2-5 1 16,-1 0 0-16,1-3 0 15,-9-5 0-15,8 3 1 16,6 0 2-16,0-2 4 16,7 3 2-16,2-5 0 15,3-1-2-15,5-4-4 16,-14-3-2-16,4-4 1 15,-2-3-1-15,-10-9 2 16,15-1 0-16,-8-3-2 0,3-6-1 16,7 3-2-16,1 0-2 15,-2-6-1-15,-6 6-1 16,-3-6-2-16,-5-1 0 16,-1-4 2-16,1-5 3 15,4-5 5-15,1-8 3 16,0 3 3-16,0-3 0 15,0-2-3-15,-7 1 0 16,1-6-3-16,-2 3 0 0,-5-2-1 16,2 0 1-16,-1-1-2 15,1-2 0-15,-6 0 0 16,1 1-1-16,1 2 1 16,-3-4 1-16,-1 2 0 15,0-1 0-15,-4-4 3 16,-3 1 3-16,0-1 3 15,-4 0 2-15,-3-2-2 16,1 1-2-16,-3 2-5 16,-2-2-5-16,-5 0-32 15,-2-4-32-15,-7-6-143 16,-3-8 133-16</inkml:trace>
  <inkml:trace contextRef="#ctx0" brushRef="#br0" timeOffset="76099.31">12214 5688 64 0,'-35'58'52'0,"30"-54"20"16,-1 7-1-16,-3-6 0 15,-5-6 4-15,5 2 7 16,-1-1 3-16,3-1 0 0,2 3-10 16,-3-2-23-16,-2 0-12 15,2 2-19-15,-3 0-5 16,6 6-7-16,0 1 2 16,-1-3 10-16,1 0 7 15,3-5 14-15,0 0 3 16,2-1-2-16,0 0-2 15,0 0-7-15,0-1-2 0,0 0-5 16,3 0-2-16,15-1-7 16,28 4-4-16,-29-1-2 15,5 4-1-15,1 1 1 16,-1 0-1-16,5 2 0 16,0-2-1-16,6-2 0 15,8 2 0-15,5-4-2 16,3 5 0-16,3 1-4 15,-2-3-1-15,1 6 0 16,-2 0 0-16,-2-1 1 16,-3-1 0-16,2 5-1 15,0-3 0-15,7 4-1 16,-3-7 2-16,0 1 2 16,6-1 1-16,-7-2 2 15,3 5-1-15,-9-7-3 16,-2 1-1-16,-2 3-2 0,1-2 0 15,-4 3-1-15,0-3 0 16,0 2-1-16,-6-1 1 16,-1 4-1-16,-7-1 0 15,1 2 0-15,-1 1 0 16,-2-1 0-16,1-1 0 16,-8 0 0-16,-1 0 0 0,1 2 1 15,-3-3-1-15,3-1 0 16,-1 0 1-16,2-6-1 15,-1 5 1-15,0-5-1 16,-3-2-2-16,-1-1-2 16,1-1-1-16,-2-1-1 15,0-1 0-15,-1-2 0 16,-4 1-2-16,-1-3-3 16,-2 1-4-16,2 3-18 15,-2 1-11-15,0 2-27 16,0 0-12-16,0 0-22 15,0 0-21-15,0 0-89 16,-2 0 136-16</inkml:trace>
  <inkml:trace contextRef="#ctx0" brushRef="#br0" timeOffset="77261.22">13688 5750 261 0,'-82'-47'128'0,"76"31"-40"16,3 1-30-16,0 4-15 15,-1 0 5-15,1 3 8 0,0 4-1 16,-3-1-15-16,2 1-8 15,1 4-14-15,2-5-6 16,-3 5-6-16,4 0-2 16,-1 0-3-16,0 0-1 15,1 0 0-15,0 0-1 16,0 0 4-16,19 10 5 16,30 28 12-16,-23-29 4 0,4 6 4 15,-1-1-2-15,3 2-8 16,1 4-1-16,1 0-4 15,9 2 0-15,3 5 2 16,-2-1-1-16,4 6 1 16,-6 3-1-16,-4-8-5 15,-2 1-1-15,-5-7-1 16,-4-5 3-16,-1 2 6 16,-3-2 5-16,-8-3 10 15,-2 1 3-15,-8-6 5 16,-2 1 0-16,-6-2-4 15,-4-1-4-15,-4-2-5 16,-4 0-2-16,-7-3-8 16,-2-1-3-16,-3 5-7 15,-2-1-2-15,-2 3-2 16,3 2-1-16,-11 1-1 0,0 3 0 16,-1 1 0-16,-8-1 0 15,-1-1 0-15,-1 1 0 16,1 4-1-16,3 5 0 15,9 7 0-15,-1-10-1 16,5-2-1-16,9 0-6 16,6-8-49-16,11 11-41 0,7 0-139 15,9 5 145-15</inkml:trace>
  <inkml:trace contextRef="#ctx0" brushRef="#br0" timeOffset="79110.49">12701 9523 194 0,'29'72'103'0,"-29"-76"-10"15,2 2-23-15,-2 0 11 16,0 1 15-16,0 0 16 15,0 0-7-15,0-1-26 16,0 1-15-16,-2 0-27 16,2 0-13-16,0 0-15 15,0 0-5-15,0 0-2 16,11-9-1-16,36-32 0 16,-24 30-1-16,5 0 6 15,9 4 3-15,-5-3 8 0,3-4 2 16,6 1 1-16,-2-1-2 15,10 1 3-15,-1-2 2 16,-2-6 2-16,-2-1-1 16,7-6-5-16,13 0-2 15,4-5-2-15,1-8 2 0,7 2 5 16,-7-5 3-16,12 7 7 16,7 1 3-16,1-15 3 15,8 8-1-15,-7-12-5 16,-1 2-5-16,10 4-7 15,-11-12-3-15,3 4-5 16,-3 4-2-16,-14 7-3 16,4 6-2-16,-5 9-1 15,-3 5-2-15,-4 4-1 16,-6 3 0-16,-14 6 0 16,-4-2 0-16,-15-1-1 15,-5 4 1-15,-5-1-1 16,-2 4-2-16,-7 7-19 15,0-4-18-15,-1 2-71 16,-5-8-50-16,-1 1-202 16,-2-5 228-16</inkml:trace>
  <inkml:trace contextRef="#ctx0" brushRef="#br0" timeOffset="79669.78">14517 8216 464 0,'-12'19'197'0,"8"-15"-113"15,4 0-12-15,6 1-7 16,4-4 11-16,1 2 17 16,2 0-5-16,-3-4-22 15,1-3-11-15,7-4-18 16,1 1-10-16,8-1-14 16,2 0-2-16,1 2-7 15,6-2 0-15,6 4-2 16,0 2-1-16,6 2 0 15,-7 0 0-15,-6 1-1 16,-1 0 1-16,-11 3 2 0,1 4 1 16,-1-2 5-16,-5 6 1 15,-5 2 3-15,-3-2 2 16,-6 5 1-16,-3-4 2 16,-2 11 2-16,-5-3 2 15,-4 8 1-15,-5 0 3 16,-9 2 3-16,-2 8-1 0,-11 1-3 15,2 10-4-15,-15 9-8 16,-9 5-2-16,-5 12-4 16,-11 2-2-16,2 0-2 15,5-5 0-15,6-7-2 16,2-6-5-16,10-4-58 16,10-5-58-16,8-6 74 15</inkml:trace>
  <inkml:trace contextRef="#ctx0" brushRef="#br0" timeOffset="83945.17">12181 11320 256 0,'74'44'106'0,"-62"-55"-47"16,4-2-26-16,6 2 14 16,-2-6 7-16,6-3 11 15,0 1-3-15,-1-7-9 16,8 2-4-16,-5-3-10 0,-1-7-6 16,9 0-11-16,2-1-6 15,11 0-8-15,-1 6-3 16,1-1-3-16,0 0-1 15,13 4 2-15,-1-3 2 16,6 3 5-16,7 5 3 16,-9-4 5-16,4-2 6 15,-6 0 8-15,1-7 6 16,7-1 8-16,-2-3-1 0,2-2-5 16,-6-1-4-1,-4-1-8-15,-1 6-4 0,-3 0-2 16,-2 2-2-16,3 6-2 15,-2 4-1-15,-7-1-4 16,-1 5-3-16,-14 2-4 16,-8-6-2-16,-3 10-2 15,-7 5-1-15,-3 0-1 16,-3 5 0-16,0 0-9 16,-5 1-14-16,-2 1-38 15,-3 2-24-15,-1-1-84 16,0 0-104-16,0 0 179 15</inkml:trace>
  <inkml:trace contextRef="#ctx0" brushRef="#br0" timeOffset="84452.56">13760 10094 438 0,'-16'30'208'16,"17"-30"-44"-16,5 6-142 16,3 3-12-16,3-4 9 15,0 1 8-15,9-1 15 16,-1-4 1-16,6-3-5 15,1-1-6-15,0-9-16 16,8 5-7-16,1 2-6 16,1-1-1-16,1 6-1 15,-6-5 0-15,1 3 0 16,-6-4 0-16,0 1 1 16,-3 0 0-16,-6 1 13 15,-2 2 8-15,-8 2 10 16,-1 0 5-16,-5 2-8 0,-2 2-3 15,0-4-6-15,-1 0-1 16,0 8 1-16,-2 14 0 16,-8 31 1-16,4-16 0 15,-3 0-1-15,-1 5-1 16,-2 1-6-16,-7-5-4 16,0 7-4-16,-4-2-2 15,-4 11-4-15,4 0-25 16,-1 12-108-16,-2 5-157 0,1-1 180 15</inkml:trace>
  <inkml:trace contextRef="#ctx0" brushRef="#br0" timeOffset="86880.75">15998 4304 856 0,'-9'0'301'0,"5"-9"-263"15,6 5-30-15,10 5-10 16,6 4 5-16,1 4 7 15,3-3 11-15,-2 1 5 16,4 9 3-16,2 0-3 16,9 24-10-16,11 9-5 15,12 18-9-15,7 15-2 16,8 28 0-16,3 18-3 0,15 20-1 16,7 19 0-16,17 14 1 15,9 8 2-15,7 27 1 16,14 1 1-16,-4 13-1 15,10 2 0-15,-1 6 0 16,-10-4 1-16,8 1 3 16,-3-6-1-16,5-5 11 15,2-9 1-15,11-2 4 16,-7-3 1-16,3-14-6 16,2 4-2-16,-14-27-3 15,4-11-2-15,6-18-1 16,-2-6 1-16,-3-20-1 15,-3-4 0-15,-17-18-5 16,-12-11-7-16,-19-7-20 16,-7 6-13-16,-36-13-45 0,-14-4-100 15,-31-14 125-15</inkml:trace>
  <inkml:trace contextRef="#ctx0" brushRef="#br0" timeOffset="87468.89">15816 10999 678 0,'-2'-12'222'0,"19"-7"-221"16,2-10-7-16,12-10 24 15,6-8 21-15,-1-10 32 0,7-6 13 16,3-12-3-16,7-2-13 16,3-19-31-16,16-8-13 15,12-12-15-15,2-7-3 16,24-13-4-16,4-6-1 16,19-16 2-16,14-9 1 15,14-12 15-15,4-5 7 0,15-22 11 16,-1-7 4-16,5-20-4 15,7-9-3-15,-4-11-7 16,5-4-2-16,14-3-11 16,-6 4-4-16,16 6-7 15,-8 4-1-15,4 10-1 16,5 7-1-16,-17 10 0 16,4 7-3-16,-28 11-11 15,-3 2-20-15,-9 19-98 16,-11 4-100-16,3 5 143 15</inkml:trace>
  <inkml:trace contextRef="#ctx0" brushRef="#br0" timeOffset="121560.43">3027 9396 576 0,'-10'3'228'0,"1"2"-161"16,4 4-22-16,6-3 4 0,-2 4-13 16,5 4 0-16,6 2 1 15,-5 1 0-15,16 4-1 16,-1 4-2-16,17 10-9 15,6 5-6-15,13 18-7 16,7 5-3-16,7 8-3 16,5 4-2-16,-5-9-2 15,-5-3 1-15,-2-2-1 16,-2 1 1-16,4-3 0 16,-2-8 1-16,-7-1 4 15,1-8 2-15,-15-10 2 16,-5 2 0-16,-3-14-3 15,-12-5 0-15,-5-6 4 16,-5-8 9-16,-7-7 34 16,-3-5 13-16,-2-13 12 0,2-14-4 15,1-23-30-15,2-13-13 16,7-25-17-16,5-8-4 16,11-20-6-16,6-9-3 15,13-20-2-15,7-12-1 16,20-13-1-16,3-13-2 15,10-8 0-15,2 0-2 16,10-6-1-16,13 12-2 16,0 15-4-16,0 7-1 0,-1 26-1 15,-3 13-1-15,-3 7 0 16,-7 8-3-16,-15 16-17 16,-6-2-17-16,-5 20-63 15,1 0-64-15,-9 1 112 16</inkml:trace>
  <inkml:trace contextRef="#ctx0" brushRef="#br0" timeOffset="123849.67">19490 2889 468 0,'2'6'165'0,"2"6"-129"16,7-1-28-16,-1-2 22 16,-3 0 39-16,-1 0 18 15,-4-2 19-15,4 3-5 16,6 8-17-16,-4-2-13 15,12 12-23-15,8 3-11 16,0 6-13-16,6 6-3 0,2 0-2 16,-8 1-2-16,9 3-3 15,-1 3-3-15,-2-1-4 16,3 3-1-16,3 2-2 16,3-4 0-16,6-2-1 15,-6-8-2-15,-1-16-1 16,-1 0 1-16,-11-18 1 15,2-6 3-15,0-15 14 16,-8-6 9-16,4-18 12 16,-1-11 1-16,-4-21-9 15,3-14-10-15,8-11-12 16,5-2-4-16,18-8-5 16,12-5 0-16,18-9 0 15,13 3-1-15,33-8 0 0,8 4-7 16,24-5-38-1,4-9-30-15,2-3-102 0,7-5-82 16,5 3 162-16</inkml:trace>
  <inkml:trace contextRef="#ctx0" brushRef="#br0" timeOffset="-154661.45">16610 10295 105 0,'21'-21'87'16,"-8"5"24"-16,-1 1 1 16,3 7-22-16,-4 6-15 15,5 2-27-15,-1-2-9 16,7-1-8-16,3-2-3 16,16 0-3-16,6 2-2 0,7 4-1 15,4 1 3-15,6 2 15 16,8 4 6-16,-1-5 21 15,7 0 8-15,-3-1 9 16,-9-1 0-16,2-2-12 16,-4-1-8-16,1-7-22 15,3-2-10-15,2 9-12 16,-1-2-6-16,-9 6-6 16,-6 2 1-16,-7 2 3 15,-4 0 0-15,-2-6-1 16,5 2-1-16,-4-17-3 15,5-1 0-15,9-3-3 16,-7-8 0-16,6 6-2 16,-3 3-2-16,-3 3 0 0,-1 7 1 15,6 8 7-15,-4 4 3 16,6 8 8-16,2 8 1 16,-9 5-4-16,3 9-3 15,-15-1 1-15,-6 4 2 16,-4-2 4-16,-4-7 1 15,0-1-5-15,1-7-3 16,-1-10-6 0,-12-4 0-16,1-1-3 15,42 16 0-15,2-3 2 0,4-3 0 0,-14-5 2 16,-8-2 1-16,2 1-3 16,-8-1-1-1,1-3-3-15,-1-4-7 0,11 1-96 16,-7-8-105-16,-13-13 128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38:35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12155 8220 98 0,'-8'-4'91'0,"8"8"32"0,-5-7-4 16,-3-1-13-16,-4-4-11 15,-1-3-12-15,-2 2-5 16,3 1-11-16,-9 1-7 16,-2 3-18-16,-2-2-9 0,-12 3-17 15,4-1-7-15,-8 4-8 16,-2 1-1-16,3 3 0 16,0 2 0-1,-2-1-2-15,-3-1 0 0,-11-3-1 16,2 4-2-16,-7-3 0 15,-6 3 0-15,4 6 0 16,-8-2 1-16,-5 2-2 16,4 3-3-16,-5 3-2 15,0 0-1-15,6 5 0 16,-1-6 2-16,8 0 4 16,4-1 1-16,7 2 2 15,-1 0 2-15,-1 0 1 16,4 0 0-16,-3-1 0 15,6-2 0-15,12 2 0 0,-1 4 0 16,9 2 0-16,-1-3 1 16,3 4 1-16,2-1 2 15,0 1 3-15,5 6 3 16,-7 1 4-16,0 1-1 16,6 3-3-16,-2 1-2 15,12 3-3-15,1 1-1 16,1-5 3-16,6-5 5 15,-4-5 8-15,4 2 4 0,2-5 3 16,-7 2 1-16,4 0-3 16,1-4-1-16,4 3-3 15,2 3-1-15,-3 4-5 16,2 1-1-16,-3 2-5 16,2 0-1-16,4 2-3 15,0 5 0-15,5 4 1 16,1-2 1-16,3 4 3 15,-7-3 1-15,8-3 1 16,-1 2 1-16,-2-4 0 16,7 1-1-16,-9 0 1 15,7 1-2-15,5 3 0 16,-2-3 1-16,7-3 2 16,-2 3-1-16,8-3-1 15,-1 0 0-15,6 4-4 0,3-1 0 16,-4-2-3-16,-1 0-1 15,5-1-2-15,-3-1 0 16,5 1 0-16,0 2 1 16,2 0 0-16,6-3 0 15,6-7 1-15,11 0-2 16,6-12 0-16,-2-4 1 16,3 0-1-16,-6-6 0 0,2 0 0 15,5-2 1 1,15 1 2-16,7-1 2 0,4 1 10 15,12 4 4-15,2-4 2 16,2-2-1-16,0 3-9 16,-2-3-5-16,7 4-3 15,-9-4-2-15,-2-3-1 16,-5 0-1-16,-13-3 0 16,7-1 0-16,-6-2 0 15,-7-5 1-15,-11-9 1 16,-4-5 0-16,1-3 1 15,0-6-2-15,3-6 0 16,-2 0-1-16,-9-10-1 16,1 1 1-16,0 2 2 15,-6 3 2-15,-11 0 5 16,6 2 1-16,-14-9 0 0,2 2-1 16,1-3-4-16,-14-6-2 15,-3 3-2-15,-6-7 0 16,-6 2 1-16,-4 2 0 15,-9-4-1-15,-5-3 0 16,-9-7-3-16,-3-1-3 16,-7-2-6-16,-2 5-2 0,-8 7 0 15,-6-3 1-15,-1 3 6 16,-6-2 3 0,-4-4 2-16,1 3 0 0,-9 2-1 15,-4 3-1-15,-1 12 1 16,-3 3 0-16,-2 7 1 15,2 5 0-15,-15-8 1 16,-7 5 0-16,0 7 3 16,-3 0 0-1,3 12 0-15,4 5 1 0,-11 1-2 16,-1 3 0-16,-3 9 0 16,-6-1 3-16,0 3 2 15,-6 6 2-15,-7-10-2 16,5 12-4-16,5-1-4 15,-8 6-6-15,4 14-16 16,-10-2-13-16,-8 18-42 0,0-4-33 16,-9 8-134-16,8-3 156 15</inkml:trace>
  <inkml:trace contextRef="#ctx0" brushRef="#br0" timeOffset="3431.05">11796 12298 346 0,'-29'-2'187'16,"-1"2"-3"-16,1-5-160 15,0 3-14-15,2-7-8 16,-4-5 0-16,0 9 0 16,-10-12 1-16,-2 4 20 15,-8 1 6-15,-5-9 8 16,7 11 1-16,2 5-18 16,7 4-8-16,-1 10-9 0,-2-3-2 15,-4 4-1-15,3-3 0 16,-5 3 0-16,-2 1-1 15,5 3 1-15,-5 2 0 16,5-4 1-16,2 8 1 16,-5-5-1-16,1 6 0 15,0 2 0-15,-7 1-1 0,-4 2 0 16,0 3-1 0,-1 8 1-16,6-2 0 0,6 10 0 15,2 2 1-15,3 0 6 16,-2 3 2-16,-5-4 7 15,4 0 2-15,2-3 0 16,5-2-3-16,13 5-6 16,-6-7-2-16,9 4-3 15,3 0 0-15,4 3 3 16,6 5 1-16,4 0 0 16,3 1 2-16,4-9-1 15,2 2-1-15,6-4 0 16,7-2-2-16,3 3-1 15,11 2-2-15,15 6 1 16,4-1-2-16,6 4 1 16,5 3-1-16,-4-7 0 0,2 1 0 15,6-3 2-15,4-9 1 16,2-4 6-16,10-2 2 16,5-10 0-16,-3-1-2 15,18-7-4-15,1-3-2 16,14-1-2-16,0 1-2 15,4 8-1-15,-1-2-1 0,-2 1 0 16,-2 0-1-16,0-3 2 16,11 0-1-16,-2-4 1 15,2-3-1-15,0-5-1 16,-8-3 2-16,4-7-2 16,0-5-2-16,-3-7 1 15,7-3 0-15,-10 1 4 16,1 6 8-16,-14-13 14 15,-14-2 8-15,-1-7 16 16,-1-5 8-16,-7 3 7 16,-2-1-5-16,-14-4-12 15,-9-7-10-15,-7-5-16 16,-6-4-2-16,-5-7-2 16,-2 3 0-16,-9-4-5 15,-2 4-2-15,-8-5-5 0,-9 0-1 16,-14-8-2-16,-2-1 0 15,-1 4 0-15,-7 1 0 16,-2 9 0-16,-6 1 1 16,-15-1 4-16,3-1 2 15,-9-1 3-15,-3-1 3 16,1 2 0-16,-9 1 0 16,1 6-3-16,-4 0-3 15,-9 3-3-15,1 2-1 0,-4 5-3 16,-2 1 0-16,-7 10 0 15,1 5-2-15,-12 8-1 16,-5 7 0-16,-8 8 1 16,-2 3-1-16,-11 8-2 15,2 9-1-15,-9 8-3 16,-5 5-11-16,-3 20-40 16,-4 2-33-16,6 11-86 15,-9 2-89-15,6 2 173 16</inkml:trace>
  <inkml:trace contextRef="#ctx0" brushRef="#br0" timeOffset="45906.01">16540 6749 369 0,'-10'-3'179'16,"-3"-3"-64"-16,5 7-48 15,1-2-17-15,-1 2-6 16,0 4 0-16,-4-3 3 15,-1 9 4-15,-3-2 3 16,-1 4 1-16,-3 3-12 16,-6-3-10-16,15 15-18 15,-5-1-8-15,7 7-7 16,10 9-2-16,-3-3-1 16,15 8 0-16,5 2-1 15,0-3 1-15,9 11-2 16,-5 3 1-16,7 9 0 15,3-2-3-15,3-12 0 16,-2-10 0-16,6-14 3 0,-3-8 2 16,6-11 2-1,-4-3 2-15,2-11 4 0,0-7 2 16,-3-10 5-16,-2-7 0 16,-4-11 5-16,-6-14 0 15,-3-7 3-15,-2-4 3 16,-5-7 2-16,-3 4 2 15,-4-1-3-15,-6 3-3 16,-1 9-9-16,0 4-3 16,-2 6-2-16,0 3 1 0,-1 6 3 15,-4 3 1-15,2 11 1 16,2 6 2-16,-2 11-1 16,-1 0-1-16,3 4-7 15,0-1-5-15,2 0-5 16,-1 0-1-16,-8 28-2 15,-2 39-1-15,11-18 3 16,1 2 0-16,3 2 1 16,3 2 1-16,2 5 0 15,4 5 0-15,-4-20 1 32,-5-22 1-32,2 0 0 0,14 60 2 0,3-17-1 15,3-8 1-15,-4-45 0 16,-2-5 0-16,8-6 2 0,-3-7 1 15,-10-9 1-15,7 1 0 16,-8-13 1-16,-4-5-2 16,7-3-1-16,-9-7 0 15,0-6-3-15,4-1 1 16,-9 2-2-16,5 6 0 16,-6 13-1-16,9 3-3 0,8 11-2 15,-2 6 0-15,6 9-1 16,-6 7 2-16,0 8 1 15,1 4 2 1,-5 10 2-16,0 2 1 0,-4 6 2 16,2 1 0-16,-6-4 1 15,2-6 0-15,-2-6-1 16,0 0 0-16,2-8 2 16,0-2 1-16,-1-8 4 15,-1-6 3-15,1-5 1 16,2-5 1-16,1-7-6 15,2-4-3-15,1-4-4 16,0-2 0-16,0-4-2 16,4 4 1-16,-2-2 0 15,1 4-1-15,-3 10 0 0,-2 0 0 16,-5 14 2 0,2 1 3-16,-5 8 6 0,13 8 3 15,-2 5 2-15,4 3 0 16,-6 2-4-16,-5-2-1 15,11 1 0-15,-4-2-3 16,13-1-1-16,-3-3-2 16,0-7-2-16,1-6 1 15,0-6-1-15,-2-8 0 0,3-2 0 16,0-3-1-16,0-9-2 16,-1 1 0-16,2-7-3 15,0-1-2-15,-1-1 0 16,-4-2 1-16,-5 2 2 15,-6 1 2-15,-2 7 0 16,3 2 0-16,-12 6 1 16,2 0 0-16,-9 2 1 15,-5-2 0-15,-4-2 0 16,-4 3 0-16,0 1-1 16,0 3-1-16,5 6-3 15,-4-3-1-15,4 12-2 16,6 0 0-16,0 10-1 15,1 6 0-15,7 5-1 16,0 6 2-16,9 8 2 16,6-2 0-16,3-2 2 0,3-2-1 15,3-7 2-15,1-6 1 16,2-11 2-16,0-5 2 16,-1-17 2-16,-2-1 1 15,4-6-2-15,-3-10 0 16,5 2-2-16,0-7-1 15,-13-10-1-15,2 7 0 16,-12-6-1-16,-4 1 1 0,0-3 2 16,-5-8 1-16,-8-3 1 15,1-7 1-15,-4 0-2 16,-2 3 0-16,10 13-3 16,-6 11-1-16,4 15 0 15,4 9-2-15,-4 8-2 16,2 3 0-16,-4 4-1 15,1 4 1-15,-10 6 0 16,4 6 1-16,0 8-1 16,-3 3-1-16,11 16 0 15,2 3-1-15,8 8 1 16,7 3 0-16,6-7 1 16,9-1 1-16,2-1 2 15,-7-1 1-15,4-1 0 16,-8-5 2-16,1-9 0 0,4-4 1 15,-1-18 0-15,-8-10 0 16,9 0 2-16,1-10 0 16,-1-5 0-16,8 4 1 15,-10-23-1-15,1 1 0 16,0-8 0-16,-2-6-1 16,3 8 0-16,1 2 0 15,-3 2-1-15,3 11 0 0,-3 6-1 16,0 4-1-16,-4 10 0 15,1 4 0-15,2 10 2 16,4 4 0-16,5 2 0 16,3 3-1-16,-6-2 0 15,1-2-1-15,-3 2 1 16,-4-2-1-16,8 1 0 16,-7-5 1-16,3-4 0 15,-1-2 1-15,-2-10 1 16,-3-4 1-16,3-7 2 15,-3-4 0-15,0-8 1 16,0-4-1-16,-3-6 0 16,-4-3 0-16,-2-2 1 15,-5 0 1-15,-5-5 0 0,-4 4 0 16,-10-5-2 0,-1 0 0-16,-9 4-3 0,-3-1-1 15,-4 13-3-15,-2 7-1 16,0 12-3-16,5 6 0 15,0 9-1-15,-1 12 0 16,0 5-1-16,-5 4 1 16,5 2 1-16,0-2-2 15,11 2-25-15,2 5-26 16,7 3-109-16,3-2-98 0,6 6 164 16</inkml:trace>
  <inkml:trace contextRef="#ctx0" brushRef="#br0" timeOffset="46414.49">16622 7907 228 0,'-2'-4'157'0,"-3"4"8"16,5 5-7-16,2-2-9 16,-2-3 1-16,0 0 2 15,11 0-13-15,53 0-46 16,-18-4-23-16,18-1-39 16,6 4-9-16,21-11-15 15,12 1-3-15,28-2-2 16,16 1 1-16,13-9-1 15,1-12 1-15,-8-9 3 16,3-3-1-16,-12-2 2 16,-6 6 1-16,-18 6 3 15,-12 0-2-15,-20 14-2 16,-9 1-7-16,-20 6-50 16,-14 3-58-16,-25 1 68 15</inkml:trace>
  <inkml:trace contextRef="#ctx0" brushRef="#br0" timeOffset="48129.74">16063 8646 461 0,'-3'16'174'15,"3"2"-121"-15,6 6-27 16,-2 4 8-16,4-1 25 16,-4 7 13-16,-3-3 8 0,2 4-2 15,-4-5-17 1,-5-5-11-16,2-1-24 0,-5-10-10 16,3 0-10-16,3-3-1 15,-1-8 4-15,3-2 1 16,-1-5-1-16,0 3-2 15,1 0-3-15,0-9 1 16,0-17 12-16,0-35 8 16,0 20 10-16,1-7 3 15,0-1-10-15,0 1-6 0,0-1-2 16,0 7 0-16,-3-3 8 16,2 5 2-16,2 6-2 15,3 0-2-15,2 8-7 16,0-1-1-16,2 9-6 15,-1-1-1-15,2 11-3 16,1 2-1-16,-1 1-4 16,4 13-2-16,6 7-1 15,4 11 0-15,4 14 0 16,-4 1 0-16,-2 9 0 16,-16-3 0-16,14 15 0 15,10 7 0-15,-6 0 1 16,19 6-1-16,-19-20-3 15,-4-5-4-15,-5-17-9 16,0-9-9-16,-2-10-32 0,-4-3-21 16,-2-10-72-16,-2-2-73 15,-5-4 144-15</inkml:trace>
  <inkml:trace contextRef="#ctx0" brushRef="#br0" timeOffset="48383.15">16027 8682 440 0,'-13'-1'213'16,"7"0"-95"-16,-1 1-20 0,7 5-34 16,4 1 1-16,7-2 22 15,4-1 10-15,9-6-3 16,7-2-14-16,11-3-34 15,1-4-12-15,6 1-19 16,5-2-8-16,-3 0-21 16,3 3-28-16,-4-1-98 15,-6 5-78-15,-5 0 131 16</inkml:trace>
  <inkml:trace contextRef="#ctx0" brushRef="#br0" timeOffset="48633.09">16571 8621 714 0,'61'56'257'16,"-61"-53"-209"-16,7 1-37 0,8-4-3 15,13 1 8-15,-1-8 23 16,2-2 12-16,8-7 14 15,-6-4-2-15,11-1-23 16,3 0-13-16,-7 1-44 16,-1 0-49-16,-4 6-187 15,-6 2 168-15</inkml:trace>
  <inkml:trace contextRef="#ctx0" brushRef="#br0" timeOffset="48817.38">16752 8920 740 0,'2'0'309'0,"10"-1"-169"16,13-4-93-16,13 0-14 16,8-7-20-16,-3-5-6 15,3-12-20-15,5 3-42 16,0-5 38-16</inkml:trace>
  <inkml:trace contextRef="#ctx0" brushRef="#br0" timeOffset="51861.39">16181 9823 751 0,'-4'6'275'0,"2"7"-219"16,5 7-27-16,3-3-7 16,3 6 6-16,-2 1 5 15,0 0-1-15,3 7-7 0,2 4-4 16,8 12-7-16,-4 4-3 16,4 7-6-16,-3-4-3 15,-7-10-4-15,9-2-2 16,-4-19-6-16,-3-5-6 15,-16-18-21-15,13 2-15 16,-3-8-79-16,0-7-92 0,16-6 144 16</inkml:trace>
  <inkml:trace contextRef="#ctx0" brushRef="#br0" timeOffset="52428.22">16287 9798 593 0,'-6'-20'278'0,"-3"2"-124"15,4-1-46-15,5 0-46 16,5 1-13-16,10 2-2 16,-5 0 1-16,2 0-8 15,4-2-5-15,-8-1-10 16,4-1-7-16,3 2-8 0,-1 3-4 15,3 3-4-15,1 3-2 16,-7 9-2-16,0 4-4 16,-7 9-2-16,1 6-5 15,-5 10-12-15,-4 3-4 16,-6 12-2-16,-4-4 5 16,-5 2 14-16,-8-7 7 15,9-7 5-15,4 6 0 16,5-10 0-16,12 3-2 0,-3-9-1 15,3-3 0-15,16-2 1 16,7 1 0-16,10-8 2 16,4-4 0-16,2-2 2 15,1 0 2-15,5 0 0 16,-1 1 0-16,7 5 0 16,-5 0 0-16,-18 2-2 15,4 5 1-15,-16 3-2 16,0 1 1-16,-7 10 0 15,-7-2 1-15,-14 0 2 16,-2 3 0-16,-7-7-1 16,-5 2 0-16,-4-7-2 15,-2 3-2-15,-2 0-6 16,-3-3-8-16,7-2-32 16,-2-4-30-16,9-7-71 15,4-6-61-15,6 1 130 0</inkml:trace>
  <inkml:trace contextRef="#ctx0" brushRef="#br0" timeOffset="52729.91">17060 9834 982 0,'-2'15'345'16,"6"1"-287"-16,8-7-55 16,3-7 0-16,0-5 8 15,5-5 2-15,0-5-2 16,7-4-1-16,0-10-10 15,3 1-17-15,-4-8-104 16,-2 0-166-16,6 9 184 16</inkml:trace>
  <inkml:trace contextRef="#ctx0" brushRef="#br0" timeOffset="52935.53">17105 10128 679 0,'-24'31'271'16,"2"-6"-172"0,14-5-59-16,6-13 2 0,14-11 16 15,6-8 10-15,16-19 0 16,8-5-15-16,13-10-27 16,-1-4-11-16,6-1-57 15,-7 1-100-15,-7 1 95 16</inkml:trace>
  <inkml:trace contextRef="#ctx0" brushRef="#br0" timeOffset="60481.64">17615 8164 139 0,'40'25'99'16,"-47"-32"13"-16,3 1-12 16,-3-3-24-16,-2 1-10 15,9 7-20-15,-4 0-9 0,1-1-13 16,2 2-5-16,1 0-9 16,0 0-2-16,0 0 0 15,0 0 2-15,0 4 6 16,0 10 3-16,1 32 4 15,6-26 4-15,0 12 8 16,-3-2 4-16,4 1 0 16,-4 4-3-16,7 0-9 15,-5 0-4-15,0 1-7 16,9 0-3-16,-11 3-5 16,1-3-1-16,8 3-3 15,-13-4 0-15,9-9-1 16,6 0-2-16,-10-14-2 15,7 0-11-15,5-3-87 16,-5-8-116-16,4-7 136 0</inkml:trace>
  <inkml:trace contextRef="#ctx0" brushRef="#br0" timeOffset="61352.58">17944 8352 243 0,'73'4'100'16,"-78"-2"-53"-16,0 3-4 16,3-2 27-16,-1 4 12 15,-2-2 10-15,-1 1-16 0,-1-2-34 16,2 5-13-16,1-1-13 15,2 0-5-15,4 5-9 16,2-1-1-16,3 7-1 16,2 2 0-16,5 2-1 15,0 0 0-15,-2-4-1 16,5 2 1-16,-4-3 1 16,5-3 0-16,0-3 1 15,6-2 1-15,-6-6 1 16,-2-3 1-16,4-2 1 15,-12-3 2-15,7-5 6 16,-1-1 3-16,-5-5 1 16,3-4 0-16,5-2 0 15,-3-1 3-15,-1-2 13 16,-5 1 5-16,-8-5 9 16,-1-1-1-16,1 0-8 0,-14-8-6 15,-2 5-13-15,-2 2-6 16,-9 0-6-16,8 8-3 15,-6 5-2-15,3 3-1 16,-4 7 1-16,-2 3-1 16,5 4-1-16,-3 0 0 15,10 7-2-15,2-5-2 0,4 9-2 16,1 1 0-16,5 9-1 16,4 13 1-16,2-1 1 15,5 6 0-15,0-6-9 16,5-6-15-16,3-2-75 15,6-4-55-15,6-5 95 16</inkml:trace>
  <inkml:trace contextRef="#ctx0" brushRef="#br0" timeOffset="61863.35">18399 8273 308 0,'37'5'134'0,"-42"15"-43"16,2 5-86-16,-2 5 7 16,3-1 23-16,-2-1 11 15,0-2 24-15,3-4-5 16,2-4-15-16,5-1-10 0,3-3-24 15,3-1-5-15,4-4-6 16,2-3-1-16,4-5-2 16,5-3-2-16,-4-3 0 15,5 1 0-15,-4-6 2 16,-5-1 2-16,3-2 8 16,-11-2 11-16,-1-4 19 15,0-1 5 1,-9-5-1-16,11 1-9 0,-8-5-17 15,2 1-6-15,-6-9-7 16,-7 1-3-16,-3 2 0 16,-4 4 0-16,-5 14 2 15,-6-2 3-15,5 12 0 16,-11-6-1-16,6 8-4 16,3 4-2-16,-5 4-2 15,13 8-3-15,-4 1-1 0,0 3 0 16,4 9 0-16,1 3-1 15,6 4-13-15,6-1-27 16,2-3-93-16,6-1-83 16,8-4 132-16</inkml:trace>
  <inkml:trace contextRef="#ctx0" brushRef="#br0" timeOffset="62446.38">18843 8169 688 0,'58'17'236'0,"-63"3"-216"16,5 9-17-16,4 7-3 0,-2-7 0 16,1 2 1-16,-3-8 2 15,1-7 1-15,1 6 3 16,4-9 2-16,5 3 0 15,3-3-1-15,1-6-2 16,6-2-3-16,1-2-1 16,2-3 0-16,-1 0-1 0,-1-4 2 15,-1-6 1-15,-3-3 3 16,2 1 4-16,-5-6 20 16,-6-7 10-16,-2-2 14 15,-2-8 5-15,-1-4-12 16,4 7-7-16,-8-7-15 15,11 9-5 1,-21-3-8-16,-5 2-1 0,-1 10-1 16,-20 3-1-16,7 6-4 15,-2 5-2-15,-5 3-3 16,-1 3-1-16,5 8-5 16,-1 5-4-16,5 8-20 15,3 5-20-15,0 1-62 16,2 1-50-16,4 4 99 15</inkml:trace>
  <inkml:trace contextRef="#ctx0" brushRef="#br0" timeOffset="98496.43">17841 9592 626 0,'-10'33'226'16,"7"-33"-182"-16,3 6-22 15,7-3 15-15,1 0 15 16,1-5 21-16,1-7-4 16,5-1-17-16,1-2-12 0,7-2-19 15,4 1-8-15,2-3-10 16,3 0-1-16,8 5-1 16,9 6-1-16,-8 0 0 15,-1 3 0-15,-11 2 0 16,-9-2-1-16,-8 8-1 15,0 1 1-15,-8 6 1 16,-3 6 2-16,-9 6 2 16,-16-4 1-16,-5 15-2 15,-1 9-1-15,-2 0 1 16,9 12-1-16,-8-15 4 16,4-3 2-16,10-5 3 15,6-5 1-15,15-1 1 16,2-9 0-16,10-1 4 15,3-4 2-15,13-7 2 0,2-5 1 16,6-5-3-16,-1-5-2 16,2-6-5-16,1-1-2 15,-7-5-3-15,2-2-2 16,-13 0 0-16,-1 0-1 16,-2-4 1-16,-6 1 0 15,-4-2 0-15,1 2 0 0,-6 11-3 16,-3 4-1-16,1 7 0 15,-2 6 1-15,3 8 5 16,-2 8 1-16,3 5 0 16,-1 0-2-16,4-1-3 15,2-4-2-15,3 0 0 16,1-5 0-16,6-1 2 16,-3-9 1-16,8-5 2 15,2-4 2-15,-2-12-1 16,6-3 0-16,-9-13-3 15,4-4 0-15,-3-9-1 16,-2-3 0-16,-2-1 0 16,-8 0 0-16,-7 5 3 15,-5 5 1-15,-6 4 0 16,-10 5-1-16,-4 7-5 16,-5 8-1-16,-11 10-3 0,6 6-3 15,-13 11 0-15,-1 4 0 16,4 14-3-16,-1 6-3 15,11 7-11-15,3 7-10 16,9 3-39-16,4 1-37 16,10 0-156-16,4-5 170 15</inkml:trace>
  <inkml:trace contextRef="#ctx0" brushRef="#br0" timeOffset="98913.83">19097 9592 939 0,'33'27'351'16,"-10"0"-284"-16,12 13-30 16,-6 0-16-16,1-5-16 15,3 3 1-15,-15-15 11 16,0-2 9-16,-6-13 31 15,-4-7 12-15,2-12-2 16,0-10-8-16,1-8-32 16,-1-11-13-16,-2-4-15 0,-2-1-5 15,-3-3-4-15,-3 3 0 16,-2 5 0-16,-2 6 2 16,-7 10 3-16,0 4 0 15,-7 9 5-15,-1 5-3 16,-2 7-4-16,-4 5 0 15,-1 13-4-15,-6 4 3 16,3 11 0-16,2 3 1 0,8 7 1 16,6 2 1-16,1 3-8 15,8-1-19-15,0-2-59 16,0-4-43-16,8-22-166 16,7-4 190-16</inkml:trace>
  <inkml:trace contextRef="#ctx0" brushRef="#br0" timeOffset="99279.01">19447 9600 936 0,'18'21'329'0,"5"1"-286"0,1 5-47 16,7-1-14-1,9 0-1-15,-17-7 2 0,4-6 11 16,1-5 8-16,-5-8 4 16,9-13 7-16,1-10 1 15,-3-9 1-15,-2-5-2 16,0-4-6-16,-3 3-2 16,0-2-2-16,-4 3 1 15,-4 4 13-15,-5 1 13 0,-7 1 37 16,-3 2 16-1,-10 0-3-15,-4 3-13 0,-5 9-38 16,-5-1-17-16,-2 16-12 16,-4 4-2-16,-11 11-4 15,-5 9-13-15,-12 8-61 16,-1 10-46-16,-13 6 73 16</inkml:trace>
  <inkml:trace contextRef="#ctx0" brushRef="#br0" timeOffset="100172.85">17685 12511 782 0,'-60'1'283'0,"40"-1"-243"15,7-1 3-15,-5-2 11 16,2-4 10-16,-1 2 3 15,1-3-11-15,0 4-30 16,-1 0-15-16,-2 2-6 16,-6 2-1-16,-4 4-2 15,-8 6-2-15,-5 6-2 16,2 7-4-16,-4 11-4 16,8 12-2-16,2 10 0 15,3 6 2-15,13 6 6 16,2-2 2-16,11 5 6 0,7-4 5 15,11-9 10 1,12-2 6-16,12-26 11 0,1-3 3 16,8-20-1-16,1-7-4 15,3-17-13-15,6-13-6 16,3-15-6-16,-3-10-3 16,7 0-34-16,-3 1-44 15,-1-2 47-15</inkml:trace>
  <inkml:trace contextRef="#ctx0" brushRef="#br0" timeOffset="100398.77">17936 12795 1158 0,'2'0'410'0,"15"-6"-344"15,6 1-45-15,13-14 1 16,8-1-1-16,2-9-4 16,0-3-3-16,-2-3-14 15,2 0-16-15,-8-3-70 16,-4-3-62-16,-10 11 88 0</inkml:trace>
  <inkml:trace contextRef="#ctx0" brushRef="#br0" timeOffset="100570.98">18135 12968 822 0,'-20'36'394'0,"6"-5"-144"0,7-15-164 16,5-7-32-16,15-9-37 16,-8-11-5-16,21-8-17 15,5-6-44-15,7-14-198 16,15-4 168-16</inkml:trace>
  <inkml:trace contextRef="#ctx0" brushRef="#br0" timeOffset="100988.2">18724 12474 1053 0,'0'0'368'0,"16"-1"-312"0,-2-2-33 16,11-10 4-16,6 2 0 15,2-9-8-15,-4-4-5 16,3-5-6-16,1-6-2 16,3-4-2-16,-4-8 0 15,3 7-3-15,-2 2 0 16,-5 10-1-16,6 13-1 15,-16 4-5-15,0 7-1 0,-10 6-1 16,-2 14 2-16,-3 2 3 16,-3 13 2-16,4 8 1 15,-2-7 0-15,6 11 2 16,-3-4 0 0,-5 2 5-16,-5 2 1 0,1 8 0 15,-1 6-1-15,-4 7-5 16,2 2-2-16,-3 0-15 15,8-6-14-15,-5-14-41 16,8-2-35-16,-9-20-118 16,-13-8 141-16</inkml:trace>
  <inkml:trace contextRef="#ctx0" brushRef="#br0" timeOffset="101577.31">18909 12875 1124 0,'-30'-41'396'16,"57"26"-342"-16,8-5-44 16,18-6-7-16,0-1 5 0,5-4 11 15,0 1 7-15,-9-5 6 16,-1-1-3-16,-7 0-11 15,-6 1-7-15,-2 7-8 16,-2 5-2-16,-8 7-4 16,-3 8-6-16,-7 10-6 15,0 8-2-15,-9 13 1 16,0 8 3-16,-5 10 8 16,-2 7 1-16,-3 1 4 15,-2 1 0-15,-2-4 2 16,1-7 1-16,2-5 0 15,2-7-1-15,7-6-2 16,0-5 0-16,5-9 0 16,4-5-1-16,4-11-5 15,6-6-8-15,2-9-21 16,3-7-12-16,1-7-14 0,-6-5 4 16,-3-9 21-16,5 1 12 15,-13-4 22-15,-1 1 3 16,-6 5 5-16,-5 1 0 15,1 8 1-15,-8 2 0 16,-3 8-1-16,-6 4 4 0,-4 7 3 16,6 11 3-1,-6 10 0-15,3 5-1 0,-4 15-8 16,0 4-2-16,3 4-5 16,0 5-1-16,4 5-14 15,0-3-15-15,7 7-98 16,2-3-106-16,5-5 146 15</inkml:trace>
  <inkml:trace contextRef="#ctx0" brushRef="#br0" timeOffset="101943.3">19841 12530 1026 0,'10'31'369'16,"6"-3"-312"-16,5 1-32 15,3-10-21-15,3-1 0 16,-4-12 1-16,3-1 5 16,-3-16 7-16,-1-12 4 15,1-13 0-15,2-6-3 16,-1-3-10-16,-1 0-4 15,-3 1-2-15,-13 1-1 0,0 8 1 16,-3 6 2-16,-8 9 6 16,-5 2 8-16,-19 1 21 15,-14-2 4-15,-8 15-15 16,3 1-6-16,3 13-22 16,8 9-6-16,3-6-3 15,2 15-33-15,2 0-163 16,-1 0 141-16</inkml:trace>
  <inkml:trace contextRef="#ctx0" brushRef="#br0" timeOffset="184806.68">17854 9014 123 0,'19'-9'84'0,"6"4"9"16,0-3-1-16,1 0-3 16,0 0 2-16,3-1 1 15,4 3-5-15,8 0-18 16,-2 1-14-16,10-2-26 16,5-1-9-16,1 2-13 0,10 3-2 15,0 3-4 1,-1-2 0-16,4-2 0 0,14 5 0 15,-2-2 1-15,-2-4 0 16,-5-3 4-16,-9-5 5 16,8-6 2-16,3 2 1 15,-3-4-4-15,-1-9-2 16,-13-4-3-16,-5-2 0 16,-10-4 3-16,-1 0 8 15,-7 4 15-15,-3 1 6 0,1 3 5 16,-6 1-5-16,-4 1-11 15,-2 2-5-15,-5-5-9 16,5 10-3-16,-25-17-5 16,-2 1-1-16,-9 1-2 15,-16-12 0-15,11 15-1 16,-3-1-1-16,-9 3 0 16,1 2-2-16,-5 4-4 15,-3 4-2-15,-5 7-6 16,-6 5-1-16,-7 2 3 15,-12 0 3-15,-9 4 7 16,-2 2 2-16,-13 2 1 16,7 4 0-16,0 5 1 15,-6 1 0-15,4 7 0 0,1 0 0 16,-1 6 0-16,-4-1 0 16,0 7 1-16,0 4 1 15,4 11 5-15,6-2 1 16,9 6 5-16,-8-3 0 15,-3-9-3-15,7 5-1 16,-1-4-6-16,14 3-2 16,13 1-2-16,5 7-2 0,8 1 0 15,-4 6-1-15,15 12-4 16,6-3-10-16,16 4-43 16,13-7-45-16,18-14-172 15,5-5 177-15</inkml:trace>
  <inkml:trace contextRef="#ctx0" brushRef="#br0" timeOffset="187085.29">20970 5749 381 0,'-3'18'148'0,"-4"-6"-102"15,5 2 8-15,3-1 14 16,6 7 4-16,-7 1-4 15,7 8-12-15,1 2-10 16,-8-7-5-16,4 3 3 16,-5-4 0-16,1 6-19 0,5 7-10 15,5 9-12-15,-7 7-3 16,1 21 0-16,5 8 0 16,-8 10-1-16,11 4 0 15,0 9 1-15,-5 9 0 16,7 18 0-16,-11 7 0 15,7 23 0-15,0 4 0 16,0 18 0-16,3 14 0 0,-11 0 1 16,0 6 0-16,-6 6 0 15,4 4 1-15,3 6 0 16,0 1 1-16,3 3 3 16,5 6 5-16,-14-1 13 15,3-3 4-15,-1 3 14 16,-6-18 1-16,18-1 2 15,1-1 0-15,11-22-7 16,-2-4-3-16,4-20-7 16,-1-11-1-16,0-13-5 15,1-10-3-15,2-5-2 16,-2-6 1-16,-2-3 1 16,0 3-1-16,-7-1-2 15,-4 1-6-15,-11 6-4 16,-3 3-3-16,-8 5-1 0,-5 4 0 15,-4 2 1-15,1 4-1 16,-2-10 0-16,8 2 1 16,2-6-1-1,5-3 2-15,5 0 7 0,0-2 3 16,0-4-1-16,0-2-2 16,0-10-13-1,0-5-9-15,0-21-32 0,0-18-31 16,6-26-118-16,4-17-96 0,6-31 178 15</inkml:trace>
  <inkml:trace contextRef="#ctx0" brushRef="#br0" timeOffset="188217.59">23828 5685 470 0,'-20'1'182'0,"4"0"-125"16,3-1 11-16,6 0-8 0,1 0 0 15,5 1-5-15,1 3-9 16,0-4-9-16,0 0-7 16,1 9-17-16,6 18-4 15,17 49-6-15,-3-16-2 16,6 17-1-16,4 1 0 15,-8 19-1-15,1 8 0 16,-9 17 0-16,5 8 0 16,3 20 1-16,-5-2-2 0,7 13-4 15,-8 11-5-15,-5 5-9 16,8 14-4-16,-7 15 3 16,0-2 2-16,3 4 9 15,-5-10 8-15,2-2 2 16,-1 8 2-16,-2-4 1 15,-1 14 0-15,-3-6 3 16,-6-2 4-16,-7-2 18 16,1-2 1-16,-6 2 29 15,2-4 1-15,3-1-8 16,0-1 5-16,7-5-24 16,1 4-4-16,4-10-9 15,6-1-5-15,-1-8-9 16,-1-13-3-16,4-6-3 15,-6-2-1-15,0-7 2 0,2 0 1 16,-8-3 1 0,3-4 1-16,-2-3-2 0,0 1 0 15,3-6 0-15,1-4-1 16,-1-8 1-16,3-9-1 16,1-5 1-16,-1-2-1 15,0-8 19-15,-3-4 8 16,3-6 7-16,-2-6 0 0,0-3-14 15,3-2-8-15,-5-13 0 16,2-3 0-16,0-11 1 16,-2-3 0-16,0-7-5 15,-2-6-2-15,-2-4-6 16,1-7-4-16,-1 2-10 16,-1-3-6-16,-2-1-16 15,1-5-15-15,-2-6-71 16,2-3-70-16,-5-20 120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39:12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12213 2623 92 0,'-12'-35'81'16,"5"24"27"-16,1 3-1 0,-4-7-22 15,-1 1-13-15,0 3-29 16,1-2-11-16,0 2-16 16,2 0-4-16,-2-3 5 15,1 3 6-15,-1-1 9 16,-1 1 3-16,-10 11 0 15,1-2-1-15,-8 7 0 16,-9 3 0-16,7 4 1 16,-5 7 0-16,-2 4 0 15,8 0 2-15,-10 1 2 16,3 2 1-16,-2 2 1 16,2 1-1-16,-7 8-4 15,5 1-3-15,1 11-3 16,-5-1 1-16,12 2 2 0,-3 10 2 15,8-5-3-15,11 8-3 16,2-9-9-16,-5-8-3 16,8 2-3-16,-2 2 0 15,14 8 0-15,5-2 1 16,9 3-1-16,6-5-2 16,10-5-5-16,9 1-1 15,4-10-2-15,6-1 0 16,-4-7 1-16,2-3 0 0,5-8 0 15,6-6 2-15,9-11 0 16,0-9 1-16,2-13 1 16,-4-10 1-16,-9-9 0 15,0-6 1-15,-7-12-1 16,-3-6 1-16,-10-12 2 16,-7-4 2-16,-17 3 3 15,-15 1 1-15,-18 10-3 16,-12 2-4-16,-12-2-4 15,0 6-14-15,-4 14-7 16,-7 3 1-16,-11 18-2 16,-8 5 11-16,-14 4-9 15,3 14-24-15,4 13-80 16,-3 9-75-16,9 24 115 16</inkml:trace>
  <inkml:trace contextRef="#ctx0" brushRef="#br0" timeOffset="80948.42">13176 4530 269 0,'39'-11'139'0,"-45"7"-39"16,0 3-37-16,0 1-24 16,1-1 6-16,-4-4 18 15,0-2 5-15,-8 2 3 16,1 0-7-16,-1 3-22 15,-2 0-12-15,0 3-21 16,-3 4-7-16,-2 4-5 16,1 7-2-16,-4-7-2 15,-2 5 0-15,0 1 0 16,-2 2 2-16,-1 4 2 16,3 0 2-16,-4 7 0 0,1 3 1 15,1 9 0-15,0 0 0 16,5 9-1-16,3 8 0 15,2 2 2-15,4 3 2 16,3-4 1-16,3-6 1 16,11 8 1-16,1 6 3 0,12 11 4 15,1-4 1 1,0-5 2-16,4-7-3 0,1-10-2 16,6 1-2-16,4 1-3 15,6 0 0-15,3-3-2 16,4-10 0-16,5-3 1 15,8-8 0-15,1-14 1 16,4-6 0-16,-2-18 0 16,-5-9 0-16,2-13 0 15,1-4 0-15,8-10 0 16,-9-3-1-16,0-1 0 16,2-2-1-16,-16-7 1 15,5-2 0-15,-13-12 2 16,-6-6 2-16,-4 2 8 15,-5 0 4-15,-5 11 5 16,-6 1 1-16,-4-5-4 16,-5 2-1-16,-7-5-5 0,-3 6 0 15,-15 12 1-15,-2 10 1 16,-14 12-2-16,-3 4-3 16,-18 10-9-16,-11 1-5 15,-12 15-7-15,-12 5-8 16,-2 14-33-16,-8 6-25 15,-5 12-102-15,4 4-144 16,4 8 208-16</inkml:trace>
  <inkml:trace contextRef="#ctx0" brushRef="#br0" timeOffset="120759.85">20582 10522 420 0,'9'-2'198'16,"-4"1"-58"-16,-3-5-87 16,8 3-1-16,-10 3 10 15,-4-2 0-15,-3-1 2 16,1 3-4-16,3-2-7 16,1-2-4-16,2 4-14 15,-1 0-9-15,-5 0-16 16,-14 0-6-16,-33 5-4 0,31 3-2 15,1 6 0-15,-4 4 0 16,-4 4 2-16,1 2 0 16,-4 8 0-16,2 3 0 15,-7 2 0-15,-1-4 0 16,-3-1 1-16,3 0 0 16,1-2 0-16,-1-1-1 15,7-5 0-15,-5-3 0 16,5-4 0-16,7-1 0 0,3-3 4 15,7-2 1-15,5-2 3 16,6 0 1-16,3-4 2 16,1 1 1-16,6-3 12 15,3 0 6-15,7 2 7 16,5-3-2-16,3 0-8 16,3 1-6-16,-4-2-5 31,-12 0 0-31,0 1 1 0,38 1-2 0,6 0-3 15,-1-2-3-15,-18-1-4 16,-3-2-2-16,-3 0-1 16,0 0-1-16,0-1-5 15,-4 1-12-15,3 1-52 16,-3-2-43-16,-2 3-201 16,-4-1 201-16</inkml:trace>
  <inkml:trace contextRef="#ctx0" brushRef="#br0" timeOffset="121271.66">20769 10539 743 0,'-50'-2'281'16,"53"4"-219"-16,-3 1-21 16,12 0-37-16,1-3 6 15,7 0 20-15,7-2 13 16,3-7 18-16,5-2 5 15,9-7-4-15,11 1-8 0,2-4-20 32,3 0-8-32,-5-4-15 0,-6 0-4 0,-7 1-11 15,-4 1-18-15,-8 1-61 16,-6 4-50-16,-9 3-160 16,-5 1 182-16</inkml:trace>
  <inkml:trace contextRef="#ctx0" brushRef="#br0" timeOffset="121505.88">21292 10317 465 0,'-71'104'253'0,"62"-90"-44"16,4 0-22-16,0-2-46 16,1-1-26-16,4-1-51 15,4 3-20-15,6 4-26 16,2 2-7-16,0 8-3 0,1 1-3 15,-3 13-1-15,-2 1-1 16,-3 10-2-16,-1 1-1 16,0 4-8-16,-3 0-18 15,1-9-48-15,0 0-40 16,-1-13-126-16,3 5 150 16</inkml:trace>
  <inkml:trace contextRef="#ctx0" brushRef="#br0" timeOffset="122427.11">21560 10753 308 0,'2'-7'202'16,"-2"4"2"-16,0-1-39 15,0 3-7-15,0-1-22 16,0 1-22-16,0 0-44 15,0 1-16-15,0 0-24 16,0 0-8-16,0 0-10 16,5 7-1-16,6 19-2 15,12 30-2-15,-13-23-2 16,-6-4-2-16,3 2-2 16,0 2 0-16,7-1-10 15,2 1-24-15,-4-8-75 16,-2-2-64-16,-3-5 102 0</inkml:trace>
  <inkml:trace contextRef="#ctx0" brushRef="#br0" timeOffset="122801.87">22059 10985 642 0,'7'-2'268'16,"-7"1"-150"-16,7 2-51 16,-6 4-14-16,2 3-15 15,5 2-8-15,-12 8-17 16,8 5-3-16,-4 16-2 0,-3 9-3 16,-6 14-2-16,-9 4-3 15,-18-8-43-15,17 2-59 16,-3-6 66-16</inkml:trace>
  <inkml:trace contextRef="#ctx0" brushRef="#br0" timeOffset="123318.93">22335 10510 594 0,'-55'4'232'15,"61"5"-146"-15,5 4-1 0,4 4 9 16,3 1-3-16,9 7-21 16,8 5-16-16,10 9-27 15,7 6-9-15,2-3-12 16,-3-3-3-16,-1-5-3 16,-3-8-10-16,-6-3-38 15,-1-1-26-15,0-7-60 16,-7-6-33-1,-3-5 107-15</inkml:trace>
  <inkml:trace contextRef="#ctx0" brushRef="#br0" timeOffset="123601.07">22734 10485 951 0,'-6'-8'368'16,"2"4"-266"-16,2 4-43 16,-2 1-42-16,-3 2-6 15,-5 7 2-15,-2 1 7 16,-8 4 7-16,3 0-1 0,-4 6-9 16,-9 2-5-16,11 10-6 15,-4 4-2 1,4 7-2-16,11 11-1 0,1 2-1 15,2 0-1-15,7 0-5 16,4-4-13-16,-1 3-75 16,-3-1-72-16,2-7 101 15</inkml:trace>
  <inkml:trace contextRef="#ctx0" brushRef="#br0" timeOffset="124074.46">23082 10918 1026 0,'77'0'350'15,"-75"4"-317"-15,-1 5-39 16,0 7 3-16,-5 5 2 16,-4 2 1-16,-5 4 1 15,-2 1 1-15,-5 4 0 16,-7 3 0-16,-6 2-8 15,-5-4-38-15,-2 4-237 0,7 3 198 16</inkml:trace>
  <inkml:trace contextRef="#ctx0" brushRef="#br0" timeOffset="125052.19">23281 10570 532 0,'90'-36'260'16,"-94"26"-102"-16,3 5-66 15,1-3-25-15,1 4-25 16,2 1-4-16,1-1-16 15,-4 4-4-15,0-1 6 16,0 1 3-16,0 0 3 16,0 0-4-16,13 5-10 15,23 24-5-15,-20-3-6 0,-3 6-3 16,0 12-1-16,10 5 0 16,7 11-1-16,5-2 1 15,-3-6 0-15,-9-1 0 16,-12-21 2-16,-2-1 4 15,-2-11 27-15,-1-7 8 16,-1-3 10-16,-2-5 1 16,1-1-21-16,-2-3-6 0,-2 0-7 15,0 0-1-15,0-1-4 16,5-17 0-16,5-39 7 16,-10 24 2-16,-1-8-1 15,0-6-1-15,-1-14-11 16,0-3-3-16,2-1-6 15,1 8-1-15,3 10 0 16,1 5 1-16,1 6 1 16,-3 0-1-16,3 4-1 15,-2 0 0-15,2 9-3 16,-2 8-1-16,-1 3-4 16,2 6-5-16,-3 7-36 15,-2 0-25-15,0 21-79 16,0-1-59-16,0 11 135 15</inkml:trace>
  <inkml:trace contextRef="#ctx0" brushRef="#br0" timeOffset="126504.35">24001 10669 656 0,'-1'0'268'16,"0"0"-160"-16,-1 0-65 16,1 0-7-16,0 0 8 15,0 0 8-15,1 0 5 16,-1 0-8-16,1 1-13 16,1 12-8-16,4 27-10 0,1-16-5 15,-3 4-6-15,7-4-3 16,2 5-3-16,0-2-1 15,5 1 0-15,-3-2 0 16,0 3-1-16,0-2-2 16,-6-6-5-16,1 1-2 15,-6-2-19-15,-4-4-25 16,-3 1-139-16,-3-2 129 0</inkml:trace>
  <inkml:trace contextRef="#ctx0" brushRef="#br0" timeOffset="127663.89">24184 10048 214 0,'-33'-77'140'16,"33"77"13"-16,-1-2-1 15,-2 1-21-15,3 1-9 0,-1-1-30 16,0 0-17-16,0 0-28 15,0 0-10-15,0-1-19 16,1 1-5-16,0 0-8 16,0 0-2-16,0 0-3 15,5 0-1-15,15 1 1 16,31 4 3-16,-21 4 6 16,2 0 3-16,11 1 2 15,-2 0 1-15,4 0 0 16,4-1-1-16,-5-4-2 15,2 0-2-15,2 4-4 16,-2 0-1-16,0 3-3 16,-1 1-1-16,-1-2 0 15,-10-2 1-15,5 2 0 16,-5-3 1-16,-6-2 1 0,5 0-1 16,-20-6 0-16,-1 1 0 15,-3-3 1-15,-6 1 0 16,3 3 0-16,-2-1 1 15,-4 0 9-15,0 0 6 16,-1 0 5-16,-1 0 0 16,1 0-8-16,-26 8-7 15,-16 15-7-15,21-6-1 0,-3 2 2 16,16 10 3-16,-21-1 5 16,-1-1 2-16,7 15-1 15,-11-8 0-15,11 6-4 16,-2 2-2-16,-4-1 0 15,3 6 2-15,-3 7 1 16,2 7 0-16,-2-4 3 16,-1-4 0-16,8 0 0 15,0-15-1-15,9-5-5 16,2-6-2-16,-4-17-1 16,12 3-2-16,-4-9-39 15,2-4-51-15,4-7 55 16</inkml:trace>
  <inkml:trace contextRef="#ctx0" brushRef="#br0" timeOffset="165302.21">21518 11923 267 0,'3'1'133'0,"0"2"-24"15,1-1-59-15,-5-2 5 16,0 0 7-16,0 0 0 0,0 0-3 16,-5 2-1-16,-7 3-8 15,-29 21-7 1,19-15-16-16,4 4-9 0,-8 6-11 16,2 9-4-16,-4 7-1 15,0 2-1-15,-2 4 1 16,-5 4 0-16,1-1-2 15,-2-5 0-15,-2-2 0 16,2-12-2-16,2-1 1 16,5 3 0-16,4-7 2 15,0-2 0-15,2-9 0 16,7 0-1-16,11-3-1 16,8-1 0-16,14 1 1 15,-4-8 1-15,20 0 6 16,2-2 6-16,-1-1 18 15,9 0 7-15,-11-1 6 16,3 4-2-16,9-1-11 0,-7 1-7 16,2 0-10-16,1 0-4 15,3 5-6 1,4-4 0-16,4 2-3 0,0-2 0 16,1-5-2-16,1-2-4 15,1-3-31-15,-1 0-33 16,0 3-144-16,0-2 137 0</inkml:trace>
  <inkml:trace contextRef="#ctx0" brushRef="#br0" timeOffset="166544.44">23923 11509 296 0,'-1'0'163'16,"1"0"-28"-16,-2 0-53 15,2 0-12-15,-1-1-16 16,1 0-8-16,0 0-19 16,0 0-6-16,19-9-10 15,24-9-2-15,-32 11-5 16,3 1-2-16,-1 1 0 16,6-1 1-16,8 6 6 15,1-1 4-15,-1 0 7 0,6 2 3 16,2-2 6-16,3 2 4 15,10-4 9-15,0 0 1 16,3 2-4-16,-8-4-3 16,-18-4-11-16,4 3-5 15,-11-6-7-15,-2-1-3 16,6 10-7-16,-11 2-1 16,-3 2-2-16,1 6-2 15,-9-5 0-15,0-1 2 0,-5 3 7 16,5-3 5-16,-1 0 7 15,0 2 2-15,-5 10 0 16,-29 24-1-16,20-22-6 16,-3 6-3-16,-1 6-6 15,6 5-2-15,-23 1-1 16,18 10-1-16,-19-3 0 16,-8-1 0-16,13 10 0 15,-15-9 1-15,16 11 8 16,1 0 1-16,2 4 4 15,3 6-2-15,1 5-5 16,0 4-3-16,7 2-2 16,-3-8 0-16,-6-13-2 15,9-9-5-15,-8-21-38 16,-9-4-36-16,22-9-178 0,-16-7 166 16</inkml:trace>
  <inkml:trace contextRef="#ctx0" brushRef="#br0" timeOffset="167367.76">21636 12015 173 0,'-2'-10'119'15,"-2"3"15"-15,2 0-10 16,-1 3-13-16,3 2-5 16,3-1-14-16,-3 3-13 15,0 0-32-15,0-1-15 16,0 1-10 0,0 0 5-16,11 1 17 15,34 3 8-15,-25-12 0 0,7 0-6 16,11-6-18-16,5 0-6 15,5-5-12-15,3-1-2 16,-5-1-3-16,-2 1-2 0,-1-5-2 16,1 4-3-16,-11-4-70 15,-3 3-79-15,-9 8 95 16</inkml:trace>
  <inkml:trace contextRef="#ctx0" brushRef="#br0" timeOffset="167648.75">21974 11935 725 0,'-4'9'287'16,"-1"4"-189"-16,9 2-50 15,11 5-25-15,-3 4-7 16,-7 1-6-16,-3-1-2 15,3 5-5-15,-5 4 0 16,8 1-1-16,9 8 1 16,-10-9 0-16,4-1 1 15,-4 1 0-15,3-3-2 0,8 3-1 16,-1-5-10-16,6 2-76 16,-5-4-64-16,-2-1 89 15</inkml:trace>
  <inkml:trace contextRef="#ctx0" brushRef="#br0" timeOffset="168471.51">22285 12270 536 0,'23'-28'225'16,"-24"30"-120"-16,1 1-65 15,0 7-14-15,0-2-1 16,-4 1 1-16,2 3-6 16,1-1-5-16,-1 4-9 15,3 3-2-15,1-1-3 16,0 2-1-16,4 5 0 15,0 1 0-15,-1 1-8 16,1 1-39-16,2-6-177 16,-2-5 155-16</inkml:trace>
  <inkml:trace contextRef="#ctx0" brushRef="#br0" timeOffset="168793.75">22682 12428 449 0,'-1'1'245'15,"0"1"-38"-15,1 3-151 16,0-5-27-16,-1 0-21 16,0 0 0-16,-1 9 3 15,-1 7-1-15,-9 33-2 16,6-24-2-16,1 1-3 16,1 5-3-16,4 0-7 15,0 4-31-15,5 3-148 16,-1-4 129-16</inkml:trace>
  <inkml:trace contextRef="#ctx0" brushRef="#br0" timeOffset="170412.38">23048 12303 402 0,'58'17'163'0,"-60"-39"-96"15,-3-9 0-15,-2-7-1 16,-5-10 5-16,-2-3 7 15,-6 4-2-15,1 7-5 16,3 7-2-16,1 10-17 16,7 6-11-16,-1 10-24 15,4 6-11-15,-9 6-12 16,-1 6-2-16,-3 11 1 16,-1 3 4-16,5 8 3 15,4 5 0-15,-2 1 0 16,-1-4 0-16,7 1 0 0,2-6-1 15,2 0-5 1,0-1-9-16,0-8-24 0,1-3-9 16,2-11 5-16,5-7 8 15,3-9 16-15,5-5-1 16,0-7-17-16,1-6-5 16,1-1 8-16,6-3 12 15,-3 2 20-15,0-1 6 16,-5 7 11-16,-12-1 5 0,4 9 10 15,-1 4 0-15,7 5-8 16,-5 4-3-16,5 9-6 16,3 8 2-16,-8 5 4 15,9 5-1-15,-8 6-6 16,-4 0-4-16,1 0-4 16,-3-4 0-16,1-6-1 15,1-1 0-15,0-8 0 16,0 2 0-16,-1-11 6 15,-2-3 2-15,1-2 1 16,-2 1-1-16,0 0-4 16,0-8-3-16,7-15-1 15,13-29-1-15,-11 20 0 16,0-7 0-16,-2 1 1 0,-2-3 1 16,-1 1 2-16,-2 5 1 15,-2 1 23-15,0 3 9 16,-2 7 6-16,0 1 1 15,0 10-23-15,1 2-9 16,1 11-9-16,0 1-5 16,-1 1-4-16,-1-1-3 15,1 0 1-15,0 4 1 0,0 16 3 16,-3 31 0-16,4-22 1 16,3 2-1-16,0 7 0 15,-2 4 1-15,-1 6 1 16,-2-1 0-16,-3-4 0 15,-1-7 0-15,2-12 2 16,0-4 1-16,0-10 3 16,1-4 1-16,1-6 4 15,0-4-1-15,3-9-1 16,2-3-4-16,4-7-5 16,3-2 0-16,7-2-1 15,2-5-1-15,6 4 0 16,-1 1 1-16,8 11 0 15,0 3-1-15,1 9 0 16,3 4-1-16,-1 9 1 0,-2 9 0 16,-11-2 0-16,-1 8 1 15,-14-1 0-15,-2-2 0 16,-4 1 1-16,-9-5 0 16,1-1 1-16,-7-1 1 15,-5-1-1-15,5-2 1 16,-8-4-1-16,-1-8 0 15,6-1 0-15,-2-2-1 0,1-4 0 32,5-2 0-32,2-3 0 0,0-6 0 0,9 1 0 15,2 1 0-15,4-5-2 16,6 5 1-16,3-6-1 16,4 2 0-16,5 7 0 15,-5 1 1-15,5 6 0 16,-4 3 1-16,-1 4 0 15,6 9 0-15,-8 6 2 16,1 0 1-16,-4 6 1 16,-6-3 0-16,1 1 0 15,-2 3-1-15,0-6-2 16,1-4 1-16,0-2-1 16,-3-5 2-16,-2-3 5 0,1-3 0 15,-2-1 1 1,0 0-1-16,3-11-5 15,6-37 0-15,-4 26-1 0,-5-2 0 16,0 1 0-16,0 1 0 16,-6-1 1-1,4 5 0-15,-9 2 0 0,1 0 1 16,0 4 7-16,-7 1 5 16,9 4 3-16,4 2-1 15,0 1-8-15,4 4-7 16,-3 0-3-16,2 1-1 0,0 0-2 15,0 0-1-15,0 0-2 16,-6 4 0-16,-1 5-3 16,-28 34-7-16,29-24-26 15,8 4-21-15,5 4-74 16,2 1-56-16,0 3 121 16</inkml:trace>
  <inkml:trace contextRef="#ctx0" brushRef="#br0" timeOffset="171277.15">23809 12323 468 0,'7'1'203'16,"1"-2"-100"-16,-4 0-12 0,5-8-24 16,-2-3-9-16,2-5-19 15,-12-14-9-15,2-4-14 16,-1-6-5-16,-7-8-7 16,5 6-3-16,-7 0-1 15,-4 10-2 1,0 5-2-16,3 10 1 0,0 7-4 15,2-1 1-15,0 12-2 16,-3 0 1-16,5 4 3 16,-2 4 1-16,2-3 3 15,2 3 4-15,3-5 4 16,1-2-1-16,6 2-1 16,-4-3-3-16,0 0-3 15,10 2 0-15,41 11 0 16,-28-7-1-16,4 3 0 15,-6-3 0-15,-2 1 1 0,7 6-1 16,-5 2 1 0,4 7 2-16,-5 6 9 0,-8-4 2 15,-2 2 3-15,-5 3-3 16,5-6-8-16,1 6-2 16,-2-9-2-1,-5-9 1-15,6 3 5 0,-3-9 2 16,0-11 3-16,7 2 0 15,-10-18-2-15,0 0-3 0,6 1-4 16,-3-8 1 0,5 5-1-16,2-4-1 0,-6-1 1 15,2 0 1-15,-9-4 1 16,-2-2 0-16,1 8 18 16,-5 0 13-16,1-4 19 15,-1 1 8-15,0 4-9 16,1 2-9-16,1 8-17 15,2 4-6-15,-1 6-10 16,1 2-3-16,1 7-9 16,-2-4-2-16,2 1-4 15,-1 0 0-15,0 9 3 16,1 17 2-16,4 25 1 16,0-24 0-16,5 5 1 15,-1 2 0-15,5 8-1 0,-3 1 0 16,4 3 0-16,-2-8 0 15,2-6-1 1,2-3-1-16,-1-13-14 0,-1 1-15 16,-1-11-39-16,-2-6-25 15,4-9-107-15,-3-2 129 16</inkml:trace>
  <inkml:trace contextRef="#ctx0" brushRef="#br0" timeOffset="171511.94">24141 11973 957 0,'-53'-31'378'16,"53"40"-233"-16,4 3-100 15,0-1-13-15,5-1-6 16,1-4-1-1,7-6 3-15,6-5-1 0,8-13-4 16,8-6-3-16,4 0-12 31,-22 12-4-31,1 0-10 0,66-38-20 0,6-2-84 16,-4-2-86-16,-40 19 119 0</inkml:trace>
  <inkml:trace contextRef="#ctx0" brushRef="#br0" timeOffset="204668.15">20982 11434 90 0,'81'17'48'0,"-74"-19"7"16,1 1 12-16,-9 1 13 16,-2-2 3-16,2 1-15 15,-1 0-13-15,2 1-25 16,-1 0-10-16,0 0-14 16,1 0-5-16,0 0 2 15,0 0 2-15,0 0 5 16,0 0 4-16,15 5 2 15,35 11 0-15,-27-13-1 0,12 1-1 16,-15-4-1-16,4 0 0 16,2-2-4-16,5 0-1 15,6-2-4-15,3 0-1 16,11 3-1 0,0-1-2-16,3 0 1 0,3 0 0 15,-6-3 0-15,4 0-1 16,-2-2 0-16,3-1 1 15,11 0-1-15,0 3 0 0,12-1 0 16,-1-5 1-16,-6-5-1 16,-1-4 1-16,5 5 0 15,2 1-1-15,3-1 2 16,6 7 2-16,-17-18 18 16,3 6 8-16,0 4 19 15,-5-12 5-15,11 13-4 16,-3-5-4-16,-8-10-10 15,-2 6-5-15,-7-3-7 16,-3-1-2-16,11 14-7 16,-5-5-2-16,1 5-5 15,-1 2 1-15,-13 3 2 16,7 0 1-16,-8 4 2 16,-1 2-3-16,-1-4-3 0,-3 6-3 15,2 1-2-15,-2 0-2 16,-9 3 1-16,-7-3 0 15,-15-3-1-15,-7 2 2 16,14-1 0-16,0 2-1 16,0 0 0-16,0-4-1 15,-13 0 0-15,-3 1-1 16,1-3 1-16,1 6-1 16,-1-1 0-16,0-1-2 0,-4 1-34 15,0 0-47-15,0 0 53 16</inkml:trace>
  <inkml:trace contextRef="#ctx0" brushRef="#br0" timeOffset="206133.21">22194 12836 118 0,'-33'4'97'15,"29"-1"13"-15,1 1-28 16,2 0-10-16,1-4-10 16,0 0-2-16,0 0 2 15,0 0 2-15,0 0-7 16,0-1-5-16,0 0-15 15,0-1-7-15,14 0-9 16,30-4-4-16,-24 8-3 16,3-2 0-16,7 2 2 15,1 2 2-15,5-1-2 16,8-1-1-16,5 2-7 0,7-1-1 16,6-1-5-16,-4-1 0 15,0-1-1-15,2 0-1 16,5 0-1-16,5 0-1 15,11-3 0-15,0-6 1 16,-1-10 1-16,0-5 1 0,1-9 2 16,3-2 1-16,6-2 11 15,-2-3 15-15,-10 1 22 16,-2 0 9-16,-6 4 4 16,3 3-10-16,-6 4-13 15,-4 8-8 1,-11 2-13-16,-10 4-5 0,-13 7-10 15,-5 2-4-15,-13 4-12 16,-3 1-15-16,-7 3-56 16,-3 2-47-16,-7 8-205 15,-3 1 214-15</inkml:trace>
  <inkml:trace contextRef="#ctx0" brushRef="#br0" timeOffset="-206360.93">21338 11474 475 0,'-31'22'175'0,"26"-23"-128"0,5-1-12 15,0 0 12-15,-1 1 17 16,0 0 13-16,0 0 11 16,-1-1 4-1,1 1 3-15,-10-3-7 0,-30-17-25 16,27 12-12-16,-3 2-24 15,-1 0-11-15,-8 0-12 16,1 0-2-16,-4 2-1 16,0 0 2-16,-4 2 5 15,-4 2 1-15,-6 1 1 16,-3 2-3-16,-4 6-5 16,-1 0-2-16,-4 3-2 0,-5 1-1 15,-7-2 0-15,5-2 1 16,-3 0 0-16,3-2 2 15,9 3 0-15,-5-1 1 16,3 0 2-16,0-2 0 16,7 0 3-16,2 0 2 15,6-1 1-15,9 1-1 16,2-1-2-16,1-3-1 16,9 1 5-16,-1-1 5 0,2-3 14 15,8-1 5-15,7 0 2 31,-1 0-4-31,4-1-14 0,0 2-7 0,0 0-8 16,0 0-3-16,0 0 0 16,0-1-1-16,0 1 1 15,0 0 1-15,1-7 0 16,5-9 0-16,29-32 1 16,-27 26-1-16,-4-3 0 15,4-5 0-15,0 1 0 16,-5-8 0-16,-2-4 0 15,2 4 1-15,-5-11-1 16,0 3 0-16,-5-3-1 16,-6-5 0-16,1 1 0 15,2 2 0-15,-3-7-3 16,1-6-1-16,2-2-1 0,3-2 0 16,1 3 2-16,4 8 2 15,-1 6 1 1,-1 5 2-16,3 11 1 0,-1 6 0 15,2 6 0-15,0 4 1 16,-1 5-2-16,-1 1 1 0,1 4-1 16,0 0 0-1,1-2-1-15,1 5 0 0,0-1-1 16,4 0-2-16,4 4-1 16,2-2 0-16,5 1 0 15,2-2 0-15,5 2 2 16,2-4-1-1,6-1 1-15,-2 3 0 0,9-5 0 16,2-1 0-16,8-4 0 16,5 1 0-16,7-2-2 15,-1-1 0-15,10 4-2 16,10-3 1-16,11-1 1 16,5 2-2-16,6 4-2 15,5 1-1 1,10 3-6-16,2 0-4 0,13 1-17 15,3-4-9-15,-1-6-11 16,11-7 3-16,11-16 20 0,1-6 10 16,7-9 20-16,4 0 4 15,-5-2 7-15,2 3 4 16,6 0 6 0,-5 4 2-16,0 7 2 0,6 7-1 15,-20 6-3-15,-3 4-4 16,-6 6-5-16,-9 3 0 0,2 4-3 15,-2-6 0-15,-5 3-1 16,-2-6 3-16,-11 0 0 16,-8 2 0-16,-15-3-3 15,-5 4-3-15,-1 2-2 16,-7-1 0-16,-12 6 0 16,-7-2 1-16,-16 2 4 15,-3 1 3-15,-11 2 9 16,1 4 1-16,-11 0 1 15,-9 1-3-15,-3 3-7 16,-7 1-1-16,3 0-3 16,-3 2 1-16,-2-2-2 15,0 0 0-15,0 0-3 16,-8 0 0-16,-7 0 1 16,-26 7 0-16,29-5-2 0,-1-1-1 15,4 3-1-15,-1 0-3 16,0 2 1-16,3 4-2 15,2 5 0-15,4 4 2 16,2 8 1-16,1 6 2 16,4 2-2-16,-2 4 2 15,5 2-2-15,0 1 0 16,-1 8 1-16,0 3-2 0,-6 6 3 16,-2 2 1-16,-5 2 0 15,2-1-1-15,-1-2-1 16,1-1 1-16,0-5-1 15,-1 0 1-15,0-3-3 16,1 3-1 0,2 4 0-16,-3-3 0 0,4-4-1 15,-3-5 1-15,0-8 1 16,1 1 0-16,-1-6 3 16,0 0-1-16,1-3 1 15,2-4 0-15,-4-2 0 16,3-4 2-16,0-5 2 15,-1 1 1-15,-3-8 4 16,1 1 2-16,-6-3 1 16,1-1 1-16,-5-3 1 15,0 2-1-15,-7-2-2 0,-3 0-2 16,-11 4-3 0,-4-2-3-16,-10 7-2 0,-5 3-1 15,-10 6 0-15,-7 4 0 16,-17 5-1-16,-6 1-2 15,-14 3-11-15,-3 3-19 16,-5 3-56-16,-1 2-38 16,-2 4-122-16,-2-1 152 15</inkml:trace>
  <inkml:trace contextRef="#ctx0" brushRef="#br0" timeOffset="-181984.97">6134 16059 251 0,'1'2'455'0,"0"0"-204"0,9 4-64 0,-9 0-70 16,8 2-80-16,8 2-9 0,9 0 3 16,1-4 0-1,10 0 9-15,0-6 0 0,11-3-8 16,1-8-3-16,10-4-17 15,0 3-7 1,17-1-5-16,5 11 0 16,4 6-2-16,0 11 0 15,-13 3 1-15,-6 7 1 0,-5 7 1 16,-6-9 1-16,11 14 1 16,-5-13 0-16,1-12 13 15,0-11 6 1,-6-27 9-16,5-14 5 0,2-15-11 15,1-2-4 1,9 2-11-16,0 10-4 0,-4 14-4 0,-3 10 1 16,-4 21 8-16,-1 7 4 15,6 21 13-15,1 6 2 16,-7 9-1-16,4 11-3 16,-12 0 11-16,0-3 10 15,-1-4 23-15,-4-9 0 16,13-14-16-16,-3-9-14 15,14-15-26-15,2-11-3 0,1-13-5 16,13 0-4-16,5 3-2 16,2 0 0-16,13 11-3 15,1 7 1-15,8 10 1 16,8 7-1-16,3 7 2 16,3 2 0-16,9-3 0 15,7 2-23-15,18-12-111 16,9-12-100-16,5-20 137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0:43:40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11328 6000 481 0,'-1'-7'186'0,"3"7"-119"16,5 7-30-16,3 1 11 15,1 0 15-15,-2 0 16 16,1-4-2 0,1-2-19-16,1 0-11 0,14 0-16 15,-2-1-9-15,14 0-9 16,15-1-2-16,7-1-4 15,18-3 0-15,20-1-2 16,13 3 1-16,15-3 2 16,3-1 4-16,5 1 12 0,-7-6 5 15,-3 5 8-15,0 2 1 16,-8-3-5 0,-1 2-5-16,-7-4-11 15,-5 1-6-15,-4 5-8 16,2 0-5-16,-6 6-81 15,0 1-121-15,-15-1 133 0</inkml:trace>
  <inkml:trace contextRef="#ctx0" brushRef="#br0" timeOffset="3510.3">16805 7154 312 0,'-22'31'152'0,"29"-31"-55"15,0 2-41-15,9-3-12 16,-1-3 18-16,4 1 33 16,-1-3 7-16,2 1-16 15,-3 1-11-15,2-5-25 16,3-1-14-16,6 7-19 15,5 0-7-15,19 4-6 16,9 6-1-16,17-2 1 16,5-3 0-1,9 0-1-15,1 0 3 0,11-5 15 0,10 2 6 16,-5-9 14-16,2-2 1 16,-6 3-10-16,-15-4-8 15,-1 8-12-15,-9-1-5 16,-18 3-6-16,-7 1-12 15,-18-1-106-15,-10-1-237 16,-14 3 235 0</inkml:trace>
  <inkml:trace contextRef="#ctx0" brushRef="#br0" timeOffset="17070.45">11744 9150 76 0,'10'34'81'16,"-10"-48"8"-16,6 2-12 16,-2 1-14-16,5 0-32 15,4 2-11-15,1-4-11 16,2 1-1-1,2 2 1-15,3-1 4 0,3 3 14 16,2 2 10-16,10-1 23 16,7 2 7-16,5-1 4 15,7 4-3-15,2-3-11 32,0 1-7-32,4 2-13 0,6 0-5 0,5 4-4 15,8 5-1-15,-2-1 4 16,-8 2-1-16,-1-1-7 15,-2-3-5-15,4 0-6 16,8-2-3-16,-3-2-3 16,-2-2-1-16,-7-4-3 15,-3-2-2-15,0 1-5 0,0 3-15 16,-2 5-45-16,0-1-35 16,-8 0-161-16,-7 0 168 15</inkml:trace>
  <inkml:trace contextRef="#ctx0" brushRef="#br0" timeOffset="18343.41">13190 10306 457 0,'8'-2'181'16,"7"5"-103"-16,3-2-31 16,9 6 17-16,2 5 12 15,4-8 14-15,-6-1-4 0,19 6-20 16,8-3-11-16,2-4-20 15,13 4-10-15,-9-8-11 16,2 4-5 0,17 3-4-1,8-2-2-15,8 2-1 0,-1-3 0 16,1 2-1-16,-5 0 0 16,0-1-1-16,10 5 0 0,-8-5-3 15,-2 4-17-15,2 3-109 16,-6-1-167-16,8 5 188 15</inkml:trace>
  <inkml:trace contextRef="#ctx0" brushRef="#br0" timeOffset="19286.8">17551 10404 847 0,'57'1'290'0,"24"8"-261"0,3 0 4 0,-2-5 32 15,2 1 16-15,-11-5 17 16,-2 0-10-16,8-2-18 16,-4-2-14-16,-1-8-25 15,-2 1-11-15,-14-3-18 16,-2 0-9-16,-3 7-34 16,-5-3-27-16,-6-2-97 15,0-2-89-15,-4 2 161 0</inkml:trace>
  <inkml:trace contextRef="#ctx0" brushRef="#br0" timeOffset="32845.18">20328 7939 373 0,'72'-3'201'15,"-73"-2"-43"-15,-1 2-48 16,2 0-12-16,0 2-5 16,0 0-8-16,0 0-38 15,0-1-16-15,0 1-26 16,0 0-5-16,0 0 0 16,0 0-3-16,0 0 2 15,0 0-1-15,11-6-2 16,29-15-1-16,-14 22 1 15,5 7 1 1,2-6 1-16,11 9 1 16,-5-8 1-16,3-1 0 15,3-4 1-15,-5-1 0 0,1 0 0 0,-1-2 0 16,-1 6 0 0,-4-4 0-16,-3 0 1 0,3 8 1 15,-10 2 3-15,4 9 1 16,-7-2 2-16,-11-7 1 15,-2 3 3-15,-6-7 3 16,-2 4 1-16,3 3-1 0,-2-3-4 16,-4-1-3-16,8 3-4 15,-2-1-1-15,-6 3-1 16,7 6-1-16,-18 2-1 16,7 6 0-16,-5 9-1 15,7 10 0-15,8 20 0 16,-11 4 0-16,10 17-1 15,-6-3 1-15,3 8 0 16,-2 9 0-16,11 19 0 16,-1 4 1-16,0 14 0 15,9 9 0 1,-7-5 1 0,-2-3 0-16,5-7 0 0,1-10 1 15,-3-14 26-15,0-8 14 0,-7-20 20 16,0-7 10-16,-7-20-6 0,2 2-7 15,-2-16-10 1,-3-8-8-16,3-7-12 0,-7-10-5 16,-7-11-7-16,5-4-4 15,-12-17-8 1,-10-4-3-16,7-1-5 16,-8-3-4-1,0 4-4-15,3-1-5 16,-9 4-8-16,1 1-5 0,-1 7-8 0,-1 5-4 15,-4 8-4-15,-2 1 2 16,-5 9 3-16,6 4 4 0,-6 2 9 16,4 8 3-16,5 3-6 15,-1-1-15-15,7 7-57 16,7 1-49-16,6-3 92 16</inkml:trace>
  <inkml:trace contextRef="#ctx0" brushRef="#br0" timeOffset="33990.29">21705 8771 775 0,'14'61'274'0,"-17"-50"-229"0,3 1-38 15,0 8 10-15,-1-3 26 16,0 6 8-16,-3 5 0 16,2 6-13-16,-2 7-22 15,4 7-9-15,-1 6-3 16,-1 7 1-16,1 4-4 31,-3-3 0-15,1-5-1-1,-4-9-2-15,3-12 0 0,-5-4 1 0,-1-16 2 0,5-3 3 0,-1-9 10 16,2-6 1-16,4-10 3 16,-7-7-1-16,4-11-6 15,1-6-1-15,-9-18 0 0,4-9-2 16,-2-15-1-16,5-7-2 15,8-1-2-15,5 2-2 16,2-10-1-16,2-1 0 16,8 1-3-16,7 6-2 15,5 17 0-15,6 7 0 16,7 12 1-16,-1 0 1 16,4 13 0-16,-4 1 1 15,3 20-1-15,1 9 0 0,-6 9-2 16,-1 18-2-16,-11 9 2 15,-4 7 0-15,-11 12 4 16,-4 0 1-16,-12 3 0 16,-5 3 0-16,-9 1 0 15,-6-2 0 1,-7 2 0-16,-11-9 0 0,2 2-2 16,-7-5-1-16,1-5-1 15,4 3 1-15,-6-10 1 16,7 2 2-1,0-3 1-15,9 2 3 0,0-4 2 16,7 1 0-16,8 4 2 16,3 0 0-16,9 11-2 15,5 6 0-15,9 2-3 16,-1 3 0-16,11-6-1 0,2-3-1 16,6 0 0-1,5 1 0-15,-2-1 0 0,6 4 2 16,-4 0 0-1,0-2 0-15,2-2 0 0,-5-3-1 16,-2-10-1-16,-6-4-1 16,0-12-22-16,-6-9-21 15,-1-18-116-15,3-14 104 0</inkml:trace>
  <inkml:trace contextRef="#ctx0" brushRef="#br0" timeOffset="35398.44">22236 9368 677 0,'30'100'293'0,"-14"-86"-116"0,0 0-158 0,12-1-19 16,-3-3 1-16,2-5 14 15,-3-2 13-15,-1-4 26 32,3-3 9-32,-5-9 0 0,4-3-12 0,4-7-26 0,-4-5-12 15,5-2-13-15,-1-1-6 16,-7-2-14-16,-1-4-4 16,-8 1-4-16,-3-1 4 15,-9 4 13 1,-1 8 6-16,-5 3 5 15,-2 0 0-15,-11 8 2 0,1 1 2 0,-12 6 1 16,3 11 2-16,2 6 0 16,-10 5-2-16,11 12-1 31,-9-1-3-31,4 14 0 0,5 4 0 0,-2 3 1 31,5 2 2-31,3-11 0 0,6 0 1 0,4-4-2 16,4-1-2-16,5-1-1 15,2-3 0-15,11-1 0 16,-2-10 0-16,11-5 0 16,2-4 2-16,4-7 0 15,15 1 0-15,0-12-1 16,5-4-1-16,2-6 1 16,-8-2 0-16,-3-1 0 0,-2 0 1 15,-5-1-1 1,1 2 1-16,-7-1 1 0,-3 0-1 15,-7-1 1-15,1 2-1 16,-5 0 1-16,-1 1 0 16,-6 2 1-16,-8-3 0 15,-10 2 1-15,-4 1-1 16,2 10 1-16,2 7-1 16,-4 4-2-16,5 13-1 0,-6 1-2 15,-3 4-2-15,5 6 1 16,-2 0 0-16,1 0 2 15,4 0 0-15,5-4 0 16,1 0 0 0,5-6-1-16,1-3 1 0,5-9 1 15,-1-1 2-15,3-4 1 16,2-4 0-16,2-2 0 16,4-7 0-16,4-9-2 15,1-6-2-15,3-7-1 16,1-6-1-16,-1-14 1 15,0-4 1-15,2-5 3 16,-12 2 1-16,2 6 14 16,3 6 12-16,-19 3 7 15,6 6 1-15,-5 12-20 0,-4 6-14 16,5 11-9-16,1 3-5 16,1 8 3-16,-4-1 1 15,0 3-2 1,0-1 1-16,-2 0 2 0,1 0 0 15,0 21 1-15,-1 18-2 32,2-19 4-32,0-1 2 15,2 49 4-15,5 10 3 0,-1 11 2 0,0-21-3 16,2-6-1-16,2-4-2 16,1-4-3-16,-1-3 0 0,3 4-1 15,-3-3-2-15,-3-1-10 16,1-4-9-16,-3-13-6 15,0-10 3 1,8-18 9-16,0-6 3 0,2-17-18 16,4-6-11-16,1-17-11 15,-1-5 3-15,2-7 23 16,0 1 10-16,1 11 15 31,1 7 9-31,-6 16 21 0,-1 6 9 16,3 12 19-16,-3 8 1 0,6 14-15 15,2 5-9-15,-2 6-22 0,-5 2-4 16,4-3-2-16,-2 8-1 16,0-2-1-16,5-8 0 15,-4-5 1-15,3-11 2 16,-1-11 2-16,0-2 1 16,0-11-1-16,4-4-1 15,-2-11-2-15,0-5-1 0,-1-7 1 16,1 0 2-1,-11-6 5-15,2 2 3 16,-14-2 17-16,-3-3 4 0,-9-3 4 16,-9 1 1-16,-5 3-11 15,-5 3-5-15,-2 12-10 16,-1 7-7-16,-6 10-11 16,-6 9-5-16,-4 9-22 15,-4 5-20-15,-14 1-78 16,-1-6-83-1,-6-12 133-15</inkml:trace>
  <inkml:trace contextRef="#ctx0" brushRef="#br0" timeOffset="40601.41">19583 4553 433 0,'13'-100'175'16,"-11"98"-114"-16,-3 1-28 16,-2 3 4-16,3-2 18 0,0 0 26 15,-2 5 5-15,-4 5-16 16,-30 28-17-16,26-21-28 16,4 5-10-16,6 4-15 15,4 4-1-15,15 11-1 16,6 9 0-16,9 23 2 15,7 9 0-15,-2-4 1 16,-2 1 0-16,-3-16 0 16,-7-3 0-16,0 6-1 15,-1 1 0-15,-6-9 0 16,2-12 0-16,-5-21 0 16,0-13 1-16,0-11 1 15,-5-3 2-15,4-4 2 16,0-13 0-16,-2-9 1 0,5 1 0 15,-9-23 1-15,1 3 2 16,-3-10 17-16,-3-3 8 16,-1 0 15-16,-8-12 3 15,2-7-8-15,-1-3-10 16,-4 10-17-16,10 13-4 16,-2 16 2-16,-1 5 3 15,5 10 4-15,-5 5-1 16,-2 8-4-16,0 6 0 15,1-3-2-15,1 9-3 0,3 0-15 16,-5 4-9-16,1-1-5 16,1 7-1-16,1 22 7 15,11 47 4 1,2-16 4-16,5 9 1 0,0 4 1 16,3 1 0-16,9-10 1 15,-4-12 0-15,6-10 0 16,-2-8 1-16,-5-13 1 15,-2-7 0-15,-2-9 2 16,0-2-1-16,3-3 3 16,-4-5 0-16,-4-9 0 15,1-5 0-15,-7-9-1 16,5-3-1-16,1-6-1 16,-3 0 0-16,-3-3-1 0,-2 5-1 15,3 14-3-15,0 1-2 16,3 14-6-16,6 11-1 31,-8 3-1-31,1 13 3 0,5 10 4 0,-2-2 2 16,4 7 1-1,-1-3 1-15,-7-6 0 16,0 1 0-16,-3-7 1 0,0-7 1 16,5-5 4-16,1-9 1 0,4-11 0 15,3-4-1-15,5-10-4 16,-1-5-3-1,1-1-3-15,1 2 0 0,-3-5 2 16,2 3 1-16,0 5 1 16,-6 1-1-1,2 15-1-15,-10 2-1 0,2 7-1 16,6 9 0-16,-7 8 4 16,6 5 0-16,-2 13 4 15,-1-2 1-15,3-3-1 16,2 3 0-16,-1-7-2 15,-4-5-1-15,3 0 1 16,0-6 0 0,-2-4 2-16,2-5-1 0,6-5 2 15,1-5-1-15,6-8-7 0,0-3-6 16,-2-7-9 0,0-6-4-16,-30-26 5 15,17 11 4-15,-5-8 8 16,-9-1 3-16,13 18 2 15,-22-11 3-15,-2 13 1 0,-5 8 0 16,2 13 0-16,-1 2-2 16,-14 10-2-16,1 6 0 0,-6 12 2 15,-3 1 2-15,9 9 0 16,6 8-1 0,6-8-3-16,6 5 0 15,5-3-1-15,0-8 0 16,7 5 0-16,2-4 1 15,-1-13 0-15,1-1 2 16,2-6 3-16,0-8 0 0,7-5 1 16,0-9-1-16,5-13 0 15,-2-6 0-15,-4-13-1 16,4 2 0-16,-6-5-1 16,1 0 4-1,-4 3 4-15,-3-1 4 0,-10-8 22 16,-6-7 2-1,-17-4 0-15,4 3-4 0,7 21-22 16,6 13-5-16,12 24-5 16,-3 3-1-16,-9 4-2 15,-11-2 0-15,14 3-5 0,-4 1-4 16,6 1-7 0,18 11 0-16,-13 9 0 15,11 10 5-15,2 21 6 0,1 10 1 31,1 13 1-31,-3 1 1 16,11-2 0-16,-4-8 1 0,6-4 0 0,1 3-1 0,-5-4 0 16,5-9-1-16,-3-20 1 15,0-7 2-15,-3-20 0 16,-1 3 2-16,0-6 0 16,-2-8-1-16,2-9 0 15,-3-10 0-15,1-9-1 16,2-6 0-16,-7-2 1 15,1 2 1-15,-8 6 0 16,-1 11 0-16,-3 10-2 16,-4 6-7-16,5 8-7 15,-7 2-1-15,2 14 0 16,7 9 5-16,2 7 7 16,4 3 2-16,-2 0 1 15,5-4 0-15,-4-1 0 16,4-5 1-16,5-10 1 0,-6 1 1 15,4-19 2-15,0 1 0 16,4-15-2-16,2-4-1 31,2-4-2-31,-3-9 1 16,2 3 0-16,-3-3 1 0,-6 1 4 16,-4-1 1-16,-13-1 4 0,0 0 1 0,-10 1 1 15,-3 1 1-15,-3 9-2 31,-2 7-3-15,-6 8-7-16,-3 8-4 0,-8 9-5 16,-5-3-1-16,-4 19 0 15,2-3-1-15,-1 5-26 0,5 4-36 0,19-5-161 16,-8-1 152-16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99B191A-719F-4D9B-B7F0-35FAA66DC8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CFEA076-09D9-468F-BD81-6CE3420CB9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6168C3A-7E86-4D11-96CA-BECB560E07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84CB2CBF-A841-46A8-A7C7-98C9444948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EB7429A2-2D18-41B6-8F24-16A7DFEFB7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F77A63C5-E874-4DD8-96D0-64DA5A910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450D116-6CC2-4B57-9102-4BB30774C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F427C12-C3EB-40F7-A6D2-E2D4E9085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8AA1DB-FDAD-40AD-BC09-13C4FD34C1AE}" type="slidenum">
              <a:rPr lang="en-US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7FC3DEB-ABC0-4171-B82F-F4A2B48D3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28F0619-B04B-42F4-8226-2AFAA4930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235946B-03CE-4AD0-92AE-88298862C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F2220F-D49D-4473-8DD8-DBC0390D2971}" type="slidenum">
              <a:rPr lang="en-US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F2DF5C-51A0-4EFD-A368-98ED40A4C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E009934-975C-4474-9A14-9A0C5EEB2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BDEFEAB-ABF2-4EC8-9D58-9D68A8EB8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689180-3280-4CED-8F1C-8DEE8CE2142D}" type="slidenum">
              <a:rPr lang="en-US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0D4002A-D42F-44B0-B02F-CE8BEB362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2B22E39-3751-4D6C-9DC8-B2A8429E1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F5AD875-4A4B-4415-B395-1FDBF4B31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50B006-9F1F-4E5E-9014-97470EABFF28}" type="slidenum">
              <a:rPr lang="en-US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083626C-CD6C-4EEF-8307-D16C3A5A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12398A5-35FB-4DF8-818E-E2FA0DFED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2AC7A2F-0FCA-4810-A8FC-2CC02D8EA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13AC00-5C57-417B-B128-F5570784FF7B}" type="slidenum">
              <a:rPr lang="en-US" altLang="en-US" sz="12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B1B889E-33CD-45E5-9FE5-203DAD96A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4ACB1E5-C91D-4870-9BA2-294E8BD32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4762775-997D-4909-A08B-CB29E3388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127FF3-2534-43A5-B171-D0BAB8743E47}" type="slidenum">
              <a:rPr lang="en-US" altLang="en-US" sz="12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AA74DB1-2B43-41B4-AE01-6CA24F91B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24061F6-FAF9-4E18-9911-50BFA9900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EF28AF2-F5B3-4BDE-A795-BDCE86399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7470F2-3AB4-4BA3-A91D-2A477C4081C6}" type="slidenum">
              <a:rPr lang="en-US" altLang="en-US" sz="12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8D9A952-3E17-4BAF-BAB9-15A3F48FF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569F88A-6EB9-45D8-B1AF-0BA8DC075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1C3BECA-BB10-4BEB-80A3-F200395CA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0B5ECE-DAD1-4C1C-B343-FA4B1F18D88F}" type="slidenum">
              <a:rPr lang="en-US" altLang="en-US" sz="12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E2944B2-1BFA-450E-A5A0-C471CD526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09E78DD-9949-4EF7-B004-18F353C7F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5E86BBA-EA97-4F06-99B6-292DADB20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2CCAB2-3F04-4F89-B037-BD90EA499F21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28202CC-7533-4202-9056-AEC3E0934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92CB60F-890E-4C55-8306-030475A2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92393C7-F27C-4455-B58A-AFDEA30B2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C213C-6C74-406B-8CA4-944650AEC431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B39570D-97B6-47B0-B79A-1CB222906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66357D7-CC9E-46D7-87DE-12474D3E1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690485E-2FB7-43B2-BB2D-4A20FD175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37B68A-845D-454A-B05D-13410CD0B0BE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41129C8-04F4-4651-ABE1-9379947B9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0347A5-B7E3-46F9-95ED-7062D9666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361648E6-28BC-43CB-AA1B-2D7778E5A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95D1D4-2205-4C4F-B460-0120F1F12B81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6B9D421-0158-4A56-A838-DCDFB7A1C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528E840-6FD3-4613-8085-EA881CCA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FED807D-0575-4E79-BC1F-AF29BD723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AAC0B7-2A29-41DB-85F0-CBF13027E8CD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43ABE38-D32C-4E73-AFC7-CEC60EC8D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AE488CE-D6FE-4081-9B2B-F33796CFC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8618E93-3F67-4DEB-BA11-180C67284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677F51-D9F3-4724-8806-01539FA026E1}" type="slidenum">
              <a:rPr lang="en-US" altLang="en-US" sz="12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F20E171-A356-4D9C-A92C-078EA61EB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9282CDE-6948-4400-9621-20A218FD7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DEBFE16-9794-48E8-B38A-89FFF9C2B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502779-30CF-4180-8BD9-326C299DFFFD}" type="slidenum">
              <a:rPr lang="en-US" altLang="en-US" sz="120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3902160-A5A8-4273-8EAC-F6D0EF95A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4057EDE-6ECC-482E-8CA7-5FB602CF9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1DCF8B2-C754-4C3E-8E52-D7E214736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615B22-4D58-4C50-AB33-ECDD8451D567}" type="slidenum">
              <a:rPr lang="en-US" altLang="en-US" sz="12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B16A28A-296B-457B-B05C-27088EA8A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B13F82D-3FBB-4861-A365-5AC0AD3EA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06F09CA-928F-4FAB-99F1-434F1E34B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BD7D04-3646-4589-91DF-51C0FA9DC5F4}" type="slidenum">
              <a:rPr lang="en-US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E5BDCC3-F4C9-49D8-9F85-6FCA9EE21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358A44B-A047-4058-A716-D9AE3FEA7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06F09CA-928F-4FAB-99F1-434F1E34B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BD7D04-3646-4589-91DF-51C0FA9DC5F4}" type="slidenum">
              <a:rPr lang="en-US" altLang="en-US" sz="12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E5BDCC3-F4C9-49D8-9F85-6FCA9EE21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358A44B-A047-4058-A716-D9AE3FEA7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81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6BB1AED-70D1-4A9B-B5CA-5F4C93CDE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6084C5-E0A1-48FD-BF96-3BE227201A82}" type="slidenum">
              <a:rPr lang="en-US" altLang="en-US" sz="1200" smtClean="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BF3529E-9211-417B-97EB-DB804F142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DA07621-FADB-49ED-AAF1-78E58504F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7DDBD5A-A398-40A9-85C5-2AEBBF7B9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BF69A0-1F54-4628-BE80-740FD264C6B3}" type="slidenum">
              <a:rPr lang="en-US" altLang="en-US" sz="1200" smtClean="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3814EDA-5313-46BC-AD0D-7912F6B19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4F67941-E131-484C-9B00-44A0D11D6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1779F1A7-89AD-4C43-A33F-9FD6AFCC5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5D3CE6-C9E9-4EA8-88ED-F00C45C73CC1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5E6CDC3-41C1-4928-B1F0-908B0FE92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4F96D99-96C0-4277-883B-9FE64E40C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6BA0475A-2634-4EF8-AE78-7B786B75F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8E7EB6-6522-40EF-AEEB-B3E09AA141DA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283FFFE-56B8-4565-9EE5-9C8FD8AD7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65C7EE3-9BFB-41CA-9281-BEAA09FD8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DFB10AB-9DFF-412B-B460-E4415B7E5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5F903D-D018-43ED-84C1-16EC02D9EAE0}" type="slidenum">
              <a:rPr lang="en-US" altLang="en-US" sz="12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5B326E8-2E69-484F-A53A-FB992F4D5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93E8DF-12ED-4DDE-9F27-8A5BC3CBD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23C5A493-2E0A-4203-A34E-982304D21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85339-5F18-41F0-BA79-BE7687E7FA23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4A27979-4460-4CB7-B64D-E6DAD9586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C6E1A01-0391-495C-8032-A3A9C88E5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AB078C4-4D30-412B-A1E6-94E8E1C9C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B80678-3698-4866-BBB1-313E6289653E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4662DEE-C1B1-4663-A900-EE3113CF7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3402798-5E40-480B-9562-C10864255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52DC5312-E981-42B2-B712-985EEA0F7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1C6012-E527-4AA6-B3FD-D7001490CED5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F5FEC38-7882-47A3-B4B2-A3F66260F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A4EF66F-D9DE-4643-B5C8-C183B7687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B10B1AA3-0284-4B58-8FA7-D53F9E33F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2E9AA6-1981-4026-9F5F-C806B27B406F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A3F363F3-4114-4CCD-BD88-23202FCD3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412E811-8BE3-491A-8B07-8AA11D92D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>
            <a:extLst>
              <a:ext uri="{FF2B5EF4-FFF2-40B4-BE49-F238E27FC236}">
                <a16:creationId xmlns:a16="http://schemas.microsoft.com/office/drawing/2014/main" id="{D1AB7237-76F2-4D68-AADC-3F980888E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F3DBBB-538A-465F-BEDB-6D0935BC6D9E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D07F7B-9D5B-4FA0-A0FE-289B973EFE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3F89C723-6CF7-4250-AD13-BDEE7B911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>
            <a:extLst>
              <a:ext uri="{FF2B5EF4-FFF2-40B4-BE49-F238E27FC236}">
                <a16:creationId xmlns:a16="http://schemas.microsoft.com/office/drawing/2014/main" id="{7FD6A4A7-9675-4592-A9D2-7B124F07B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0B910A-704B-4A79-81CE-AEFDCD947253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85D2B154-6CEB-461D-A90C-52368B725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644E4C4-8A1F-4D70-9E16-61374CE7F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B3F5C56-A763-4B60-8ABD-04C4CB441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F6B148-AC4B-4D99-BDDE-8031CADBA713}" type="slidenum">
              <a:rPr lang="en-US" altLang="en-US" sz="12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866B39A-857D-43B5-84BA-58FF779B7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7EFC74F-976A-48A0-8E85-AEE931AB1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0C0B76E-4A5A-4ADE-A4AB-ACDDFD434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87C574-AE21-4659-85EF-B22170F8AE65}" type="slidenum">
              <a:rPr lang="en-US" altLang="en-US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B1C77D0-6EB8-4D19-A908-BCC4B9CE6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9E792DF-55B0-4AE3-94B2-35B30A74B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B4033C2-CF83-4C71-8FB6-A14D437B2C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0D70E3C-4E4B-4065-97BD-FA31C51B1337}" type="slidenum">
              <a:rPr lang="en-US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27AB7A2-D1D7-4C38-AA6E-B1E4BA64D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58F3883-48D1-4A73-AFC3-8C1F0666F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B3A287F-F60C-4F7A-B7CF-A846420B8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6894E51-BDA1-48CA-BCF4-66D695C947B3}" type="slidenum">
              <a:rPr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EB2A801-11CE-49CD-BFA7-7F98CDC5A6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B2F1EE7-FEFA-4B1B-B8C5-9CEA4F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5113877-3CD9-4FB7-A3FE-C11505628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0A560F-399C-45EF-B6B2-B165A3A13167}" type="slidenum">
              <a:rPr lang="en-US" altLang="en-US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18ACBD6-FE8D-4E45-A3C3-B612DCC0C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B90A15A-879F-47D4-9E29-1BE680A2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2ADAC83-664E-4308-94F2-DB1290D89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61811C-53DE-446D-8A85-C6151D2A8716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B26E2CC-0D37-4061-B4A2-A8666E493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F4574D7-465D-4694-9BDC-C7B5DDF5A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850DD2D3-E0EE-4171-8E35-ED5DDD91EF0D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850DD2D3-E0EE-4171-8E35-ED5DDD91EF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41219141-0074-4AB7-B0BB-E147C6EE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839E236B-AB12-4485-8107-CA29994C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016B40-076F-40EF-A321-0CFEE1A8D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1CCA43-A181-49F3-8058-05FADFD70D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7238020-6F13-4A4A-9D2A-EC929236F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0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4CDB6-D7B2-487D-8BEC-C4C1FEA68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ED48-55A2-4EE0-A1B1-B07FD0963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45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1B237-8A29-4E82-A596-889442E21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AD05F-9DC6-41F9-82C5-5066726C4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64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71EE6-DBBB-46D1-97EE-B252097FE7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AB0F-7A2E-4742-91C2-D2F137F623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8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2025A-F0A3-4E03-A1C4-AD052403FF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0442-588F-423F-A1FD-BE7E9679D8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9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71EAB-D537-43FF-A023-A8FECEA301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F2683-E93C-4105-BECF-0897AE482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08E616-0283-4EA0-8AC3-C757D61645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54219-823A-4181-9D1F-B39FDDFC5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6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C3B60A-F836-4E8A-B23E-5A79D79BA2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26396-8940-4BAB-A2AD-5F5AC6FEC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4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30C876-1061-4C3D-92A9-AB5AFAAF35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5B099-03F4-4B69-82FD-D78CFF773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67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423A2A3-CE81-4CB7-A22F-550BB79F3C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304F7-CB4A-482C-81F5-CE221FDE7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565EFD-2012-4A3E-890D-AB8A9D56F3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253E-801C-407D-9FC0-23C531E0D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7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FC9006-9E5A-4C4E-BA47-C10DE9DC9E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3126F-2E30-49AA-942B-E23B61533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7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5079E8-401B-4430-B3CB-C70BB37EB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AE0DFFD-65FB-4DBF-B66E-9FAD91B1A8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ADA539E-1FEB-4656-BE0A-309143D2A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92736A46-2EF7-4CF7-847C-8265EDB94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B6459DF8-ED92-4D5A-9271-4F341533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16.</a:t>
            </a:r>
            <a:fld id="{3393BA2B-EC96-4361-B86A-D4BF5E9D2182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3ACAAE48-9A80-4C17-A78C-E3F3C5705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11C01A07-87D2-4237-8DBD-241709ED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13E03DE-2278-4562-93DE-AC957806E1D5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AC25BC10-82BB-45B5-A603-8C14655E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5.xml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0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customXml" Target="../ink/ink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customXml" Target="../ink/ink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customXml" Target="../ink/ink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08D53DDA-BBE5-4719-8B7B-7EA0EAFD4C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9988" y="2286000"/>
            <a:ext cx="5824024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Lecture 11: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Recovery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7F51375-C8C4-488C-80D8-93855B488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Access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18849AD-54D8-4C08-9BDD-F1AA64B3C9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08587"/>
          </a:xfrm>
        </p:spPr>
        <p:txBody>
          <a:bodyPr/>
          <a:lstStyle/>
          <a:p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has its private work-area in which local copies of all data items accessed and updated by it are kept.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dirty="0" err="1"/>
              <a:t>'s</a:t>
            </a:r>
            <a:r>
              <a:rPr lang="en-US" altLang="en-US" dirty="0"/>
              <a:t> local copy of a data item </a:t>
            </a:r>
            <a:r>
              <a:rPr lang="en-US" altLang="en-US" i="1" dirty="0"/>
              <a:t>X</a:t>
            </a:r>
            <a:r>
              <a:rPr lang="en-US" altLang="en-US" dirty="0"/>
              <a:t> is called </a:t>
            </a:r>
            <a:r>
              <a:rPr lang="en-US" altLang="en-US" i="1" dirty="0"/>
              <a:t>x</a:t>
            </a:r>
            <a:r>
              <a:rPr lang="en-US" altLang="en-US" sz="2400" i="1" baseline="-25000" dirty="0"/>
              <a:t>i.</a:t>
            </a:r>
            <a:endParaRPr lang="en-US" altLang="en-US" dirty="0"/>
          </a:p>
          <a:p>
            <a:r>
              <a:rPr lang="en-US" altLang="en-US" dirty="0"/>
              <a:t>Transferring data items between system buffer blocks and its private work-area is done by: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assigns the value of data item </a:t>
            </a:r>
            <a:r>
              <a:rPr lang="en-US" altLang="en-US" i="1" dirty="0"/>
              <a:t>X</a:t>
            </a:r>
            <a:r>
              <a:rPr lang="en-US" altLang="en-US" dirty="0"/>
              <a:t> to the local variable </a:t>
            </a:r>
            <a:r>
              <a:rPr lang="en-US" altLang="en-US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assigns the value of local variable </a:t>
            </a:r>
            <a:r>
              <a:rPr lang="en-US" altLang="en-US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data item {</a:t>
            </a:r>
            <a:r>
              <a:rPr lang="en-US" altLang="en-US" i="1" dirty="0"/>
              <a:t>X</a:t>
            </a:r>
            <a:r>
              <a:rPr lang="en-US" altLang="en-US" dirty="0"/>
              <a:t>} in the buffer block.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Note: output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 err="1">
                <a:solidFill>
                  <a:srgbClr val="FF0000"/>
                </a:solidFill>
              </a:rPr>
              <a:t>X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en-US" dirty="0">
                <a:solidFill>
                  <a:srgbClr val="FF0000"/>
                </a:solidFill>
              </a:rPr>
              <a:t>) need not immediately follow </a:t>
            </a:r>
            <a:r>
              <a:rPr lang="en-US" altLang="en-US" b="1" dirty="0">
                <a:solidFill>
                  <a:srgbClr val="FF0000"/>
                </a:solidFill>
              </a:rPr>
              <a:t>write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). System can perform the </a:t>
            </a:r>
            <a:r>
              <a:rPr lang="en-US" altLang="en-US" b="1" dirty="0">
                <a:solidFill>
                  <a:srgbClr val="FF0000"/>
                </a:solidFill>
              </a:rPr>
              <a:t>output</a:t>
            </a:r>
            <a:r>
              <a:rPr lang="en-US" altLang="en-US" dirty="0">
                <a:solidFill>
                  <a:srgbClr val="FF0000"/>
                </a:solidFill>
              </a:rPr>
              <a:t> operation when it deems fit.</a:t>
            </a:r>
          </a:p>
          <a:p>
            <a:r>
              <a:rPr lang="en-US" altLang="en-US" dirty="0"/>
              <a:t>Transactions </a:t>
            </a:r>
          </a:p>
          <a:p>
            <a:pPr lvl="1"/>
            <a:r>
              <a:rPr lang="en-US" altLang="en-US" dirty="0"/>
              <a:t>Must perform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before accessing </a:t>
            </a:r>
            <a:r>
              <a:rPr lang="en-US" altLang="en-US" i="1" dirty="0"/>
              <a:t>X</a:t>
            </a:r>
            <a:r>
              <a:rPr lang="en-US" altLang="en-US" dirty="0"/>
              <a:t> for the first time (subsequent reads can be from local copy) </a:t>
            </a:r>
          </a:p>
          <a:p>
            <a:pPr lvl="1"/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can be executed at any time before the transaction commits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B01D4FC-4F10-4D5C-827B-6FFBAA8BB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49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Recovery and Atomicity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9001B2F-3426-476F-BD19-806AC3F0F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843" y="614531"/>
            <a:ext cx="8300745" cy="5814403"/>
          </a:xfrm>
        </p:spPr>
        <p:txBody>
          <a:bodyPr/>
          <a:lstStyle/>
          <a:p>
            <a:pPr marL="381000" indent="-381000"/>
            <a:r>
              <a:rPr lang="en-US" altLang="en-US" dirty="0"/>
              <a:t>Again, consider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transfers $50 from account </a:t>
            </a:r>
            <a:r>
              <a:rPr lang="en-US" altLang="en-US" i="1" dirty="0"/>
              <a:t>A</a:t>
            </a:r>
            <a:r>
              <a:rPr lang="en-US" altLang="en-US" dirty="0"/>
              <a:t> to account </a:t>
            </a:r>
            <a:r>
              <a:rPr lang="en-US" altLang="en-US" i="1" dirty="0"/>
              <a:t>B. </a:t>
            </a:r>
            <a:r>
              <a:rPr lang="en-US" altLang="en-US" dirty="0"/>
              <a:t>Two updates: subtract 50 from A and add 50 to B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To ensure atomicity despite failures, we first output information describing the modifications to stable storage without modifying the database itself(</a:t>
            </a:r>
            <a:r>
              <a:rPr lang="en-US" altLang="en-US" b="1" dirty="0">
                <a:solidFill>
                  <a:srgbClr val="002060"/>
                </a:solidFill>
                <a:ea typeface="ＭＳ Ｐゴシック" pitchFamily="34" charset="-128"/>
              </a:rPr>
              <a:t>Logs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Helps ensure that all changes made by committed transactions are safe.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We will study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log-based recovery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mechanisms</a:t>
            </a:r>
            <a:r>
              <a:rPr lang="en-US" altLang="en-US" dirty="0">
                <a:ea typeface="ＭＳ Ｐゴシック" pitchFamily="34" charset="-128"/>
              </a:rPr>
              <a:t> in detail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We first present key concepts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And then present the actual recovery algorithm</a:t>
            </a:r>
          </a:p>
          <a:p>
            <a:pPr>
              <a:defRPr/>
            </a:pPr>
            <a:r>
              <a:rPr lang="en-US" altLang="en-US" dirty="0"/>
              <a:t>Less used alternative: </a:t>
            </a:r>
            <a:r>
              <a:rPr lang="en-US" altLang="en-US" b="1" dirty="0">
                <a:solidFill>
                  <a:srgbClr val="000099"/>
                </a:solidFill>
              </a:rPr>
              <a:t>shadow-copy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shadow-paging </a:t>
            </a:r>
            <a:r>
              <a:rPr lang="en-US" altLang="en-US" dirty="0"/>
              <a:t>(brief details in book)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4" name="Picture 1" descr="15-02.gif">
            <a:extLst>
              <a:ext uri="{FF2B5EF4-FFF2-40B4-BE49-F238E27FC236}">
                <a16:creationId xmlns:a16="http://schemas.microsoft.com/office/drawing/2014/main" id="{E892AF96-1715-4AAA-9D54-346CFEA04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5" y="4115831"/>
            <a:ext cx="50815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99A74A6-4B38-4375-9393-98A9717B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5248546"/>
            <a:ext cx="1495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0099"/>
                </a:solidFill>
              </a:rPr>
              <a:t>shadow-copy 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E09EAE2-A835-4159-88CF-64E329B59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Log-Based Recovery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44BA58F-6AE5-4193-8476-D37FB83969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844062"/>
            <a:ext cx="7848600" cy="55567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A 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log</a:t>
            </a:r>
            <a:r>
              <a:rPr lang="en-US" altLang="en-US" dirty="0">
                <a:ea typeface="ＭＳ Ｐゴシック" pitchFamily="34" charset="-128"/>
              </a:rPr>
              <a:t> is kept on stable storage.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The log is a sequence of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log records</a:t>
            </a:r>
            <a:r>
              <a:rPr lang="en-US" altLang="en-US" dirty="0">
                <a:ea typeface="ＭＳ Ｐゴシック" panose="020B0600070205080204" pitchFamily="34" charset="-128"/>
              </a:rPr>
              <a:t>, and maintains a record of update activities on the database.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Log records has following fields: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Transaction Identifier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Data Item identifier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Old value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New value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When transaction </a:t>
            </a:r>
            <a:r>
              <a:rPr lang="en-US" altLang="en-US" i="1" dirty="0" err="1"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starts, it registers itself by writing a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   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en-US" i="1" dirty="0" err="1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en-US" i="1" baseline="-25000" dirty="0">
                <a:solidFill>
                  <a:srgbClr val="FF0000"/>
                </a:solidFill>
                <a:ea typeface="ＭＳ Ｐゴシック" pitchFamily="34" charset="-128"/>
              </a:rPr>
              <a:t>  </a:t>
            </a: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start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&gt;</a:t>
            </a:r>
            <a:r>
              <a:rPr lang="en-US" altLang="en-US" dirty="0">
                <a:ea typeface="ＭＳ Ｐゴシック" pitchFamily="34" charset="-128"/>
              </a:rPr>
              <a:t>log record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i="1" dirty="0">
                <a:ea typeface="ＭＳ Ｐゴシック" pitchFamily="34" charset="-128"/>
              </a:rPr>
              <a:t>Before </a:t>
            </a:r>
            <a:r>
              <a:rPr lang="en-US" altLang="en-US" i="1" dirty="0" err="1"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executes </a:t>
            </a:r>
            <a:r>
              <a:rPr lang="en-US" altLang="en-US" b="1" dirty="0">
                <a:ea typeface="ＭＳ Ｐゴシック" pitchFamily="34" charset="-128"/>
              </a:rPr>
              <a:t>write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X</a:t>
            </a:r>
            <a:r>
              <a:rPr lang="en-US" altLang="en-US" dirty="0">
                <a:ea typeface="ＭＳ Ｐゴシック" pitchFamily="34" charset="-128"/>
              </a:rPr>
              <a:t>), a log record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en-US" i="1" dirty="0" err="1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, X,  V</a:t>
            </a:r>
            <a:r>
              <a:rPr lang="en-US" altLang="en-US" i="1" baseline="-25000" dirty="0">
                <a:solidFill>
                  <a:srgbClr val="FF0000"/>
                </a:solidFill>
                <a:ea typeface="ＭＳ Ｐゴシック" pitchFamily="34" charset="-128"/>
              </a:rPr>
              <a:t>1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,  V</a:t>
            </a:r>
            <a:r>
              <a:rPr lang="en-US" altLang="en-US" i="1" baseline="-25000" dirty="0">
                <a:solidFill>
                  <a:srgbClr val="FF0000"/>
                </a:solidFill>
                <a:ea typeface="ＭＳ Ｐゴシック" pitchFamily="34" charset="-128"/>
              </a:rPr>
              <a:t>2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&gt; </a:t>
            </a:r>
            <a:b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is written, where</a:t>
            </a:r>
            <a:r>
              <a:rPr lang="en-US" altLang="en-US" i="1" dirty="0">
                <a:ea typeface="ＭＳ Ｐゴシック" pitchFamily="34" charset="-128"/>
              </a:rPr>
              <a:t> V</a:t>
            </a:r>
            <a:r>
              <a:rPr lang="en-US" altLang="en-US" i="1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 is the value of </a:t>
            </a:r>
            <a:r>
              <a:rPr lang="en-US" altLang="en-US" i="1" dirty="0">
                <a:ea typeface="ＭＳ Ｐゴシック" pitchFamily="34" charset="-128"/>
              </a:rPr>
              <a:t>X</a:t>
            </a:r>
            <a:r>
              <a:rPr lang="en-US" altLang="en-US" dirty="0">
                <a:ea typeface="ＭＳ Ｐゴシック" pitchFamily="34" charset="-128"/>
              </a:rPr>
              <a:t>  before the write (the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old value</a:t>
            </a:r>
            <a:r>
              <a:rPr lang="en-US" altLang="en-US" dirty="0">
                <a:ea typeface="ＭＳ Ｐゴシック" pitchFamily="34" charset="-128"/>
              </a:rPr>
              <a:t>)</a:t>
            </a:r>
            <a:r>
              <a:rPr lang="en-US" altLang="en-US" b="1" dirty="0">
                <a:ea typeface="ＭＳ Ｐゴシック" pitchFamily="34" charset="-128"/>
              </a:rPr>
              <a:t>,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V</a:t>
            </a:r>
            <a:r>
              <a:rPr lang="en-US" altLang="en-US" i="1" baseline="-25000" dirty="0">
                <a:ea typeface="ＭＳ Ｐゴシック" pitchFamily="34" charset="-128"/>
              </a:rPr>
              <a:t>2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is the value to be written to </a:t>
            </a:r>
            <a:r>
              <a:rPr lang="en-US" altLang="en-US" i="1" dirty="0">
                <a:ea typeface="ＭＳ Ｐゴシック" pitchFamily="34" charset="-128"/>
              </a:rPr>
              <a:t>X </a:t>
            </a:r>
            <a:r>
              <a:rPr lang="en-US" altLang="en-US" dirty="0">
                <a:ea typeface="ＭＳ Ｐゴシック" pitchFamily="34" charset="-128"/>
              </a:rPr>
              <a:t>(the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new value</a:t>
            </a:r>
            <a:r>
              <a:rPr lang="en-US" altLang="en-US" b="1" dirty="0">
                <a:ea typeface="ＭＳ Ｐゴシック" pitchFamily="34" charset="-128"/>
              </a:rPr>
              <a:t>)</a:t>
            </a:r>
            <a:r>
              <a:rPr lang="en-US" altLang="en-US" dirty="0">
                <a:ea typeface="ＭＳ Ｐゴシック" pitchFamily="34" charset="-128"/>
              </a:rPr>
              <a:t>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When </a:t>
            </a:r>
            <a:r>
              <a:rPr lang="en-US" altLang="en-US" i="1" dirty="0" err="1"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finishes it last statement, the log record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en-US" i="1" dirty="0" err="1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commi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t&gt; </a:t>
            </a:r>
            <a:r>
              <a:rPr lang="en-US" altLang="en-US" dirty="0">
                <a:ea typeface="ＭＳ Ｐゴシック" pitchFamily="34" charset="-128"/>
              </a:rPr>
              <a:t>is written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5441E4-A2B5-43C4-AD41-999AA5952191}"/>
                  </a:ext>
                </a:extLst>
              </p14:cNvPr>
              <p14:cNvContentPartPr/>
              <p14:nvPr/>
            </p14:nvContentPartPr>
            <p14:xfrm>
              <a:off x="1697040" y="2734560"/>
              <a:ext cx="7164360" cy="370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5441E4-A2B5-43C4-AD41-999AA59521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680" y="2725200"/>
                <a:ext cx="7183080" cy="372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E31ADBE-3B6D-4EEA-B629-E44DF6980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Database Modification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7E0EA9A-16C0-410B-9DCB-57F454F83E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858130"/>
            <a:ext cx="7661275" cy="54013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Two approaches using logs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Deferred database modification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Immediate database modification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Understanding role of log records in recovery. Sequence of Transactions: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>
                <a:ea typeface="ＭＳ Ｐゴシック" charset="-128"/>
              </a:rPr>
              <a:t>Transaction performs computations in its own private part of main memory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Transaction modifies data </a:t>
            </a:r>
            <a:r>
              <a:rPr lang="en-US" altLang="en-US" dirty="0">
                <a:ea typeface="ＭＳ Ｐゴシック" charset="-128"/>
              </a:rPr>
              <a:t>block in disk buffer in main memory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Database executes write operation that writes data block to disk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400050">
              <a:lnSpc>
                <a:spcPct val="90000"/>
              </a:lnSpc>
              <a:defRPr/>
            </a:pP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Database modification</a:t>
            </a:r>
            <a:r>
              <a:rPr lang="en-US" altLang="en-US" dirty="0">
                <a:ea typeface="ＭＳ Ｐゴシック" pitchFamily="34" charset="-128"/>
              </a:rPr>
              <a:t>: 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-128"/>
              </a:rPr>
              <a:t>#2 and #3 only</a:t>
            </a:r>
          </a:p>
          <a:p>
            <a:pPr marL="800100" lvl="1"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E39D-C368-4150-B41F-BEA735D3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Modification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E8EE19-CED3-46C4-887E-80090FB4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858130"/>
            <a:ext cx="7661275" cy="505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b="1" dirty="0">
                <a:solidFill>
                  <a:srgbClr val="000099"/>
                </a:solidFill>
              </a:rPr>
              <a:t>immediate-modification</a:t>
            </a:r>
            <a:r>
              <a:rPr lang="en-US" altLang="en-US" sz="1800" dirty="0"/>
              <a:t> scheme allows updates of an uncommitted transaction to be made to the buffer, or the disk itself, before the transaction commits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Update log record must be written </a:t>
            </a:r>
            <a:r>
              <a:rPr lang="en-US" altLang="en-US" sz="1800" i="1" dirty="0"/>
              <a:t>before</a:t>
            </a:r>
            <a:r>
              <a:rPr lang="en-US" altLang="en-US" sz="1800" dirty="0"/>
              <a:t> database item is written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We assume that the log record is output directly to stable storage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(Will see later that how to postpone log record output to some extent)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Output of updated blocks to stable storage can take place at any time before or  after transaction commit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Order in which blocks are output can be different from the order in which they are written.</a:t>
            </a:r>
          </a:p>
          <a:p>
            <a:pPr marL="800100" lvl="1">
              <a:lnSpc>
                <a:spcPct val="90000"/>
              </a:lnSpc>
              <a:defRPr/>
            </a:pPr>
            <a:endParaRPr lang="en-US" altLang="en-US" sz="1800" kern="0" dirty="0">
              <a:ea typeface="ＭＳ Ｐゴシック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1B5F83-FE42-4BF8-BA50-03CDBB001A92}"/>
                  </a:ext>
                </a:extLst>
              </p14:cNvPr>
              <p14:cNvContentPartPr/>
              <p14:nvPr/>
            </p14:nvContentPartPr>
            <p14:xfrm>
              <a:off x="1450800" y="2659680"/>
              <a:ext cx="4561200" cy="19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1B5F83-FE42-4BF8-BA50-03CDBB001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440" y="2650320"/>
                <a:ext cx="457992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98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E31ADBE-3B6D-4EEA-B629-E44DF6980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Database Modification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B6DA46C-0C46-4DB2-8218-DB6672AFAB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984250"/>
            <a:ext cx="7661275" cy="5013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0099"/>
                </a:solidFill>
              </a:rPr>
              <a:t>deferred-modification</a:t>
            </a:r>
            <a:r>
              <a:rPr lang="en-US" altLang="en-US" dirty="0"/>
              <a:t> scheme performs updates to buffer/disk only at the time of transaction commit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some aspects of recovery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has overhead of storing local copy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 this class, we will review recovery algorithms supporting Immediate modification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 database modifications must be written to logs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99"/>
                </a:solidFill>
              </a:rPr>
              <a:t>Undo Log</a:t>
            </a:r>
            <a:r>
              <a:rPr lang="en-US" altLang="en-US" dirty="0"/>
              <a:t>: Used for rollback, to set data item to old value, ensuring atomicity (all or none)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99"/>
                </a:solidFill>
              </a:rPr>
              <a:t>Redo Log</a:t>
            </a:r>
            <a:r>
              <a:rPr lang="en-US" altLang="en-US" dirty="0"/>
              <a:t>: Used for roll-forward, to set data item to new value, ensuring durability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B159C71-FDEC-44D5-B419-0FABE7C2E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Concurrency Control and Recovery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B34675D-B434-46AE-90F5-6546FB81C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With concurrent transactions, all transactions share a single disk buffer and a single log</a:t>
            </a:r>
          </a:p>
          <a:p>
            <a:pPr lvl="1"/>
            <a:r>
              <a:rPr lang="en-US" altLang="en-US"/>
              <a:t>A buffer block can have data items updated by one or more transactions</a:t>
            </a:r>
          </a:p>
          <a:p>
            <a:r>
              <a:rPr lang="en-US" altLang="en-US"/>
              <a:t>We assume that </a:t>
            </a:r>
            <a:r>
              <a:rPr lang="en-US" altLang="en-US" i="1">
                <a:solidFill>
                  <a:srgbClr val="000099"/>
                </a:solidFill>
              </a:rPr>
              <a:t>if a transaction T</a:t>
            </a:r>
            <a:r>
              <a:rPr lang="en-US" altLang="en-US" i="1" baseline="-25000">
                <a:solidFill>
                  <a:srgbClr val="000099"/>
                </a:solidFill>
              </a:rPr>
              <a:t>i</a:t>
            </a:r>
            <a:r>
              <a:rPr lang="en-US" altLang="en-US" i="1">
                <a:solidFill>
                  <a:srgbClr val="000099"/>
                </a:solidFill>
              </a:rPr>
              <a:t> has modified an item, no other transaction can modify the same item until T</a:t>
            </a:r>
            <a:r>
              <a:rPr lang="en-US" altLang="en-US" i="1" baseline="-25000">
                <a:solidFill>
                  <a:srgbClr val="000099"/>
                </a:solidFill>
              </a:rPr>
              <a:t>i  </a:t>
            </a:r>
            <a:r>
              <a:rPr lang="en-US" altLang="en-US" i="1">
                <a:solidFill>
                  <a:srgbClr val="000099"/>
                </a:solidFill>
              </a:rPr>
              <a:t>has committed or aborted</a:t>
            </a:r>
          </a:p>
          <a:p>
            <a:pPr lvl="1"/>
            <a:r>
              <a:rPr lang="en-US" altLang="en-US"/>
              <a:t>i.e. the updates of uncommitted transactions should not be visible to other transactions</a:t>
            </a:r>
          </a:p>
          <a:p>
            <a:pPr lvl="2"/>
            <a:r>
              <a:rPr lang="en-US" altLang="en-US"/>
              <a:t>Otherwise how to perform undo if T1 updates A, then T2 updates A and commits, and finally T1 has to abort?</a:t>
            </a:r>
          </a:p>
          <a:p>
            <a:pPr lvl="1"/>
            <a:r>
              <a:rPr lang="en-US" altLang="en-US"/>
              <a:t>Can be ensured by obtaining exclusive locks on updated items and holding the locks till end of transaction (</a:t>
            </a:r>
            <a:r>
              <a:rPr lang="en-US" altLang="en-US" b="1">
                <a:solidFill>
                  <a:srgbClr val="FF0000"/>
                </a:solidFill>
              </a:rPr>
              <a:t>strict two-phase locking</a:t>
            </a:r>
            <a:r>
              <a:rPr lang="en-US" altLang="en-US"/>
              <a:t>)</a:t>
            </a:r>
          </a:p>
          <a:p>
            <a:r>
              <a:rPr lang="en-US" altLang="en-US"/>
              <a:t>Log records of different transactions may be interleaved in the log.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2671A7C-918A-4E67-A626-E66E0C9BF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Transaction Commit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B8715F8-DB1C-45EB-A5BF-885086E37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transaction is said to have committed when its commit log record is output to stable storage </a:t>
            </a:r>
          </a:p>
          <a:p>
            <a:pPr lvl="1"/>
            <a:r>
              <a:rPr lang="en-US" altLang="en-US"/>
              <a:t>all previous log records of the transaction must have been output already </a:t>
            </a:r>
          </a:p>
          <a:p>
            <a:endParaRPr lang="en-US" altLang="en-US"/>
          </a:p>
          <a:p>
            <a:r>
              <a:rPr lang="en-US" altLang="en-US"/>
              <a:t>Writes performed by a transaction may still be in the buffer when the transaction commits, and may be output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14A14A03-D068-417F-BEDE-60495F20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139825"/>
            <a:ext cx="35845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142CC9C-D3F5-455C-B82C-8101FD27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365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3000" kern="0" dirty="0">
                <a:ea typeface="+mj-ea"/>
              </a:rPr>
              <a:t>Immediate Database Modification Example</a:t>
            </a:r>
          </a:p>
        </p:txBody>
      </p:sp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FC193C3F-599D-4C8D-A742-BE0A5D590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139825"/>
          <a:ext cx="396240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5" imgW="1314353" imgH="1990564" progId="Excel.Sheet.12">
                  <p:embed/>
                </p:oleObj>
              </mc:Choice>
              <mc:Fallback>
                <p:oleObj name="Worksheet" r:id="rId5" imgW="1314353" imgH="1990564" progId="Excel.Sheet.12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FC193C3F-599D-4C8D-A742-BE0A5D590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39825"/>
                        <a:ext cx="3962400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BC0B71-72D3-45F3-A92E-027B88527AA8}"/>
                  </a:ext>
                </a:extLst>
              </p14:cNvPr>
              <p14:cNvContentPartPr/>
              <p14:nvPr/>
            </p14:nvContentPartPr>
            <p14:xfrm>
              <a:off x="1081080" y="651240"/>
              <a:ext cx="8049600" cy="533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BC0B71-72D3-45F3-A92E-027B88527A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720" y="641880"/>
                <a:ext cx="8068320" cy="535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F4900C7-EA29-4FBF-BD31-9DA1BBCB5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ea typeface="+mj-ea"/>
              </a:rPr>
              <a:t>Immediate Database Modification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EDFAE71-7D37-4D01-BE15-7416A08F7C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b="1" dirty="0"/>
              <a:t>Log                                       Database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dirty="0"/>
              <a:t>&gt;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,</a:t>
            </a:r>
            <a:r>
              <a:rPr lang="en-US" altLang="en-US" dirty="0"/>
              <a:t> A, 1000, 950&gt;     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i="1" dirty="0"/>
              <a:t>&lt;T</a:t>
            </a:r>
            <a:r>
              <a:rPr lang="en-US" altLang="en-US" baseline="-25000" dirty="0"/>
              <a:t>o</a:t>
            </a:r>
            <a:r>
              <a:rPr lang="en-US" altLang="en-US" i="1" dirty="0"/>
              <a:t>,</a:t>
            </a:r>
            <a:r>
              <a:rPr lang="en-US" altLang="en-US" dirty="0"/>
              <a:t> B, 2000, 2050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 </a:t>
            </a:r>
            <a:r>
              <a:rPr lang="en-US" altLang="en-US" b="1" dirty="0"/>
              <a:t>commit</a:t>
            </a:r>
            <a:r>
              <a:rPr lang="en-US" altLang="en-US" dirty="0"/>
              <a:t>&gt;                                        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				   A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       B = 2050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b="1" dirty="0"/>
              <a:t>start</a:t>
            </a:r>
            <a:r>
              <a:rPr lang="en-US" altLang="en-US" dirty="0"/>
              <a:t>&gt;</a:t>
            </a:r>
          </a:p>
          <a:p>
            <a:pPr>
              <a:lnSpc>
                <a:spcPct val="60000"/>
              </a:lnSpc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C, 700, 600&gt; </a:t>
            </a:r>
            <a:r>
              <a:rPr lang="en-US" altLang="en-US" i="1" dirty="0"/>
              <a:t>       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b="1" dirty="0"/>
              <a:t>commit</a:t>
            </a:r>
            <a:r>
              <a:rPr lang="en-US" altLang="en-US" dirty="0"/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       C 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                                                                                                          </a:t>
            </a:r>
            <a:br>
              <a:rPr lang="en-US" altLang="en-US" i="1" baseline="-25000" dirty="0"/>
            </a:br>
            <a:endParaRPr lang="en-US" altLang="en-US" dirty="0"/>
          </a:p>
          <a:p>
            <a:pPr lvl="4">
              <a:buFontTx/>
              <a:buNone/>
            </a:pPr>
            <a:endParaRPr lang="en-US" altLang="en-US" dirty="0"/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7C6C776D-E4C4-4FD3-A387-BA6907AF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86A698-D65A-4B7C-8298-B932D8C4E24D}"/>
                  </a:ext>
                </a:extLst>
              </p14:cNvPr>
              <p14:cNvContentPartPr/>
              <p14:nvPr/>
            </p14:nvContentPartPr>
            <p14:xfrm>
              <a:off x="3553920" y="2046600"/>
              <a:ext cx="5200920" cy="325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86A698-D65A-4B7C-8298-B932D8C4E2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560" y="2037240"/>
                <a:ext cx="5219640" cy="327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200E2F-B623-4709-8B6C-85BA896D3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Recovery System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FE2C9B9C-57F6-4087-9447-D7A27F8830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661275" cy="4903787"/>
          </a:xfrm>
        </p:spPr>
        <p:txBody>
          <a:bodyPr/>
          <a:lstStyle/>
          <a:p>
            <a:r>
              <a:rPr lang="en-US" altLang="en-US"/>
              <a:t>Failure Classification</a:t>
            </a:r>
          </a:p>
          <a:p>
            <a:r>
              <a:rPr lang="en-US" altLang="en-US"/>
              <a:t>Storage Structure</a:t>
            </a:r>
          </a:p>
          <a:p>
            <a:r>
              <a:rPr lang="en-US" altLang="en-US"/>
              <a:t>Recovery and Atomicity</a:t>
            </a:r>
          </a:p>
          <a:p>
            <a:r>
              <a:rPr lang="en-US" altLang="en-US"/>
              <a:t>Log-Based Recovery</a:t>
            </a:r>
          </a:p>
          <a:p>
            <a:r>
              <a:rPr lang="en-US" altLang="en-US"/>
              <a:t>Remote Backup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898741E-90E6-47B6-AF94-ED91B3F2C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Undo and Redo Operations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770FD4E-122E-4898-9C20-2014D488F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858130"/>
            <a:ext cx="7661275" cy="5139446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Undo</a:t>
            </a:r>
            <a:r>
              <a:rPr lang="en-US" altLang="en-US" dirty="0"/>
              <a:t> of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X,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writes the </a:t>
            </a:r>
            <a:r>
              <a:rPr lang="en-US" altLang="en-US" b="1" dirty="0"/>
              <a:t>old</a:t>
            </a:r>
            <a:r>
              <a:rPr lang="en-US" altLang="en-US" dirty="0"/>
              <a:t> value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to</a:t>
            </a:r>
            <a:r>
              <a:rPr lang="en-US" altLang="en-US" i="1" dirty="0"/>
              <a:t> X</a:t>
            </a:r>
          </a:p>
          <a:p>
            <a:endParaRPr lang="en-US" altLang="en-US" i="1" dirty="0"/>
          </a:p>
          <a:p>
            <a:r>
              <a:rPr lang="en-US" altLang="en-US" b="1" dirty="0">
                <a:solidFill>
                  <a:srgbClr val="000099"/>
                </a:solidFill>
              </a:rPr>
              <a:t>Redo</a:t>
            </a:r>
            <a:r>
              <a:rPr lang="en-US" altLang="en-US" dirty="0"/>
              <a:t> of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X,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writes the </a:t>
            </a:r>
            <a:r>
              <a:rPr lang="en-US" altLang="en-US" b="1" dirty="0"/>
              <a:t>new</a:t>
            </a:r>
            <a:r>
              <a:rPr lang="en-US" altLang="en-US" dirty="0"/>
              <a:t> value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to</a:t>
            </a:r>
            <a:r>
              <a:rPr lang="en-US" altLang="en-US" i="1" dirty="0"/>
              <a:t> X</a:t>
            </a:r>
          </a:p>
          <a:p>
            <a:endParaRPr lang="en-US" altLang="en-US" i="1" dirty="0"/>
          </a:p>
          <a:p>
            <a:r>
              <a:rPr lang="en-US" altLang="en-US" b="1" dirty="0">
                <a:solidFill>
                  <a:srgbClr val="000099"/>
                </a:solidFill>
              </a:rPr>
              <a:t>Undo and Redo of Transactions</a:t>
            </a:r>
          </a:p>
          <a:p>
            <a:pPr lvl="1"/>
            <a:r>
              <a:rPr lang="en-US" altLang="en-US" b="1" dirty="0"/>
              <a:t>undo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restores the value of all data items updated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to their old values, going backwards from the last log record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endParaRPr lang="en-US" altLang="en-US" i="1" dirty="0"/>
          </a:p>
          <a:p>
            <a:pPr lvl="2"/>
            <a:r>
              <a:rPr lang="en-US" altLang="en-US" dirty="0"/>
              <a:t>each time a data item X is restored to its old value V a special 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, X, V&gt; </a:t>
            </a:r>
            <a:r>
              <a:rPr lang="en-US" altLang="en-US" dirty="0"/>
              <a:t>is written out</a:t>
            </a:r>
          </a:p>
          <a:p>
            <a:pPr lvl="2"/>
            <a:r>
              <a:rPr lang="en-US" altLang="en-US" dirty="0"/>
              <a:t>when undo of a transaction is complete, a log record </a:t>
            </a:r>
            <a:br>
              <a:rPr lang="en-US" altLang="en-US" dirty="0"/>
            </a:b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  <a:r>
              <a:rPr lang="en-US" altLang="en-US" dirty="0"/>
              <a:t>is written out.</a:t>
            </a:r>
          </a:p>
          <a:p>
            <a:pPr lvl="1"/>
            <a:r>
              <a:rPr lang="en-US" altLang="en-US" b="1" dirty="0"/>
              <a:t>redo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sets the value of all data items updated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the new values, going forward from the first log record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endParaRPr lang="en-US" altLang="en-US" b="1" dirty="0">
              <a:solidFill>
                <a:schemeClr val="tx2"/>
              </a:solidFill>
            </a:endParaRPr>
          </a:p>
          <a:p>
            <a:pPr lvl="2"/>
            <a:r>
              <a:rPr lang="en-US" altLang="en-US" dirty="0"/>
              <a:t>No logging is done in this case</a:t>
            </a:r>
          </a:p>
          <a:p>
            <a:endParaRPr lang="en-US" altLang="en-US" i="1" dirty="0"/>
          </a:p>
          <a:p>
            <a:endParaRPr lang="en-US" altLang="en-US" i="1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835F5B-1575-4E82-B10D-0DA63346AC16}"/>
                  </a:ext>
                </a:extLst>
              </p14:cNvPr>
              <p14:cNvContentPartPr/>
              <p14:nvPr/>
            </p14:nvContentPartPr>
            <p14:xfrm>
              <a:off x="2208240" y="879840"/>
              <a:ext cx="6901920" cy="499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835F5B-1575-4E82-B10D-0DA63346A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880" y="870480"/>
                <a:ext cx="6920640" cy="501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4F727C4-5584-4409-8179-76B02BA06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Undo and Redo on Recovering from Failure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3A38977-54B5-434D-AD60-CB063D3759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9913" y="1060450"/>
            <a:ext cx="8167687" cy="5378450"/>
          </a:xfrm>
        </p:spPr>
        <p:txBody>
          <a:bodyPr/>
          <a:lstStyle/>
          <a:p>
            <a:r>
              <a:rPr lang="en-US" altLang="en-US" dirty="0"/>
              <a:t>When recovering after failure: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Transaction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</a:rPr>
              <a:t>T</a:t>
            </a:r>
            <a:r>
              <a:rPr lang="en-US" alt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needs to be undone if the log </a:t>
            </a:r>
          </a:p>
          <a:p>
            <a:pPr lvl="2"/>
            <a:r>
              <a:rPr lang="en-US" altLang="en-US" dirty="0"/>
              <a:t>contains the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</a:t>
            </a:r>
            <a:r>
              <a:rPr lang="en-US" altLang="en-US" dirty="0"/>
              <a:t>,</a:t>
            </a:r>
          </a:p>
          <a:p>
            <a:pPr lvl="2"/>
            <a:r>
              <a:rPr lang="en-US" altLang="en-US" dirty="0"/>
              <a:t>but does not contain either the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commit</a:t>
            </a:r>
            <a:r>
              <a:rPr lang="en-US" altLang="en-US" i="1" dirty="0"/>
              <a:t>&gt; or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Transaction </a:t>
            </a:r>
            <a:r>
              <a:rPr lang="en-US" altLang="en-US" b="1" i="1" dirty="0" err="1">
                <a:solidFill>
                  <a:srgbClr val="FF0000"/>
                </a:solidFill>
              </a:rPr>
              <a:t>T</a:t>
            </a:r>
            <a:r>
              <a:rPr lang="en-US" alt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needs to be redone if the log </a:t>
            </a:r>
          </a:p>
          <a:p>
            <a:pPr lvl="2"/>
            <a:r>
              <a:rPr lang="en-US" altLang="en-US" dirty="0"/>
              <a:t>contains the records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and contains the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="1" dirty="0"/>
              <a:t>commit</a:t>
            </a:r>
            <a:r>
              <a:rPr lang="en-US" altLang="en-US" i="1" dirty="0"/>
              <a:t>&gt; or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</a:t>
            </a:r>
          </a:p>
          <a:p>
            <a:r>
              <a:rPr lang="en-US" altLang="en-US" dirty="0"/>
              <a:t>Note that 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was undone earlier and the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  <a:r>
              <a:rPr lang="en-US" altLang="en-US" dirty="0"/>
              <a:t>record written to the log, and then a failure occurs, on recovery from failure,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 is redone</a:t>
            </a:r>
          </a:p>
          <a:p>
            <a:pPr lvl="1"/>
            <a:r>
              <a:rPr lang="en-US" altLang="en-US" b="1" dirty="0"/>
              <a:t>such a redo redoes all the original actions</a:t>
            </a:r>
            <a:r>
              <a:rPr lang="en-US" altLang="en-US" dirty="0"/>
              <a:t> </a:t>
            </a:r>
            <a:r>
              <a:rPr lang="en-US" altLang="en-US" b="1" i="1" dirty="0"/>
              <a:t>including the steps that restored old values</a:t>
            </a:r>
          </a:p>
          <a:p>
            <a:pPr lvl="2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0099"/>
                </a:solidFill>
              </a:rPr>
              <a:t>repeating history</a:t>
            </a:r>
          </a:p>
          <a:p>
            <a:pPr lvl="2"/>
            <a:r>
              <a:rPr lang="en-US" altLang="en-US" dirty="0"/>
              <a:t>Seems wasteful, but simplifies recovery greatly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AE95D6-6184-4A2F-9AAA-743AF112E9D3}"/>
                  </a:ext>
                </a:extLst>
              </p14:cNvPr>
              <p14:cNvContentPartPr/>
              <p14:nvPr/>
            </p14:nvContentPartPr>
            <p14:xfrm>
              <a:off x="4077720" y="1490760"/>
              <a:ext cx="4505040" cy="226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AE95D6-6184-4A2F-9AAA-743AF112E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8360" y="1481400"/>
                <a:ext cx="4523760" cy="228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142CC9C-D3F5-455C-B82C-8101FD27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365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3000" kern="0" dirty="0">
                <a:ea typeface="+mj-ea"/>
              </a:rPr>
              <a:t>Our banking example</a:t>
            </a:r>
          </a:p>
        </p:txBody>
      </p:sp>
      <p:graphicFrame>
        <p:nvGraphicFramePr>
          <p:cNvPr id="36867" name="Object 2">
            <a:extLst>
              <a:ext uri="{FF2B5EF4-FFF2-40B4-BE49-F238E27FC236}">
                <a16:creationId xmlns:a16="http://schemas.microsoft.com/office/drawing/2014/main" id="{DFD8D7AF-EFB6-410C-91C1-C94D01081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1176338"/>
          <a:ext cx="4664075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2257283" imgH="2181362" progId="Excel.Sheet.12">
                  <p:embed/>
                </p:oleObj>
              </mc:Choice>
              <mc:Fallback>
                <p:oleObj name="Worksheet" r:id="rId4" imgW="2257283" imgH="2181362" progId="Excel.Sheet.12">
                  <p:embed/>
                  <p:pic>
                    <p:nvPicPr>
                      <p:cNvPr id="36867" name="Object 2">
                        <a:extLst>
                          <a:ext uri="{FF2B5EF4-FFF2-40B4-BE49-F238E27FC236}">
                            <a16:creationId xmlns:a16="http://schemas.microsoft.com/office/drawing/2014/main" id="{DFD8D7AF-EFB6-410C-91C1-C94D01081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176338"/>
                        <a:ext cx="4664075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33BA5F-0547-416C-814F-38826397ACA8}"/>
                  </a:ext>
                </a:extLst>
              </p14:cNvPr>
              <p14:cNvContentPartPr/>
              <p14:nvPr/>
            </p14:nvContentPartPr>
            <p14:xfrm>
              <a:off x="562320" y="1467000"/>
              <a:ext cx="8287560" cy="374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33BA5F-0547-416C-814F-38826397AC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960" y="1457640"/>
                <a:ext cx="8306280" cy="376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1817296-299F-4876-8DBC-B39ED7AAB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0"/>
            <a:ext cx="8210550" cy="523875"/>
          </a:xfrm>
        </p:spPr>
        <p:txBody>
          <a:bodyPr/>
          <a:lstStyle/>
          <a:p>
            <a:pPr>
              <a:defRPr/>
            </a:pPr>
            <a:r>
              <a:rPr lang="en-US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Immediate DB Modification Recovery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2081A06-0304-4FAD-A962-E8DD87BE50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675249"/>
            <a:ext cx="8061325" cy="5950634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charset="2"/>
              <a:buNone/>
              <a:defRPr/>
            </a:pPr>
            <a:r>
              <a:rPr lang="en-US" altLang="en-US" sz="1600" dirty="0"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3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Recovery actions in each case above are: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(a) </a:t>
            </a:r>
            <a:r>
              <a:rPr lang="en-US" altLang="en-US" dirty="0">
                <a:highlight>
                  <a:srgbClr val="FFFF00"/>
                </a:highlight>
                <a:ea typeface="ＭＳ Ｐゴシック" pitchFamily="34" charset="-128"/>
              </a:rPr>
              <a:t>No commit or abort found</a:t>
            </a:r>
            <a:r>
              <a:rPr lang="en-US" altLang="en-US" dirty="0">
                <a:ea typeface="ＭＳ Ｐゴシック" pitchFamily="34" charset="-128"/>
              </a:rPr>
              <a:t>. undo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): B is restored to 2000 and A to 1000, and log records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, B, 2000&gt;,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, A, 1000&gt;,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abort</a:t>
            </a:r>
            <a:r>
              <a:rPr lang="en-US" altLang="en-US" dirty="0">
                <a:ea typeface="ＭＳ Ｐゴシック" pitchFamily="34" charset="-128"/>
              </a:rPr>
              <a:t>&gt; are written out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(b) </a:t>
            </a:r>
            <a:r>
              <a:rPr lang="en-US" altLang="en-US" dirty="0">
                <a:highlight>
                  <a:srgbClr val="FFFF00"/>
                </a:highlight>
                <a:ea typeface="ＭＳ Ｐゴシック" pitchFamily="34" charset="-128"/>
              </a:rPr>
              <a:t>Commit found, no abort</a:t>
            </a:r>
            <a:r>
              <a:rPr lang="en-US" altLang="en-US" dirty="0">
                <a:ea typeface="ＭＳ Ｐゴシック" pitchFamily="34" charset="-128"/>
              </a:rPr>
              <a:t>: redo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) and undo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): </a:t>
            </a:r>
            <a:r>
              <a:rPr lang="en-US" altLang="en-US" i="1" dirty="0">
                <a:ea typeface="ＭＳ Ｐゴシック" pitchFamily="34" charset="-128"/>
              </a:rPr>
              <a:t>A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B</a:t>
            </a:r>
            <a:r>
              <a:rPr lang="en-US" altLang="en-US" dirty="0">
                <a:ea typeface="ＭＳ Ｐゴシック" pitchFamily="34" charset="-128"/>
              </a:rPr>
              <a:t> are set to 950 and 2050 and C is restored to 700.  Log records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C, 700&gt;,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abort</a:t>
            </a:r>
            <a:r>
              <a:rPr lang="en-US" altLang="en-US" dirty="0">
                <a:ea typeface="ＭＳ Ｐゴシック" pitchFamily="34" charset="-128"/>
              </a:rPr>
              <a:t>&gt; are written out.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(c) </a:t>
            </a:r>
            <a:r>
              <a:rPr lang="en-US" altLang="en-US" dirty="0">
                <a:highlight>
                  <a:srgbClr val="FFFF00"/>
                </a:highlight>
                <a:ea typeface="ＭＳ Ｐゴシック" pitchFamily="34" charset="-128"/>
              </a:rPr>
              <a:t>Commit found : </a:t>
            </a:r>
            <a:r>
              <a:rPr lang="en-US" altLang="en-US" dirty="0">
                <a:ea typeface="ＭＳ Ｐゴシック" pitchFamily="34" charset="-128"/>
              </a:rPr>
              <a:t>redo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) and redo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): A and B are set to 950 and 2050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respectively. Then </a:t>
            </a:r>
            <a:r>
              <a:rPr lang="en-US" altLang="en-US" i="1" dirty="0">
                <a:ea typeface="ＭＳ Ｐゴシック" pitchFamily="34" charset="-128"/>
              </a:rPr>
              <a:t>C</a:t>
            </a:r>
            <a:r>
              <a:rPr lang="en-US" altLang="en-US" dirty="0">
                <a:ea typeface="ＭＳ Ｐゴシック" pitchFamily="34" charset="-128"/>
              </a:rPr>
              <a:t> is set to 600</a:t>
            </a:r>
          </a:p>
        </p:txBody>
      </p:sp>
      <p:pic>
        <p:nvPicPr>
          <p:cNvPr id="38916" name="Picture 12">
            <a:extLst>
              <a:ext uri="{FF2B5EF4-FFF2-40B4-BE49-F238E27FC236}">
                <a16:creationId xmlns:a16="http://schemas.microsoft.com/office/drawing/2014/main" id="{C8C78F3A-60C3-4ED6-82F7-E1F24644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098550"/>
            <a:ext cx="65563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D5B780-A97F-4300-903A-1E7E1A4E6D60}"/>
                  </a:ext>
                </a:extLst>
              </p14:cNvPr>
              <p14:cNvContentPartPr/>
              <p14:nvPr/>
            </p14:nvContentPartPr>
            <p14:xfrm>
              <a:off x="327600" y="947520"/>
              <a:ext cx="8224200" cy="345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D5B780-A97F-4300-903A-1E7E1A4E6D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938160"/>
                <a:ext cx="8242920" cy="346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DCFD01F-29E1-42B6-8797-1D0ECD98D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Checkpoints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F515564-FA40-4057-BE45-2C7CC83A29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en-US"/>
              <a:t>Redoing/undoing all transactions recorded in the log can be very slow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processing the entire log is time-consuming if the system has run for a long time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we might unnecessarily redo transactions which have already output their updates to the database.</a:t>
            </a:r>
          </a:p>
          <a:p>
            <a:pPr marL="381000" indent="-381000"/>
            <a:r>
              <a:rPr lang="en-US" altLang="en-US"/>
              <a:t>Streamline recovery procedure by periodically performing </a:t>
            </a:r>
            <a:r>
              <a:rPr lang="en-US" altLang="en-US" b="1">
                <a:solidFill>
                  <a:srgbClr val="000099"/>
                </a:solidFill>
              </a:rPr>
              <a:t>checkpointing</a:t>
            </a:r>
            <a:r>
              <a:rPr lang="en-US" altLang="en-US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Output all log records currently residing in main memory onto stable storage.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Output all modified buffer blocks to the disk.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Write a log record &lt;</a:t>
            </a:r>
            <a:r>
              <a:rPr lang="en-US" altLang="en-US" b="1"/>
              <a:t> checkpoint  </a:t>
            </a:r>
            <a:r>
              <a:rPr lang="en-US" altLang="en-US" i="1"/>
              <a:t>L</a:t>
            </a:r>
            <a:r>
              <a:rPr lang="en-US" altLang="en-US"/>
              <a:t>&gt; onto stable storage where </a:t>
            </a:r>
            <a:r>
              <a:rPr lang="en-US" altLang="en-US" i="1"/>
              <a:t>L</a:t>
            </a:r>
            <a:r>
              <a:rPr lang="en-US" altLang="en-US"/>
              <a:t> is a list of all transactions active at the time of checkpoint.</a:t>
            </a:r>
          </a:p>
          <a:p>
            <a:pPr marL="800100" lvl="1" indent="-342900"/>
            <a:r>
              <a:rPr lang="en-US" altLang="en-US"/>
              <a:t>All updates are stopped while doing checkpointing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255D35F-92DE-4293-999C-0208FC256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Checkpoints (continued)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71DFFBC-D3B8-40CE-AC38-3BF3E9BA23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en-US"/>
              <a:t>During recovery we need to consider only the most recent transaction T</a:t>
            </a:r>
            <a:r>
              <a:rPr lang="en-US" altLang="en-US" baseline="-25000"/>
              <a:t>i</a:t>
            </a:r>
            <a:r>
              <a:rPr lang="en-US" altLang="en-US"/>
              <a:t> that started before the checkpoint, and transactions that started after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Scan backwards from end of log to find the most recent &lt;</a:t>
            </a:r>
            <a:r>
              <a:rPr lang="en-US" altLang="en-US" b="1"/>
              <a:t>checkpoint </a:t>
            </a:r>
            <a:r>
              <a:rPr lang="en-US" altLang="en-US" i="1"/>
              <a:t>L</a:t>
            </a:r>
            <a:r>
              <a:rPr lang="en-US" altLang="en-US"/>
              <a:t>&gt; record </a:t>
            </a:r>
          </a:p>
          <a:p>
            <a:pPr marL="800100" lvl="1" indent="-342900"/>
            <a:r>
              <a:rPr lang="en-US" altLang="en-US"/>
              <a:t>Only transactions that are in </a:t>
            </a:r>
            <a:r>
              <a:rPr lang="en-US" altLang="en-US" i="1"/>
              <a:t>L</a:t>
            </a:r>
            <a:r>
              <a:rPr lang="en-US" altLang="en-US"/>
              <a:t> or started after the checkpoint need to be redone or undone</a:t>
            </a:r>
          </a:p>
          <a:p>
            <a:pPr marL="800100" lvl="1" indent="-342900"/>
            <a:r>
              <a:rPr lang="en-US" altLang="en-US"/>
              <a:t>Transactions that committed or aborted before the checkpoint already have all their updates output to stable storage.</a:t>
            </a:r>
          </a:p>
          <a:p>
            <a:pPr marL="381000" indent="-381000"/>
            <a:r>
              <a:rPr lang="en-US" altLang="en-US"/>
              <a:t>Some earlier part of the log may be needed for undo operations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Continue scanning backwards till a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b="1"/>
              <a:t> start</a:t>
            </a:r>
            <a:r>
              <a:rPr lang="en-US" altLang="en-US"/>
              <a:t>&gt; is found for every transaction </a:t>
            </a:r>
            <a:r>
              <a:rPr lang="en-US" altLang="en-US" i="1"/>
              <a:t>T</a:t>
            </a:r>
            <a:r>
              <a:rPr lang="en-US" altLang="en-US" i="1" baseline="-25000"/>
              <a:t>i </a:t>
            </a:r>
            <a:r>
              <a:rPr lang="en-US" altLang="en-US" i="1"/>
              <a:t> </a:t>
            </a:r>
            <a:r>
              <a:rPr lang="en-US" altLang="en-US"/>
              <a:t>in </a:t>
            </a:r>
            <a:r>
              <a:rPr lang="en-US" altLang="en-US" i="1"/>
              <a:t>L</a:t>
            </a:r>
            <a:r>
              <a:rPr lang="en-US" altLang="en-US"/>
              <a:t>.</a:t>
            </a:r>
          </a:p>
          <a:p>
            <a:pPr marL="800100" lvl="1" indent="-342900"/>
            <a:r>
              <a:rPr lang="en-US" altLang="en-US"/>
              <a:t>Parts of log prior to earliest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b="1"/>
              <a:t> start</a:t>
            </a:r>
            <a:r>
              <a:rPr lang="en-US" altLang="en-US"/>
              <a:t>&gt; record above are not needed for recovery, and can be erased whenever desired.</a:t>
            </a:r>
          </a:p>
          <a:p>
            <a:pPr marL="800100" lvl="1" indent="-342900"/>
            <a:endParaRPr lang="en-US" altLang="en-US"/>
          </a:p>
          <a:p>
            <a:pPr marL="800100" lvl="1" indent="-342900">
              <a:buFont typeface="Monotype Sorts" charset="2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5C35978-420F-4953-8756-278F7C420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Checkpoints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D19565E-0978-434C-99F8-596E07AF7B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63650"/>
            <a:ext cx="7691438" cy="5000625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can be ignored (updates already output to disk due to checkpoint)</a:t>
            </a:r>
          </a:p>
          <a:p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3</a:t>
            </a:r>
            <a:r>
              <a:rPr lang="en-US" altLang="en-US"/>
              <a:t> redone.</a:t>
            </a:r>
          </a:p>
          <a:p>
            <a:r>
              <a:rPr lang="en-US" altLang="en-US" i="1"/>
              <a:t>T</a:t>
            </a:r>
            <a:r>
              <a:rPr lang="en-US" altLang="en-US" baseline="-25000"/>
              <a:t>4</a:t>
            </a:r>
            <a:r>
              <a:rPr lang="en-US" altLang="en-US"/>
              <a:t> undone</a:t>
            </a:r>
          </a:p>
        </p:txBody>
      </p:sp>
      <p:sp>
        <p:nvSpPr>
          <p:cNvPr id="45060" name="Line 4">
            <a:extLst>
              <a:ext uri="{FF2B5EF4-FFF2-40B4-BE49-F238E27FC236}">
                <a16:creationId xmlns:a16="http://schemas.microsoft.com/office/drawing/2014/main" id="{222E949A-9035-490B-9974-C7F541402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F5514320-790E-4BE4-B038-DECD19327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76F72365-55FB-48B5-90A8-5E4279F2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83F4F99E-F06B-4403-A63F-E5F2ED7F0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i="1" baseline="-25000"/>
              <a:t>c</a:t>
            </a:r>
            <a:endParaRPr lang="en-US" altLang="en-US" sz="2000" i="1"/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FCC02193-B26D-4A7D-A792-DBF5BC2F4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f</a:t>
            </a:r>
            <a:endParaRPr lang="en-US" altLang="en-US" sz="2000" i="1"/>
          </a:p>
        </p:txBody>
      </p:sp>
      <p:sp>
        <p:nvSpPr>
          <p:cNvPr id="45065" name="Line 9">
            <a:extLst>
              <a:ext uri="{FF2B5EF4-FFF2-40B4-BE49-F238E27FC236}">
                <a16:creationId xmlns:a16="http://schemas.microsoft.com/office/drawing/2014/main" id="{57206DA7-BC1B-4155-9CFA-F7F6D2324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60C7A387-59EC-4CCE-9530-40C2F822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CE366F5D-B7B4-41B5-89A3-3E34BAB5E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5744411-B03B-420D-8D3C-C808DB82B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B2ABF9-7838-413A-A3EF-5C4CFB5ED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3EC7EE6A-A841-493A-BDAC-30C020566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802DC407-FFBE-43D1-A019-DB2F33BA1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327C2A4F-2226-43D2-90CC-0644F5D41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D8B9040E-CEAE-4844-97A8-B345E862D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41552492-6BE0-49CB-9491-22739EC27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5A105680-4AD0-4E85-A40B-1B3ED0CF5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BF497D74-5EEE-4A62-8C79-FF6E80F79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6EDB3C9C-28EA-43F5-BD19-6CBC7667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endParaRPr lang="en-US" altLang="en-US" sz="2000" i="1"/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DC6F545D-D697-4669-B543-EBAAF3B6B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endParaRPr lang="en-US" altLang="en-US" sz="2000" i="1"/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E21E4B7-CFCE-4587-9ABA-A1603C9B9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3</a:t>
            </a:r>
            <a:endParaRPr lang="en-US" altLang="en-US" sz="2000" i="1"/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AFC2B842-1FC2-41EB-BD0E-1F4E2F1B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4</a:t>
            </a:r>
            <a:endParaRPr lang="en-US" altLang="en-US" sz="2000" i="1"/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70C9B436-FC27-4E92-8574-4989FD6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checkpoint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A5A36223-1A22-499E-B245-09B4E9E5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system failure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B98CCB-78CC-4557-8D30-6ED0A187356C}"/>
                  </a:ext>
                </a:extLst>
              </p14:cNvPr>
              <p14:cNvContentPartPr/>
              <p14:nvPr/>
            </p14:nvContentPartPr>
            <p14:xfrm>
              <a:off x="1315080" y="1248480"/>
              <a:ext cx="5915520" cy="374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B98CCB-78CC-4557-8D30-6ED0A18735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720" y="1239120"/>
                <a:ext cx="5934240" cy="376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DF2235AB-01BD-4BE1-BF06-160EDEC327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95438"/>
            <a:ext cx="77724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Recovery Algorithm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410665BD-2E54-455C-B6F1-4EE3F0C279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7775" y="2803525"/>
            <a:ext cx="7210425" cy="1543050"/>
          </a:xfrm>
        </p:spPr>
        <p:txBody>
          <a:bodyPr/>
          <a:lstStyle/>
          <a:p>
            <a:pPr algn="l">
              <a:buFont typeface="Monotype Sorts" charset="2"/>
              <a:buChar char="n"/>
            </a:pPr>
            <a:r>
              <a:rPr lang="en-US" altLang="en-US" b="1"/>
              <a:t> So far: </a:t>
            </a:r>
            <a:r>
              <a:rPr lang="en-US" altLang="en-US"/>
              <a:t>we covered key concepts</a:t>
            </a:r>
          </a:p>
          <a:p>
            <a:pPr algn="l">
              <a:buFont typeface="Monotype Sorts" charset="2"/>
              <a:buChar char="n"/>
            </a:pPr>
            <a:r>
              <a:rPr lang="en-US" altLang="en-US"/>
              <a:t> </a:t>
            </a:r>
            <a:r>
              <a:rPr lang="en-US" altLang="en-US" b="1"/>
              <a:t>Now</a:t>
            </a:r>
            <a:r>
              <a:rPr lang="en-US" altLang="en-US"/>
              <a:t>: we present the components of the basic recovery algorithm</a:t>
            </a:r>
          </a:p>
          <a:p>
            <a:pPr algn="l">
              <a:buFont typeface="Monotype Sorts" charset="2"/>
              <a:buChar char="n"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2B2A297-D35D-4604-805E-F972CB796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Recovery Algorithm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94AD88C-8FB8-4BF1-B998-47F08D97B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45425" cy="5284787"/>
          </a:xfrm>
        </p:spPr>
        <p:txBody>
          <a:bodyPr/>
          <a:lstStyle/>
          <a:p>
            <a:r>
              <a:rPr lang="en-US" altLang="en-US" b="1" dirty="0"/>
              <a:t>Logging</a:t>
            </a:r>
            <a:r>
              <a:rPr lang="en-US" altLang="en-US" dirty="0"/>
              <a:t> (during normal operation):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at transaction start</a:t>
            </a:r>
          </a:p>
          <a:p>
            <a:pPr lvl="1"/>
            <a:r>
              <a:rPr lang="en-US" altLang="en-US" i="1" dirty="0"/>
              <a:t>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for each update, and </a:t>
            </a:r>
          </a:p>
          <a:p>
            <a:pPr lvl="1"/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commit</a:t>
            </a:r>
            <a:r>
              <a:rPr lang="en-US" altLang="en-US" i="1" dirty="0"/>
              <a:t>&gt; </a:t>
            </a:r>
            <a:r>
              <a:rPr lang="en-US" altLang="en-US" dirty="0"/>
              <a:t>at transaction end</a:t>
            </a:r>
            <a:endParaRPr lang="en-US" altLang="en-US" b="1" dirty="0"/>
          </a:p>
          <a:p>
            <a:r>
              <a:rPr lang="en-US" altLang="en-US" b="1" dirty="0"/>
              <a:t>Transaction rollback (during normal operation)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be the transaction to be rolled back</a:t>
            </a:r>
          </a:p>
          <a:p>
            <a:pPr lvl="1"/>
            <a:r>
              <a:rPr lang="en-US" altLang="en-US" dirty="0"/>
              <a:t>Scan log backwards from the end, and for each log record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of the form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</a:p>
          <a:p>
            <a:pPr lvl="2"/>
            <a:r>
              <a:rPr lang="en-US" altLang="en-US" dirty="0"/>
              <a:t>perform the undo by writing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1 </a:t>
            </a:r>
            <a:r>
              <a:rPr lang="en-US" altLang="en-US" dirty="0"/>
              <a:t>to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</a:t>
            </a:r>
          </a:p>
          <a:p>
            <a:pPr lvl="2"/>
            <a:r>
              <a:rPr lang="en-US" altLang="en-US" dirty="0"/>
              <a:t>write a redo-only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&gt; </a:t>
            </a:r>
          </a:p>
          <a:p>
            <a:pPr lvl="3"/>
            <a:r>
              <a:rPr lang="en-US" altLang="en-US" dirty="0"/>
              <a:t>such log records are called </a:t>
            </a:r>
            <a:r>
              <a:rPr lang="en-US" altLang="en-US" b="1" dirty="0">
                <a:solidFill>
                  <a:srgbClr val="000099"/>
                </a:solidFill>
              </a:rPr>
              <a:t>compensation log records</a:t>
            </a:r>
          </a:p>
          <a:p>
            <a:pPr lvl="1"/>
            <a:r>
              <a:rPr lang="en-US" altLang="en-US" dirty="0"/>
              <a:t>Once the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is found stop the scan and write the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E2D564-69B6-469E-B582-2A4159B4AEAC}"/>
                  </a:ext>
                </a:extLst>
              </p14:cNvPr>
              <p14:cNvContentPartPr/>
              <p14:nvPr/>
            </p14:nvContentPartPr>
            <p14:xfrm>
              <a:off x="162000" y="623880"/>
              <a:ext cx="8746920" cy="543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E2D564-69B6-469E-B582-2A4159B4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" y="614520"/>
                <a:ext cx="8765640" cy="545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E3AFB20F-7F47-4EC4-B24C-B64CC46FD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Recovery from failure</a:t>
            </a:r>
            <a:r>
              <a:rPr lang="en-US" altLang="en-US" dirty="0"/>
              <a:t>: Two phases</a:t>
            </a:r>
          </a:p>
          <a:p>
            <a:pPr marL="800100" lvl="1" indent="-342900"/>
            <a:r>
              <a:rPr lang="en-US" altLang="en-US" b="1" dirty="0">
                <a:solidFill>
                  <a:srgbClr val="000099"/>
                </a:solidFill>
              </a:rPr>
              <a:t>Redo phase</a:t>
            </a:r>
            <a:r>
              <a:rPr lang="en-US" altLang="en-US" dirty="0"/>
              <a:t>:  replay updates of </a:t>
            </a:r>
            <a:r>
              <a:rPr lang="en-US" altLang="en-US" b="1" dirty="0"/>
              <a:t>all</a:t>
            </a:r>
            <a:r>
              <a:rPr lang="en-US" altLang="en-US" dirty="0"/>
              <a:t> transactions, whether they committed, aborted, or are incomplete, including transaction rollback during normal operations</a:t>
            </a:r>
          </a:p>
          <a:p>
            <a:pPr marL="800100" lvl="1" indent="-342900"/>
            <a:r>
              <a:rPr lang="en-US" altLang="en-US" b="1" dirty="0">
                <a:solidFill>
                  <a:srgbClr val="000099"/>
                </a:solidFill>
              </a:rPr>
              <a:t>Undo phase</a:t>
            </a:r>
            <a:r>
              <a:rPr lang="en-US" altLang="en-US" dirty="0"/>
              <a:t>: undo all incomplete transactions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E9CD65B-C37A-4029-AAF9-F89897B71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Recovery Algorithm (Cont.)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C29CCB-3B44-47A6-822C-0AC3C2E09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Failure Classification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030BAD-5216-498A-9856-08D5A84C5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Transaction failure</a:t>
            </a:r>
            <a:r>
              <a:rPr lang="en-US" altLang="en-US">
                <a:solidFill>
                  <a:srgbClr val="FF0000"/>
                </a:solidFill>
              </a:rPr>
              <a:t> :</a:t>
            </a:r>
          </a:p>
          <a:p>
            <a:pPr lvl="1"/>
            <a:r>
              <a:rPr lang="en-US" altLang="en-US" b="1"/>
              <a:t>Logical errors</a:t>
            </a:r>
            <a:r>
              <a:rPr lang="en-US" altLang="en-US"/>
              <a:t>: transaction cannot complete due to some internal error condition</a:t>
            </a:r>
          </a:p>
          <a:p>
            <a:pPr lvl="1"/>
            <a:r>
              <a:rPr lang="en-US" altLang="en-US" b="1"/>
              <a:t>System errors</a:t>
            </a:r>
            <a:r>
              <a:rPr lang="en-US" altLang="en-US"/>
              <a:t>: the database system must terminate an active transaction due to an error condition (e.g., deadlock)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System crash</a:t>
            </a:r>
            <a:r>
              <a:rPr lang="en-US" altLang="en-US">
                <a:solidFill>
                  <a:srgbClr val="FF0000"/>
                </a:solidFill>
              </a:rPr>
              <a:t>: </a:t>
            </a:r>
            <a:r>
              <a:rPr lang="en-US" altLang="en-US"/>
              <a:t>a power failure or other hardware or software failure causes the system to crash.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</a:rPr>
              <a:t>Fail-stop assumption</a:t>
            </a:r>
            <a:r>
              <a:rPr lang="en-US" altLang="en-US"/>
              <a:t>: non-volatile storage contents are assumed to not be corrupted by system crash</a:t>
            </a:r>
          </a:p>
          <a:p>
            <a:pPr lvl="2"/>
            <a:r>
              <a:rPr lang="en-US" altLang="en-US"/>
              <a:t>Database systems have numerous integrity checks to prevent corruption of disk data 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Disk failure</a:t>
            </a:r>
            <a:r>
              <a:rPr lang="en-US" altLang="en-US">
                <a:solidFill>
                  <a:srgbClr val="FF0000"/>
                </a:solidFill>
              </a:rPr>
              <a:t>: </a:t>
            </a:r>
            <a:r>
              <a:rPr lang="en-US" altLang="en-US"/>
              <a:t>a head crash or similar disk failure destroys all or part of disk storage</a:t>
            </a:r>
          </a:p>
          <a:p>
            <a:pPr lvl="1"/>
            <a:r>
              <a:rPr lang="en-US" altLang="en-US"/>
              <a:t>Destruction is assumed to be detectable: disk drives use checksums to detect failures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E3AFB20F-7F47-4EC4-B24C-B64CC46FD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Redo phase</a:t>
            </a:r>
            <a:r>
              <a:rPr lang="en-US" altLang="en-US" dirty="0"/>
              <a:t>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/>
              <a:t>Find last &lt;</a:t>
            </a:r>
            <a:r>
              <a:rPr lang="en-US" altLang="en-US" b="1" dirty="0"/>
              <a:t>checkpoint</a:t>
            </a:r>
            <a:r>
              <a:rPr lang="en-US" altLang="en-US" dirty="0"/>
              <a:t> </a:t>
            </a:r>
            <a:r>
              <a:rPr lang="en-US" altLang="en-US" i="1" dirty="0"/>
              <a:t>L</a:t>
            </a:r>
            <a:r>
              <a:rPr lang="en-US" altLang="en-US" dirty="0"/>
              <a:t>&gt; record, and set undo-list to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/>
              <a:t>Scan forward from above &lt;</a:t>
            </a:r>
            <a:r>
              <a:rPr lang="en-US" altLang="en-US" b="1" dirty="0"/>
              <a:t>checkpoint</a:t>
            </a:r>
            <a:r>
              <a:rPr lang="en-US" altLang="en-US" dirty="0"/>
              <a:t> </a:t>
            </a:r>
            <a:r>
              <a:rPr lang="en-US" altLang="en-US" i="1" dirty="0"/>
              <a:t>L</a:t>
            </a:r>
            <a:r>
              <a:rPr lang="en-US" altLang="en-US" dirty="0"/>
              <a:t>&gt; record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Whenever a 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,</a:t>
            </a:r>
            <a:r>
              <a:rPr lang="en-US" altLang="en-US" dirty="0"/>
              <a:t> or a redo-only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is found, redo it by writing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2  </a:t>
            </a:r>
            <a:r>
              <a:rPr lang="en-US" altLang="en-US" dirty="0"/>
              <a:t>to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Whenever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is found, add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to undo-list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Whenever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 </a:t>
            </a:r>
            <a:r>
              <a:rPr lang="en-US" altLang="en-US" b="1" dirty="0"/>
              <a:t>commit</a:t>
            </a:r>
            <a:r>
              <a:rPr lang="en-US" altLang="en-US" i="1" dirty="0"/>
              <a:t>&gt; or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  <a:r>
              <a:rPr lang="en-US" altLang="en-US" dirty="0"/>
              <a:t>is found, remove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 </a:t>
            </a:r>
            <a:r>
              <a:rPr lang="en-US" altLang="en-US" dirty="0"/>
              <a:t>from undo-list</a:t>
            </a:r>
          </a:p>
          <a:p>
            <a:r>
              <a:rPr lang="en-US" altLang="en-US" dirty="0"/>
              <a:t>At end of redo phase, undo-list contains only list of all transactions that are incomplete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E9CD65B-C37A-4029-AAF9-F89897B71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Recovery Algorithm (Cont.)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41C0CF-DDB7-4567-9882-5AB4F0BC960F}"/>
                  </a:ext>
                </a:extLst>
              </p14:cNvPr>
              <p14:cNvContentPartPr/>
              <p14:nvPr/>
            </p14:nvContentPartPr>
            <p14:xfrm>
              <a:off x="1030320" y="2000520"/>
              <a:ext cx="6092640" cy="452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41C0CF-DDB7-4567-9882-5AB4F0BC96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960" y="1991160"/>
                <a:ext cx="6111360" cy="45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530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22BE6F32-FA9F-47CA-9792-CD9E812F5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Recovery Algorithm (Cont.)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6A8574F-9718-4361-AD5C-08B497D9C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Undo phase: </a:t>
            </a:r>
            <a:endParaRPr lang="en-US" altLang="en-US" dirty="0"/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Whenever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is found where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Perform undo by writing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1</a:t>
            </a:r>
            <a:r>
              <a:rPr lang="en-US" altLang="en-US" dirty="0"/>
              <a:t> to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Write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Whenever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is found where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Write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Remove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Char char="l"/>
            </a:pPr>
            <a:r>
              <a:rPr lang="en-US" altLang="en-US" dirty="0"/>
              <a:t>i.e.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r>
              <a:rPr lang="en-US" altLang="en-US" dirty="0"/>
              <a:t>After undo phase completes, normal transaction processing can commence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4F69F4-B261-4FBF-B256-73E1D8DCDDEE}"/>
                  </a:ext>
                </a:extLst>
              </p14:cNvPr>
              <p14:cNvContentPartPr/>
              <p14:nvPr/>
            </p14:nvContentPartPr>
            <p14:xfrm>
              <a:off x="509400" y="842400"/>
              <a:ext cx="6773040" cy="479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4F69F4-B261-4FBF-B256-73E1D8DCD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040" y="833040"/>
                <a:ext cx="6791760" cy="480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Recovery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5B6DAD-E93F-471E-9ABF-0C2A2CD710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3388" y="5986463"/>
            <a:ext cx="7661275" cy="560387"/>
          </a:xfrm>
        </p:spPr>
        <p:txBody>
          <a:bodyPr/>
          <a:lstStyle/>
          <a:p>
            <a:r>
              <a:rPr lang="en-US" altLang="en-US" dirty="0"/>
              <a:t>Read Section 16.4 for more details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EB432C36-490A-4BF2-B66B-7CB1CBBE6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49350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CD15AF-0107-4B07-AF42-BFE4C19F9B74}"/>
                  </a:ext>
                </a:extLst>
              </p14:cNvPr>
              <p14:cNvContentPartPr/>
              <p14:nvPr/>
            </p14:nvContentPartPr>
            <p14:xfrm>
              <a:off x="1042920" y="750960"/>
              <a:ext cx="6643440" cy="561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CD15AF-0107-4B07-AF42-BFE4C19F9B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560" y="741600"/>
                <a:ext cx="6662160" cy="562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Recovery Example - Class Exercise A</a:t>
            </a:r>
            <a:endParaRPr lang="en-US" dirty="0">
              <a:ea typeface="+mj-ea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577149-3F4A-4479-B8F0-C0BD411ECC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64394"/>
            <a:ext cx="8077200" cy="560387"/>
          </a:xfrm>
        </p:spPr>
        <p:txBody>
          <a:bodyPr/>
          <a:lstStyle/>
          <a:p>
            <a:r>
              <a:rPr lang="en-US" altLang="en-US" dirty="0"/>
              <a:t>Show the steps taken by the recovery manger to recover from the crash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BD8673-6094-4EF2-B9A1-6E60BCA3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57303"/>
              </p:ext>
            </p:extLst>
          </p:nvPr>
        </p:nvGraphicFramePr>
        <p:xfrm>
          <a:off x="998806" y="1562100"/>
          <a:ext cx="7611794" cy="464776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53343837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2503786276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1882083367"/>
                    </a:ext>
                  </a:extLst>
                </a:gridCol>
              </a:tblGrid>
              <a:tr h="402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Redo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Undo Phase (undo T0)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59722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394576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&lt;T0,B,2000,2050&gt;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962345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73406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&lt;checkpoint L {T0,T1}&gt;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207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&lt;T1,C,700,600&gt;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401344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 commit&gt;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44619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2543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&lt;T2,A,500,400&gt;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38219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&lt;T0,B,2000&gt;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936298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 abort&gt;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173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6CC1FB-CC63-42BC-803F-2C4F69E4ADBA}"/>
                  </a:ext>
                </a:extLst>
              </p14:cNvPr>
              <p14:cNvContentPartPr/>
              <p14:nvPr/>
            </p14:nvContentPartPr>
            <p14:xfrm>
              <a:off x="3870720" y="2141640"/>
              <a:ext cx="4437000" cy="327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6CC1FB-CC63-42BC-803F-2C4F69E4A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1360" y="2132280"/>
                <a:ext cx="4455720" cy="329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8634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Recovery Example - Class Exercise A</a:t>
            </a:r>
            <a:endParaRPr lang="en-US" dirty="0">
              <a:ea typeface="+mj-ea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577149-3F4A-4479-B8F0-C0BD411ECC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8868" y="773430"/>
            <a:ext cx="8077200" cy="560387"/>
          </a:xfrm>
        </p:spPr>
        <p:txBody>
          <a:bodyPr/>
          <a:lstStyle/>
          <a:p>
            <a:r>
              <a:rPr lang="en-US" altLang="en-US" dirty="0"/>
              <a:t>Show the steps taken by the recovery manger to recover from the crash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CB7E9A-F080-408C-ABDD-4F23E6E94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99663"/>
              </p:ext>
            </p:extLst>
          </p:nvPr>
        </p:nvGraphicFramePr>
        <p:xfrm>
          <a:off x="974634" y="1199117"/>
          <a:ext cx="7526215" cy="5345430"/>
        </p:xfrm>
        <a:graphic>
          <a:graphicData uri="http://schemas.openxmlformats.org/drawingml/2006/table">
            <a:tbl>
              <a:tblPr/>
              <a:tblGrid>
                <a:gridCol w="2684873">
                  <a:extLst>
                    <a:ext uri="{9D8B030D-6E8A-4147-A177-3AD203B41FA5}">
                      <a16:colId xmlns:a16="http://schemas.microsoft.com/office/drawing/2014/main" val="3673813447"/>
                    </a:ext>
                  </a:extLst>
                </a:gridCol>
                <a:gridCol w="2617687">
                  <a:extLst>
                    <a:ext uri="{9D8B030D-6E8A-4147-A177-3AD203B41FA5}">
                      <a16:colId xmlns:a16="http://schemas.microsoft.com/office/drawing/2014/main" val="59206481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444401138"/>
                    </a:ext>
                  </a:extLst>
                </a:gridCol>
              </a:tblGrid>
              <a:tr h="25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Redo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Undo Phase (undo T0)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41661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39744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&lt;T0,B,2000,2050&gt;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80198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777037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&lt;checkpoint L </a:t>
                      </a:r>
                      <a:b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{T0,T1}&gt;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1. L = T0, 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39969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&lt;T1,C,700,600&gt;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2. C = 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707005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 commit&gt;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3. L = T0 (Remove T1, Commit </a:t>
                      </a:r>
                      <a:r>
                        <a:rPr lang="fr-FR" sz="1800" b="1" i="0" u="none" strike="noStrike" dirty="0" err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found</a:t>
                      </a:r>
                      <a:r>
                        <a:rPr lang="fr-FR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91679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     L = T0, T2 (Add T2, start found)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8. T2 Start found</a:t>
                      </a:r>
                      <a:b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add &lt;T2 abort&gt; to 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9368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&lt;T2,A,500,400&gt;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4. A = 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 T2 = 500</a:t>
                      </a:r>
                      <a:b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add &lt;T2, A, 500&gt; to 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328593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&lt;T0,B,2000&gt;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5. B =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92704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 abort&gt;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6. L = T2 (Remove T0, </a:t>
                      </a:r>
                      <a:r>
                        <a:rPr lang="fr-FR" sz="1800" b="1" i="0" u="none" strike="noStrike" dirty="0" err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Abort</a:t>
                      </a:r>
                      <a:r>
                        <a:rPr lang="fr-FR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800" b="1" i="0" u="none" strike="noStrike" dirty="0" err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found</a:t>
                      </a:r>
                      <a:r>
                        <a:rPr lang="fr-FR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95641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42688"/>
                  </a:ext>
                </a:extLst>
              </a:tr>
              <a:tr h="2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 A, 500&gt;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494658"/>
                  </a:ext>
                </a:extLst>
              </a:tr>
              <a:tr h="2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 abort&gt;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5365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5D1EFA-2119-4511-BBE6-3BC84A2BF1DD}"/>
                  </a:ext>
                </a:extLst>
              </p14:cNvPr>
              <p14:cNvContentPartPr/>
              <p14:nvPr/>
            </p14:nvContentPartPr>
            <p14:xfrm>
              <a:off x="891720" y="1774440"/>
              <a:ext cx="7941960" cy="489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5D1EFA-2119-4511-BBE6-3BC84A2BF1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360" y="1765080"/>
                <a:ext cx="7960680" cy="49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53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 Exercise – Example B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DFEBD35-9C47-4A92-945E-F8D1139C20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0388" y="1001713"/>
            <a:ext cx="8077200" cy="560387"/>
          </a:xfrm>
        </p:spPr>
        <p:txBody>
          <a:bodyPr/>
          <a:lstStyle/>
          <a:p>
            <a:r>
              <a:rPr lang="en-US" altLang="en-US"/>
              <a:t>Show the steps taken by the recovery manger to abort transaction T2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A706B2-A2A9-4570-B413-F4443572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69361"/>
              </p:ext>
            </p:extLst>
          </p:nvPr>
        </p:nvGraphicFramePr>
        <p:xfrm>
          <a:off x="1125413" y="1674054"/>
          <a:ext cx="7244863" cy="3826410"/>
        </p:xfrm>
        <a:graphic>
          <a:graphicData uri="http://schemas.openxmlformats.org/drawingml/2006/table">
            <a:tbl>
              <a:tblPr/>
              <a:tblGrid>
                <a:gridCol w="3021727">
                  <a:extLst>
                    <a:ext uri="{9D8B030D-6E8A-4147-A177-3AD203B41FA5}">
                      <a16:colId xmlns:a16="http://schemas.microsoft.com/office/drawing/2014/main" val="2885606894"/>
                    </a:ext>
                  </a:extLst>
                </a:gridCol>
                <a:gridCol w="2703826">
                  <a:extLst>
                    <a:ext uri="{9D8B030D-6E8A-4147-A177-3AD203B41FA5}">
                      <a16:colId xmlns:a16="http://schemas.microsoft.com/office/drawing/2014/main" val="423397805"/>
                    </a:ext>
                  </a:extLst>
                </a:gridCol>
                <a:gridCol w="1519310">
                  <a:extLst>
                    <a:ext uri="{9D8B030D-6E8A-4147-A177-3AD203B41FA5}">
                      <a16:colId xmlns:a16="http://schemas.microsoft.com/office/drawing/2014/main" val="3754117481"/>
                    </a:ext>
                  </a:extLst>
                </a:gridCol>
              </a:tblGrid>
              <a:tr h="382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Undo Phase (undo T2)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6602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324200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&lt;T1,p2,100,200&gt;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26647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&lt;T1,p1,50,60&gt;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293481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09358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&lt;T3,p4,100,200&gt;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95768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&lt;T3 commit&gt;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780556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&lt;T2,p5,200,300&gt;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9903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&lt;T2,p3,200,300&gt;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879609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XXT2 CRASH 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7689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048E07-6220-4F8F-850D-542BB40EB9B7}"/>
                  </a:ext>
                </a:extLst>
              </p14:cNvPr>
              <p14:cNvContentPartPr/>
              <p14:nvPr/>
            </p14:nvContentPartPr>
            <p14:xfrm>
              <a:off x="3332520" y="2237760"/>
              <a:ext cx="5558040" cy="315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048E07-6220-4F8F-850D-542BB40EB9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3160" y="2228400"/>
                <a:ext cx="5576760" cy="317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 Exercise – Example B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D5759B5-6F15-4EFC-9190-3DD06885A4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0388" y="1001713"/>
            <a:ext cx="8077200" cy="560387"/>
          </a:xfrm>
        </p:spPr>
        <p:txBody>
          <a:bodyPr/>
          <a:lstStyle/>
          <a:p>
            <a:r>
              <a:rPr lang="en-US" altLang="en-US"/>
              <a:t>Show the steps taken by the recovery manger to abort transaction T2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E799CA-DD38-4995-995A-832B0C5E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09806"/>
              </p:ext>
            </p:extLst>
          </p:nvPr>
        </p:nvGraphicFramePr>
        <p:xfrm>
          <a:off x="1069145" y="1562100"/>
          <a:ext cx="6935372" cy="4294186"/>
        </p:xfrm>
        <a:graphic>
          <a:graphicData uri="http://schemas.openxmlformats.org/drawingml/2006/table">
            <a:tbl>
              <a:tblPr/>
              <a:tblGrid>
                <a:gridCol w="2892642">
                  <a:extLst>
                    <a:ext uri="{9D8B030D-6E8A-4147-A177-3AD203B41FA5}">
                      <a16:colId xmlns:a16="http://schemas.microsoft.com/office/drawing/2014/main" val="2434343211"/>
                    </a:ext>
                  </a:extLst>
                </a:gridCol>
                <a:gridCol w="2565622">
                  <a:extLst>
                    <a:ext uri="{9D8B030D-6E8A-4147-A177-3AD203B41FA5}">
                      <a16:colId xmlns:a16="http://schemas.microsoft.com/office/drawing/2014/main" val="1014027603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1998713834"/>
                    </a:ext>
                  </a:extLst>
                </a:gridCol>
              </a:tblGrid>
              <a:tr h="330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Undo Phase (undo T2)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5372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4- T2 abort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85747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&lt;T1,p2,100,200&gt;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19584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&lt;T1,p1,50,60&gt;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30300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3- p5 = 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64806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&lt;T3,p4,100,200&gt;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26977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&lt;T3 commit&gt;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623659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&lt;T2,p5,200,300&gt;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2- p5 = 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7693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&lt;T2,p3,200,300&gt;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1- P3 = 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28636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&lt;T2,p3,200&gt;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85163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09868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&lt;T2,p5,100&gt;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51403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 abort&gt;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15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5DDFB1-7CED-4A29-8F14-A70860411FAF}"/>
                  </a:ext>
                </a:extLst>
              </p14:cNvPr>
              <p14:cNvContentPartPr/>
              <p14:nvPr/>
            </p14:nvContentPartPr>
            <p14:xfrm>
              <a:off x="294840" y="965520"/>
              <a:ext cx="7841880" cy="534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5DDFB1-7CED-4A29-8F14-A70860411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80" y="956160"/>
                <a:ext cx="7860600" cy="536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C71F99D-A624-4208-9C21-40753BE69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Log Record Buffering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04AEFF7-AF3A-4983-AB33-6DD0155DB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8039100" cy="5219700"/>
          </a:xfrm>
        </p:spPr>
        <p:txBody>
          <a:bodyPr/>
          <a:lstStyle/>
          <a:p>
            <a:r>
              <a:rPr lang="en-US" altLang="en-US" dirty="0"/>
              <a:t>High overhead when writing logs to stable storage</a:t>
            </a:r>
          </a:p>
          <a:p>
            <a:r>
              <a:rPr lang="en-US" altLang="en-US" dirty="0"/>
              <a:t>Output in units of blocks, which are not always full, causing large output</a:t>
            </a:r>
          </a:p>
          <a:p>
            <a:endParaRPr lang="en-US" altLang="en-US" b="1" dirty="0">
              <a:solidFill>
                <a:srgbClr val="000099"/>
              </a:solidFill>
            </a:endParaRPr>
          </a:p>
          <a:p>
            <a:r>
              <a:rPr lang="en-US" altLang="en-US" b="1" dirty="0">
                <a:solidFill>
                  <a:srgbClr val="000099"/>
                </a:solidFill>
              </a:rPr>
              <a:t>Log record buffering</a:t>
            </a:r>
            <a:r>
              <a:rPr lang="en-US" altLang="en-US" dirty="0"/>
              <a:t>: log records are buffered in main memory, instead of being output directly to stable storage.</a:t>
            </a:r>
          </a:p>
          <a:p>
            <a:pPr lvl="1"/>
            <a:r>
              <a:rPr lang="en-US" altLang="en-US" dirty="0"/>
              <a:t>Log records are output to stable storage when a block of log records in the buffer is full, or a </a:t>
            </a:r>
            <a:r>
              <a:rPr lang="en-US" altLang="en-US" b="1" dirty="0">
                <a:solidFill>
                  <a:srgbClr val="000099"/>
                </a:solidFill>
              </a:rPr>
              <a:t>log force</a:t>
            </a:r>
            <a:r>
              <a:rPr lang="en-US" altLang="en-US" dirty="0"/>
              <a:t> operation is executed.</a:t>
            </a:r>
          </a:p>
          <a:p>
            <a:r>
              <a:rPr lang="en-US" altLang="en-US" dirty="0"/>
              <a:t>Log force is performed to commit a transaction by forcing all its log records (including the commit record) to stable storage.</a:t>
            </a:r>
          </a:p>
          <a:p>
            <a:r>
              <a:rPr lang="en-US" altLang="en-US" dirty="0"/>
              <a:t>Several log records can thus be output using a single output operation, reducing the I/O cost.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CD731E9-55D9-475A-9D9A-E34CEF7BC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Database Buffering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93AF1D4-7155-4CF3-9641-E289FB1E1E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0900" y="1106488"/>
            <a:ext cx="8064500" cy="5283200"/>
          </a:xfrm>
        </p:spPr>
        <p:txBody>
          <a:bodyPr/>
          <a:lstStyle/>
          <a:p>
            <a:r>
              <a:rPr lang="en-US" altLang="en-US"/>
              <a:t>Database maintains an in-memory buffer of data blocks</a:t>
            </a:r>
          </a:p>
          <a:p>
            <a:pPr lvl="1"/>
            <a:r>
              <a:rPr lang="en-US" altLang="en-US"/>
              <a:t>When a new block is needed, if buffer is full an existing block needs to be removed from buffer</a:t>
            </a:r>
          </a:p>
          <a:p>
            <a:pPr lvl="1"/>
            <a:r>
              <a:rPr lang="en-US" altLang="en-US"/>
              <a:t>If the block chosen for removal has been updated, it must be output to disk</a:t>
            </a:r>
          </a:p>
          <a:p>
            <a:r>
              <a:rPr lang="en-US" altLang="en-US"/>
              <a:t>The recovery algorithm supports the </a:t>
            </a:r>
            <a:r>
              <a:rPr lang="en-US" altLang="en-US" b="1">
                <a:solidFill>
                  <a:srgbClr val="000099"/>
                </a:solidFill>
              </a:rPr>
              <a:t>no-force policy</a:t>
            </a:r>
            <a:r>
              <a:rPr lang="en-US" altLang="en-US"/>
              <a:t>: i.e., updated blocks need not be written to disk when transaction commits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</a:rPr>
              <a:t>force policy</a:t>
            </a:r>
            <a:r>
              <a:rPr lang="en-US" altLang="en-US"/>
              <a:t>: requires updated blocks to be written at commit</a:t>
            </a:r>
          </a:p>
          <a:p>
            <a:pPr lvl="2"/>
            <a:r>
              <a:rPr lang="en-US" altLang="en-US"/>
              <a:t>More expensive commit</a:t>
            </a:r>
          </a:p>
          <a:p>
            <a:r>
              <a:rPr lang="en-US" altLang="en-US"/>
              <a:t>The recovery algorithm supports the </a:t>
            </a:r>
            <a:r>
              <a:rPr lang="en-US" altLang="en-US" b="1">
                <a:solidFill>
                  <a:srgbClr val="000099"/>
                </a:solidFill>
              </a:rPr>
              <a:t>steal policy</a:t>
            </a:r>
            <a:r>
              <a:rPr lang="en-US" altLang="en-US"/>
              <a:t>:i.e., blocks containing updates of uncommitted transactions can be written to disk, even before the transaction commits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E878430-5806-4716-9F6E-C6B9FC9F7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Buffer Management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DCC5AE2F-884F-40CB-AE45-DDEEDAA42C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Database buffer can be implemented either</a:t>
            </a:r>
          </a:p>
          <a:p>
            <a:pPr lvl="1"/>
            <a:r>
              <a:rPr lang="en-US" altLang="en-US"/>
              <a:t>in an area of real main-memory reserved for the database, or</a:t>
            </a:r>
          </a:p>
          <a:p>
            <a:pPr lvl="1"/>
            <a:r>
              <a:rPr lang="en-US" altLang="en-US"/>
              <a:t>in virtual memory</a:t>
            </a:r>
          </a:p>
          <a:p>
            <a:r>
              <a:rPr lang="en-US" altLang="en-US"/>
              <a:t>Implementing buffer in reserved main-memory has drawbacks:</a:t>
            </a:r>
          </a:p>
          <a:p>
            <a:pPr lvl="1"/>
            <a:r>
              <a:rPr lang="en-US" altLang="en-US"/>
              <a:t>Memory is partitioned before-hand between database buffer and applications, limiting flexibility.  </a:t>
            </a:r>
          </a:p>
          <a:p>
            <a:pPr lvl="1"/>
            <a:r>
              <a:rPr lang="en-US" altLang="en-US"/>
              <a:t>Needs may change, and although operating system knows best how memory should be divided up at any time, it cannot change the partitioning of memory.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5AC0AD0-F5B7-4952-9128-2C48CB12C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899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Recovery Algorithms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02760D-4A77-466A-9624-D2FFAF34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773723"/>
            <a:ext cx="8077200" cy="5739619"/>
          </a:xfrm>
        </p:spPr>
        <p:txBody>
          <a:bodyPr/>
          <a:lstStyle/>
          <a:p>
            <a:pPr marL="57150" indent="0">
              <a:buNone/>
            </a:pPr>
            <a:r>
              <a:rPr lang="en-US" altLang="en-US" dirty="0"/>
              <a:t>To determine how system should recover from failures, we need to first identify failure modes of devices storing data. </a:t>
            </a:r>
          </a:p>
          <a:p>
            <a:pPr marL="57150" indent="0">
              <a:buNone/>
            </a:pPr>
            <a:r>
              <a:rPr lang="en-US" altLang="en-US" dirty="0"/>
              <a:t>Then we can propose recovery algorithms.</a:t>
            </a:r>
          </a:p>
          <a:p>
            <a:pPr marL="57150" indent="0">
              <a:buNone/>
            </a:pPr>
            <a:endParaRPr lang="en-US" altLang="en-US" dirty="0"/>
          </a:p>
          <a:p>
            <a:pPr marL="381000" indent="-381000"/>
            <a:r>
              <a:rPr lang="en-US" altLang="en-US" dirty="0"/>
              <a:t>Consider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transfers $50 from account </a:t>
            </a:r>
            <a:r>
              <a:rPr lang="en-US" altLang="en-US" i="1" dirty="0"/>
              <a:t>A</a:t>
            </a:r>
            <a:r>
              <a:rPr lang="en-US" altLang="en-US" dirty="0"/>
              <a:t> to account </a:t>
            </a:r>
            <a:r>
              <a:rPr lang="en-US" altLang="en-US" i="1" dirty="0"/>
              <a:t>B</a:t>
            </a:r>
          </a:p>
          <a:p>
            <a:pPr marL="800100" lvl="1" indent="-342900"/>
            <a:r>
              <a:rPr lang="en-US" altLang="en-US" dirty="0"/>
              <a:t>Two updates: subtract 50 from A and add 50 to B </a:t>
            </a:r>
          </a:p>
          <a:p>
            <a:pPr lvl="1"/>
            <a:r>
              <a:rPr lang="en-US" altLang="en-US" dirty="0"/>
              <a:t>A failure may occur any time, after one of these modifications have been made, or after both of them are made. </a:t>
            </a:r>
          </a:p>
          <a:p>
            <a:pPr lvl="1"/>
            <a:endParaRPr lang="en-US" altLang="en-US" dirty="0"/>
          </a:p>
          <a:p>
            <a:pPr marL="381000" indent="-381000"/>
            <a:r>
              <a:rPr lang="en-US" altLang="en-US" b="1" dirty="0">
                <a:solidFill>
                  <a:srgbClr val="FF0000"/>
                </a:solidFill>
              </a:rPr>
              <a:t>Recovery algorithms have two parts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/>
              <a:t>Actions taken during normal transaction processing to ensure enough information exists to recover from failures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/>
              <a:t>Actions taken after a failure to recover the database contents to a state that ensures atomicity, consistency and durability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9792B-2064-46F5-9105-C6EC09344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Failure with Loss of Nonvolatile Storage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CDCBD7CB-600D-4181-BF0D-1294B6457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00"/>
              <a:t>So far we assumed no loss of non-volatile storage</a:t>
            </a:r>
          </a:p>
          <a:p>
            <a:pPr>
              <a:lnSpc>
                <a:spcPct val="90000"/>
              </a:lnSpc>
            </a:pPr>
            <a:r>
              <a:rPr lang="en-US" altLang="en-US" sz="1900"/>
              <a:t>Technique similar to checkpointing used to deal with loss of non-volatile storage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Periodically </a:t>
            </a:r>
            <a:r>
              <a:rPr lang="en-US" altLang="en-US" sz="1900" b="1">
                <a:solidFill>
                  <a:srgbClr val="000099"/>
                </a:solidFill>
              </a:rPr>
              <a:t>dump</a:t>
            </a:r>
            <a:r>
              <a:rPr lang="en-US" altLang="en-US" sz="1900"/>
              <a:t> the entire content of the database to stable storage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No transaction may be active during the dump procedure; a procedure similar to checkpointing must take place</a:t>
            </a:r>
          </a:p>
          <a:p>
            <a:pPr lvl="2">
              <a:lnSpc>
                <a:spcPct val="90000"/>
              </a:lnSpc>
            </a:pPr>
            <a:r>
              <a:rPr lang="en-US" altLang="en-US" sz="1900"/>
              <a:t>Output all log records currently residing in main memory onto stable storage.</a:t>
            </a:r>
          </a:p>
          <a:p>
            <a:pPr lvl="2">
              <a:lnSpc>
                <a:spcPct val="90000"/>
              </a:lnSpc>
            </a:pPr>
            <a:r>
              <a:rPr lang="en-US" altLang="en-US" sz="1900"/>
              <a:t>Output all buffer blocks onto the disk.</a:t>
            </a:r>
          </a:p>
          <a:p>
            <a:pPr lvl="2">
              <a:lnSpc>
                <a:spcPct val="90000"/>
              </a:lnSpc>
            </a:pPr>
            <a:r>
              <a:rPr lang="en-US" altLang="en-US" sz="1900"/>
              <a:t>Copy the contents of the database to stable storage.</a:t>
            </a:r>
          </a:p>
          <a:p>
            <a:pPr lvl="2">
              <a:lnSpc>
                <a:spcPct val="90000"/>
              </a:lnSpc>
            </a:pPr>
            <a:r>
              <a:rPr lang="en-US" altLang="en-US" sz="1900"/>
              <a:t>Output a record &lt;</a:t>
            </a:r>
            <a:r>
              <a:rPr lang="en-US" altLang="en-US" sz="1900" b="1"/>
              <a:t>dump</a:t>
            </a:r>
            <a:r>
              <a:rPr lang="en-US" altLang="en-US" sz="1900"/>
              <a:t>&gt; to log on stable storage.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1D53F780-70AD-46E7-BF86-5CB17B6C6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69925"/>
          </a:xfrm>
        </p:spPr>
        <p:txBody>
          <a:bodyPr/>
          <a:lstStyle/>
          <a:p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Recovering from Failure of Non-Volatile Storage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5A08FAC-2CFB-46B0-90D5-6832B92D9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900"/>
              <a:t>To recover from disk failure</a:t>
            </a:r>
          </a:p>
          <a:p>
            <a:pPr lvl="1"/>
            <a:r>
              <a:rPr lang="en-US" altLang="en-US" sz="1900"/>
              <a:t>restore database from  most recent dump. </a:t>
            </a:r>
          </a:p>
          <a:p>
            <a:pPr lvl="1"/>
            <a:r>
              <a:rPr lang="en-US" altLang="en-US" sz="1900"/>
              <a:t>Consult the log and redo all transactions that committed after the dump</a:t>
            </a:r>
          </a:p>
          <a:p>
            <a:r>
              <a:rPr lang="en-US" altLang="en-US" sz="1900"/>
              <a:t>Can be extended to allow transactions to be active during dump; </a:t>
            </a:r>
            <a:br>
              <a:rPr lang="en-US" altLang="en-US" sz="1900"/>
            </a:br>
            <a:r>
              <a:rPr lang="en-US" altLang="en-US" sz="1900"/>
              <a:t>known as </a:t>
            </a:r>
            <a:r>
              <a:rPr lang="en-US" altLang="en-US" sz="1900" b="1">
                <a:solidFill>
                  <a:srgbClr val="000099"/>
                </a:solidFill>
              </a:rPr>
              <a:t>fuzzy dump</a:t>
            </a:r>
            <a:r>
              <a:rPr lang="en-US" altLang="en-US" sz="1900"/>
              <a:t> or </a:t>
            </a:r>
            <a:r>
              <a:rPr lang="en-US" altLang="en-US" sz="1900" b="1">
                <a:solidFill>
                  <a:srgbClr val="000099"/>
                </a:solidFill>
              </a:rPr>
              <a:t>online dump</a:t>
            </a:r>
          </a:p>
          <a:p>
            <a:pPr lvl="1"/>
            <a:r>
              <a:rPr lang="en-US" altLang="en-US"/>
              <a:t>Similar to fuzzy checkpointing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4F3D130-AA2F-4C13-BE3D-1F691704F6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Remote Backup Systems</a:t>
            </a:r>
          </a:p>
        </p:txBody>
      </p:sp>
      <p:sp>
        <p:nvSpPr>
          <p:cNvPr id="146434" name="Rectangle 3">
            <a:extLst>
              <a:ext uri="{FF2B5EF4-FFF2-40B4-BE49-F238E27FC236}">
                <a16:creationId xmlns:a16="http://schemas.microsoft.com/office/drawing/2014/main" id="{7B40B2DE-C9D2-47FC-A6FC-C77850E594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27ECB94-92C0-4C3C-8EB5-B6F02A59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Remote Backup Systems</a:t>
            </a:r>
          </a:p>
        </p:txBody>
      </p:sp>
      <p:sp>
        <p:nvSpPr>
          <p:cNvPr id="148482" name="Rectangle 3">
            <a:extLst>
              <a:ext uri="{FF2B5EF4-FFF2-40B4-BE49-F238E27FC236}">
                <a16:creationId xmlns:a16="http://schemas.microsoft.com/office/drawing/2014/main" id="{C3D99AA3-B687-4615-8F2F-2249A90DBC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8534400" cy="1143000"/>
          </a:xfrm>
          <a:noFill/>
        </p:spPr>
        <p:txBody>
          <a:bodyPr/>
          <a:lstStyle/>
          <a:p>
            <a:r>
              <a:rPr lang="en-US" altLang="en-US"/>
              <a:t>Remote backup systems provide high availability by allowing transaction processing to continue even if the primary site is destroyed.</a:t>
            </a:r>
          </a:p>
        </p:txBody>
      </p:sp>
      <p:pic>
        <p:nvPicPr>
          <p:cNvPr id="148483" name="Picture 7">
            <a:extLst>
              <a:ext uri="{FF2B5EF4-FFF2-40B4-BE49-F238E27FC236}">
                <a16:creationId xmlns:a16="http://schemas.microsoft.com/office/drawing/2014/main" id="{AB637B7B-DC42-4CFD-9A51-FC88EB27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078038"/>
            <a:ext cx="787082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59EDF9-5904-45B2-8305-C86ED89593BA}"/>
                  </a:ext>
                </a:extLst>
              </p14:cNvPr>
              <p14:cNvContentPartPr/>
              <p14:nvPr/>
            </p14:nvContentPartPr>
            <p14:xfrm>
              <a:off x="2598480" y="3626640"/>
              <a:ext cx="6173640" cy="119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59EDF9-5904-45B2-8305-C86ED8959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9120" y="3617280"/>
                <a:ext cx="6192360" cy="121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0DDD7DF-CE7E-4C47-9CBF-7863207D7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Remote Backup Systems (Cont.)</a:t>
            </a:r>
          </a:p>
        </p:txBody>
      </p:sp>
      <p:sp>
        <p:nvSpPr>
          <p:cNvPr id="150530" name="Rectangle 3">
            <a:extLst>
              <a:ext uri="{FF2B5EF4-FFF2-40B4-BE49-F238E27FC236}">
                <a16:creationId xmlns:a16="http://schemas.microsoft.com/office/drawing/2014/main" id="{BD288A99-5CF6-4558-A44F-9E73723163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848600" cy="5370512"/>
          </a:xfrm>
          <a:noFill/>
        </p:spPr>
        <p:txBody>
          <a:bodyPr/>
          <a:lstStyle/>
          <a:p>
            <a:r>
              <a:rPr lang="en-US" altLang="en-US" b="1" dirty="0"/>
              <a:t>Detection of failure</a:t>
            </a:r>
            <a:r>
              <a:rPr lang="en-US" altLang="en-US" dirty="0"/>
              <a:t>: Backup site must detect when primary site has failed </a:t>
            </a:r>
          </a:p>
          <a:p>
            <a:pPr lvl="1"/>
            <a:r>
              <a:rPr lang="en-US" altLang="en-US" dirty="0"/>
              <a:t>to distinguish primary site failure from link failure maintain several communication links between the primary and the remote backup.</a:t>
            </a:r>
          </a:p>
          <a:p>
            <a:pPr lvl="1"/>
            <a:r>
              <a:rPr lang="en-US" altLang="en-US" dirty="0"/>
              <a:t>Heart-beat messages</a:t>
            </a:r>
          </a:p>
          <a:p>
            <a:r>
              <a:rPr lang="en-US" altLang="en-US" b="1" dirty="0"/>
              <a:t>Transfer of control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To take control over backup site first perform recovery using its copy of the database and all the log records it has received from the primary.</a:t>
            </a:r>
          </a:p>
          <a:p>
            <a:pPr lvl="2"/>
            <a:r>
              <a:rPr lang="en-US" altLang="en-US" dirty="0"/>
              <a:t> Thus, completed transactions are redone and incomplete transactions are rolled back.</a:t>
            </a:r>
          </a:p>
          <a:p>
            <a:pPr lvl="1"/>
            <a:r>
              <a:rPr lang="en-US" altLang="en-US" dirty="0"/>
              <a:t>When the backup site takes over processing it becomes the new primary</a:t>
            </a:r>
          </a:p>
          <a:p>
            <a:pPr lvl="1"/>
            <a:r>
              <a:rPr lang="en-US" altLang="en-US" dirty="0"/>
              <a:t>To transfer control back to old primary when it recovers, old primary must receive redo logs from the old backup and apply all updates locally.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412DA3-DCC4-46BD-B41B-8D8E17DC8017}"/>
                  </a:ext>
                </a:extLst>
              </p14:cNvPr>
              <p14:cNvContentPartPr/>
              <p14:nvPr/>
            </p14:nvContentPartPr>
            <p14:xfrm>
              <a:off x="3137040" y="3497400"/>
              <a:ext cx="5222880" cy="171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412DA3-DCC4-46BD-B41B-8D8E17DC80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7680" y="3488040"/>
                <a:ext cx="5241600" cy="173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F71F01-93BC-4A2F-8A79-978E58B36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70678"/>
              </p:ext>
            </p:extLst>
          </p:nvPr>
        </p:nvGraphicFramePr>
        <p:xfrm>
          <a:off x="723900" y="994638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4064795316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3863433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84389331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2121039380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1375625403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13444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3859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01BA1BC-1FF3-4DA5-9164-7D818D5C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6" y="1712766"/>
            <a:ext cx="7696200" cy="44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D31C28-809F-44E1-8F61-8D8C3AB63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Storage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F12D2B2-093B-40BE-9B95-02EC217C40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Volatile storage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does not survive system crashes</a:t>
            </a:r>
          </a:p>
          <a:p>
            <a:pPr lvl="1"/>
            <a:r>
              <a:rPr lang="en-US" altLang="en-US" dirty="0"/>
              <a:t>examples: main memory, cache memory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Nonvolatile storage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survives system crashes</a:t>
            </a:r>
          </a:p>
          <a:p>
            <a:pPr lvl="1"/>
            <a:r>
              <a:rPr lang="en-US" altLang="en-US" dirty="0"/>
              <a:t>examples: disk, tape, flash memory, RAID systems</a:t>
            </a:r>
            <a:br>
              <a:rPr lang="en-US" altLang="en-US" dirty="0"/>
            </a:br>
            <a:r>
              <a:rPr lang="en-US" altLang="en-US" dirty="0"/>
              <a:t>                  non-volatile (battery backed up) RAM </a:t>
            </a:r>
          </a:p>
          <a:p>
            <a:pPr lvl="1"/>
            <a:r>
              <a:rPr lang="en-US" altLang="en-US" dirty="0"/>
              <a:t>but may still fail, losing data </a:t>
            </a:r>
            <a:r>
              <a:rPr lang="en-US" altLang="en-US" dirty="0">
                <a:sym typeface="Wingdings" panose="05000000000000000000" pitchFamily="2" charset="2"/>
              </a:rPr>
              <a:t> Remote backups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Stable storage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mythical form of storage that survives all failures</a:t>
            </a:r>
          </a:p>
          <a:p>
            <a:pPr lvl="1"/>
            <a:r>
              <a:rPr lang="en-US" altLang="en-US" dirty="0"/>
              <a:t>approximated by maintaining multiple copies on distinct nonvolatile media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A77D76-D77F-4017-A140-EE3BE589EA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Stable-Storage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95F66-2AE3-4DE1-A58E-8843C88AC1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Maintain multiple copies of each block on separate disks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copies can be at remote sites to protect against disasters such as fire or flooding.</a:t>
            </a:r>
          </a:p>
          <a:p>
            <a:pPr>
              <a:lnSpc>
                <a:spcPct val="90000"/>
              </a:lnSpc>
            </a:pPr>
            <a:r>
              <a:rPr lang="en-US" altLang="en-US"/>
              <a:t>Failure during data transfer can still result in inconsistent copies: Block transfer can result in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Successful completion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Partial failure: destination block has incorrect information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Total failure: destination block was never updated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Protecting storage media from failure during data transfer (one solution):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Execute output operation as follows (assuming two copies of each block):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Write the information onto the first physical block.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When the first write successfully completes, write the same information onto the second physical block.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The output is completed only after the second write successfully completes.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D6C7750D-C00B-40E1-A83A-3CEB771C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974725"/>
            <a:ext cx="7839075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15DDFAC-1828-4E62-892B-38813147D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Access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0014D8-C44E-4D07-82F6-586DE1B0192A}"/>
                  </a:ext>
                </a:extLst>
              </p14:cNvPr>
              <p14:cNvContentPartPr/>
              <p14:nvPr/>
            </p14:nvContentPartPr>
            <p14:xfrm>
              <a:off x="1153080" y="2295360"/>
              <a:ext cx="5540760" cy="246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0014D8-C44E-4D07-82F6-586DE1B01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720" y="2286000"/>
                <a:ext cx="5559480" cy="248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AC478D8-89FD-4662-9283-F3C660009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Access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C4446E4-794D-4B7C-AE68-0CC645C702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473575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Physical blocks</a:t>
            </a:r>
            <a:r>
              <a:rPr lang="en-US" altLang="en-US" dirty="0"/>
              <a:t> are those blocks residing on the disk. 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Buffer blocks</a:t>
            </a:r>
            <a:r>
              <a:rPr lang="en-US" altLang="en-US" dirty="0"/>
              <a:t> are the blocks residing temporarily in main memory.</a:t>
            </a:r>
          </a:p>
          <a:p>
            <a:r>
              <a:rPr lang="en-US" altLang="en-US" dirty="0"/>
              <a:t>Block movements between  disk and main memory are initiated through the following two operations: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input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transfers the physical block </a:t>
            </a:r>
            <a:r>
              <a:rPr lang="en-US" altLang="en-US" i="1" dirty="0"/>
              <a:t>B  from disk </a:t>
            </a:r>
            <a:r>
              <a:rPr lang="en-US" altLang="en-US" dirty="0"/>
              <a:t>to main memory.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output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transfers the buffer block </a:t>
            </a:r>
            <a:r>
              <a:rPr lang="en-US" altLang="en-US" i="1" dirty="0"/>
              <a:t>B </a:t>
            </a:r>
            <a:r>
              <a:rPr lang="en-US" altLang="en-US" dirty="0"/>
              <a:t>to the disk, and replaces the appropriate physical block there.</a:t>
            </a:r>
          </a:p>
          <a:p>
            <a:r>
              <a:rPr lang="en-US" altLang="en-US" dirty="0"/>
              <a:t>We assume, for simplicity, that each data item fits in, and is stored inside, a single block.</a:t>
            </a:r>
          </a:p>
          <a:p>
            <a:r>
              <a:rPr lang="en-US" altLang="en-US" dirty="0"/>
              <a:t>The blocks residing on the disk are referred to as </a:t>
            </a:r>
            <a:r>
              <a:rPr lang="en-US" altLang="en-US" b="1" dirty="0">
                <a:solidFill>
                  <a:srgbClr val="000099"/>
                </a:solidFill>
              </a:rPr>
              <a:t>physical blocks</a:t>
            </a:r>
          </a:p>
          <a:p>
            <a:r>
              <a:rPr lang="en-US" altLang="en-US" dirty="0"/>
              <a:t>Blocks residing in main memory are referred to as </a:t>
            </a:r>
            <a:r>
              <a:rPr lang="en-US" altLang="en-US" b="1" dirty="0">
                <a:solidFill>
                  <a:srgbClr val="000099"/>
                </a:solidFill>
              </a:rPr>
              <a:t>buffer blocks</a:t>
            </a:r>
          </a:p>
          <a:p>
            <a:r>
              <a:rPr lang="en-US" altLang="en-US" dirty="0"/>
              <a:t>Area of main memory where blocks reside is called the </a:t>
            </a:r>
            <a:r>
              <a:rPr lang="en-US" altLang="en-US" b="1" dirty="0">
                <a:solidFill>
                  <a:srgbClr val="000099"/>
                </a:solidFill>
              </a:rPr>
              <a:t>disk buffer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486248-80D6-45B7-A18B-955F027A8B96}"/>
                  </a:ext>
                </a:extLst>
              </p14:cNvPr>
              <p14:cNvContentPartPr/>
              <p14:nvPr/>
            </p14:nvContentPartPr>
            <p14:xfrm>
              <a:off x="1113120" y="1040040"/>
              <a:ext cx="7043760" cy="442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486248-80D6-45B7-A18B-955F027A8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760" y="1030680"/>
                <a:ext cx="7062480" cy="444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E93F3C1-9F1F-4630-B07F-85AAB7C7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Data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A500C6A-D4D3-40F7-8CE1-861085ECE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1352550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84CE59D-3A5D-48B6-8D9D-C330E67F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1443038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X      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5D8DAAB-F921-42D5-BC61-6136C225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1900238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Y     </a:t>
            </a:r>
          </a:p>
        </p:txBody>
      </p:sp>
      <p:sp>
        <p:nvSpPr>
          <p:cNvPr id="17414" name="Oval 9">
            <a:extLst>
              <a:ext uri="{FF2B5EF4-FFF2-40B4-BE49-F238E27FC236}">
                <a16:creationId xmlns:a16="http://schemas.microsoft.com/office/drawing/2014/main" id="{41DA073C-B168-4835-8BE8-6A3956E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15" name="Line 11">
            <a:extLst>
              <a:ext uri="{FF2B5EF4-FFF2-40B4-BE49-F238E27FC236}">
                <a16:creationId xmlns:a16="http://schemas.microsoft.com/office/drawing/2014/main" id="{1EAF1A72-C2EA-4E19-8FC3-B6F98063B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3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2">
            <a:extLst>
              <a:ext uri="{FF2B5EF4-FFF2-40B4-BE49-F238E27FC236}">
                <a16:creationId xmlns:a16="http://schemas.microsoft.com/office/drawing/2014/main" id="{F3BE2786-38E0-4153-82A7-C2772CC0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6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Freeform 18">
            <a:extLst>
              <a:ext uri="{FF2B5EF4-FFF2-40B4-BE49-F238E27FC236}">
                <a16:creationId xmlns:a16="http://schemas.microsoft.com/office/drawing/2014/main" id="{12E8C544-3B07-4946-B38E-B3FCB8BF6DB6}"/>
              </a:ext>
            </a:extLst>
          </p:cNvPr>
          <p:cNvSpPr>
            <a:spLocks/>
          </p:cNvSpPr>
          <p:nvPr/>
        </p:nvSpPr>
        <p:spPr bwMode="auto">
          <a:xfrm>
            <a:off x="6623050" y="2390775"/>
            <a:ext cx="1143000" cy="177800"/>
          </a:xfrm>
          <a:custGeom>
            <a:avLst/>
            <a:gdLst>
              <a:gd name="T0" fmla="*/ 0 w 720"/>
              <a:gd name="T1" fmla="*/ 0 h 112"/>
              <a:gd name="T2" fmla="*/ 2147483646 w 720"/>
              <a:gd name="T3" fmla="*/ 2147483646 h 112"/>
              <a:gd name="T4" fmla="*/ 2147483646 w 720"/>
              <a:gd name="T5" fmla="*/ 2147483646 h 112"/>
              <a:gd name="T6" fmla="*/ 2147483646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9">
            <a:extLst>
              <a:ext uri="{FF2B5EF4-FFF2-40B4-BE49-F238E27FC236}">
                <a16:creationId xmlns:a16="http://schemas.microsoft.com/office/drawing/2014/main" id="{1E210F30-5923-4130-BE1E-6D8E62D8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19" name="Rectangle 20">
            <a:extLst>
              <a:ext uri="{FF2B5EF4-FFF2-40B4-BE49-F238E27FC236}">
                <a16:creationId xmlns:a16="http://schemas.microsoft.com/office/drawing/2014/main" id="{A7847A3A-928A-4432-955F-D2C6E948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0" name="Text Box 21">
            <a:extLst>
              <a:ext uri="{FF2B5EF4-FFF2-40B4-BE49-F238E27FC236}">
                <a16:creationId xmlns:a16="http://schemas.microsoft.com/office/drawing/2014/main" id="{2919600A-AFDB-49A2-8679-E27A1F43F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14874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A</a:t>
            </a:r>
          </a:p>
        </p:txBody>
      </p:sp>
      <p:sp>
        <p:nvSpPr>
          <p:cNvPr id="17421" name="Text Box 22">
            <a:extLst>
              <a:ext uri="{FF2B5EF4-FFF2-40B4-BE49-F238E27FC236}">
                <a16:creationId xmlns:a16="http://schemas.microsoft.com/office/drawing/2014/main" id="{69031758-2CC4-4E81-8011-BCDD73482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19272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B</a:t>
            </a:r>
          </a:p>
        </p:txBody>
      </p:sp>
      <p:sp>
        <p:nvSpPr>
          <p:cNvPr id="17422" name="Rectangle 23">
            <a:extLst>
              <a:ext uri="{FF2B5EF4-FFF2-40B4-BE49-F238E27FC236}">
                <a16:creationId xmlns:a16="http://schemas.microsoft.com/office/drawing/2014/main" id="{44761468-03D2-4EA5-8814-B569CDA6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3" name="Rectangle 24">
            <a:extLst>
              <a:ext uri="{FF2B5EF4-FFF2-40B4-BE49-F238E27FC236}">
                <a16:creationId xmlns:a16="http://schemas.microsoft.com/office/drawing/2014/main" id="{A730B0F4-DF94-4B96-B33C-311F2E0F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4" name="Rectangle 27">
            <a:extLst>
              <a:ext uri="{FF2B5EF4-FFF2-40B4-BE49-F238E27FC236}">
                <a16:creationId xmlns:a16="http://schemas.microsoft.com/office/drawing/2014/main" id="{80D9CF50-E949-4209-94C7-B245E8D2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5" name="Rectangle 28">
            <a:extLst>
              <a:ext uri="{FF2B5EF4-FFF2-40B4-BE49-F238E27FC236}">
                <a16:creationId xmlns:a16="http://schemas.microsoft.com/office/drawing/2014/main" id="{3E678B84-E8C4-455C-BF51-7EC7C3A5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6" name="Rectangle 29">
            <a:extLst>
              <a:ext uri="{FF2B5EF4-FFF2-40B4-BE49-F238E27FC236}">
                <a16:creationId xmlns:a16="http://schemas.microsoft.com/office/drawing/2014/main" id="{FDBF4B0C-1A0B-4E3D-ADF9-F4F6D24E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7" name="Line 30">
            <a:extLst>
              <a:ext uri="{FF2B5EF4-FFF2-40B4-BE49-F238E27FC236}">
                <a16:creationId xmlns:a16="http://schemas.microsoft.com/office/drawing/2014/main" id="{F7B3E1E9-35A6-4A3A-B543-85017551A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3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Text Box 31">
            <a:extLst>
              <a:ext uri="{FF2B5EF4-FFF2-40B4-BE49-F238E27FC236}">
                <a16:creationId xmlns:a16="http://schemas.microsoft.com/office/drawing/2014/main" id="{3842F3B6-CF4C-42C5-B8EA-312892AE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3816350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x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17429" name="Text Box 32">
            <a:extLst>
              <a:ext uri="{FF2B5EF4-FFF2-40B4-BE49-F238E27FC236}">
                <a16:creationId xmlns:a16="http://schemas.microsoft.com/office/drawing/2014/main" id="{69B3F797-2B83-4F68-89AE-A4CD6559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421163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y</a:t>
            </a:r>
            <a:r>
              <a:rPr lang="en-US" altLang="en-US" sz="2000" baseline="-25000"/>
              <a:t>1 </a:t>
            </a:r>
            <a:endParaRPr lang="en-US" altLang="en-US" sz="2000"/>
          </a:p>
        </p:txBody>
      </p:sp>
      <p:sp>
        <p:nvSpPr>
          <p:cNvPr id="17430" name="Text Box 33">
            <a:extLst>
              <a:ext uri="{FF2B5EF4-FFF2-40B4-BE49-F238E27FC236}">
                <a16:creationId xmlns:a16="http://schemas.microsoft.com/office/drawing/2014/main" id="{57BAD5F7-AD12-422F-8263-3A0C5184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34" y="996950"/>
            <a:ext cx="1404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000099"/>
                </a:solidFill>
              </a:rPr>
              <a:t>Disk buffer</a:t>
            </a:r>
          </a:p>
        </p:txBody>
      </p:sp>
      <p:sp>
        <p:nvSpPr>
          <p:cNvPr id="17431" name="Text Box 34">
            <a:extLst>
              <a:ext uri="{FF2B5EF4-FFF2-40B4-BE49-F238E27FC236}">
                <a16:creationId xmlns:a16="http://schemas.microsoft.com/office/drawing/2014/main" id="{45FB99D1-C590-4B46-B999-5CEABD06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330325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/>
              <a:t>Buffer Block A</a:t>
            </a:r>
            <a:r>
              <a:rPr lang="en-US" altLang="en-US" sz="2000"/>
              <a:t> </a:t>
            </a:r>
          </a:p>
        </p:txBody>
      </p:sp>
      <p:sp>
        <p:nvSpPr>
          <p:cNvPr id="17432" name="Text Box 35">
            <a:extLst>
              <a:ext uri="{FF2B5EF4-FFF2-40B4-BE49-F238E27FC236}">
                <a16:creationId xmlns:a16="http://schemas.microsoft.com/office/drawing/2014/main" id="{5A64793B-206A-4588-9FF0-8443FD2B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1847850"/>
            <a:ext cx="179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/>
              <a:t>Buffer Block B</a:t>
            </a:r>
            <a:endParaRPr lang="en-US" altLang="en-US" sz="2000"/>
          </a:p>
        </p:txBody>
      </p:sp>
      <p:sp>
        <p:nvSpPr>
          <p:cNvPr id="17433" name="Line 36">
            <a:extLst>
              <a:ext uri="{FF2B5EF4-FFF2-40B4-BE49-F238E27FC236}">
                <a16:creationId xmlns:a16="http://schemas.microsoft.com/office/drawing/2014/main" id="{7BED37B2-C344-404C-AB50-F403A6848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37">
            <a:extLst>
              <a:ext uri="{FF2B5EF4-FFF2-40B4-BE49-F238E27FC236}">
                <a16:creationId xmlns:a16="http://schemas.microsoft.com/office/drawing/2014/main" id="{D1D169C9-1FBE-4B25-B9FC-15DA54628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38">
            <a:extLst>
              <a:ext uri="{FF2B5EF4-FFF2-40B4-BE49-F238E27FC236}">
                <a16:creationId xmlns:a16="http://schemas.microsoft.com/office/drawing/2014/main" id="{8C092D44-8A13-4ED1-84A2-5232E02F5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5688" y="1593850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39">
            <a:extLst>
              <a:ext uri="{FF2B5EF4-FFF2-40B4-BE49-F238E27FC236}">
                <a16:creationId xmlns:a16="http://schemas.microsoft.com/office/drawing/2014/main" id="{58FEABBA-82DA-4503-8B61-0EED883E0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2052638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40">
            <a:extLst>
              <a:ext uri="{FF2B5EF4-FFF2-40B4-BE49-F238E27FC236}">
                <a16:creationId xmlns:a16="http://schemas.microsoft.com/office/drawing/2014/main" id="{B2462E61-5107-4761-89B5-F20D09918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12319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input(A)</a:t>
            </a:r>
          </a:p>
        </p:txBody>
      </p:sp>
      <p:sp>
        <p:nvSpPr>
          <p:cNvPr id="17438" name="Text Box 41">
            <a:extLst>
              <a:ext uri="{FF2B5EF4-FFF2-40B4-BE49-F238E27FC236}">
                <a16:creationId xmlns:a16="http://schemas.microsoft.com/office/drawing/2014/main" id="{FD410D4C-B498-4043-A903-13321C1B3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155825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output(B) </a:t>
            </a:r>
          </a:p>
        </p:txBody>
      </p:sp>
      <p:sp>
        <p:nvSpPr>
          <p:cNvPr id="17439" name="Line 42">
            <a:extLst>
              <a:ext uri="{FF2B5EF4-FFF2-40B4-BE49-F238E27FC236}">
                <a16:creationId xmlns:a16="http://schemas.microsoft.com/office/drawing/2014/main" id="{46B8AA0F-6877-4ED8-9A79-8EC001AF7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5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43">
            <a:extLst>
              <a:ext uri="{FF2B5EF4-FFF2-40B4-BE49-F238E27FC236}">
                <a16:creationId xmlns:a16="http://schemas.microsoft.com/office/drawing/2014/main" id="{B7B39309-C392-473B-91CE-375A704F6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8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Text Box 44">
            <a:extLst>
              <a:ext uri="{FF2B5EF4-FFF2-40B4-BE49-F238E27FC236}">
                <a16:creationId xmlns:a16="http://schemas.microsoft.com/office/drawing/2014/main" id="{8D5B8C6D-19C7-4197-A399-FF9FED3CF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605088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read(X)</a:t>
            </a:r>
          </a:p>
        </p:txBody>
      </p:sp>
      <p:sp>
        <p:nvSpPr>
          <p:cNvPr id="17442" name="Text Box 45">
            <a:extLst>
              <a:ext uri="{FF2B5EF4-FFF2-40B4-BE49-F238E27FC236}">
                <a16:creationId xmlns:a16="http://schemas.microsoft.com/office/drawing/2014/main" id="{6C309AE0-D88B-4DCB-A23B-9C53D254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763" y="2936875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write(Y)</a:t>
            </a:r>
          </a:p>
        </p:txBody>
      </p:sp>
      <p:sp>
        <p:nvSpPr>
          <p:cNvPr id="17443" name="Text Box 46">
            <a:extLst>
              <a:ext uri="{FF2B5EF4-FFF2-40B4-BE49-F238E27FC236}">
                <a16:creationId xmlns:a16="http://schemas.microsoft.com/office/drawing/2014/main" id="{C22B8250-C0FC-4FBA-81F9-D8320EE4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748338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17444" name="Text Box 63">
            <a:extLst>
              <a:ext uri="{FF2B5EF4-FFF2-40B4-BE49-F238E27FC236}">
                <a16:creationId xmlns:a16="http://schemas.microsoft.com/office/drawing/2014/main" id="{188128C3-1AF1-41EA-8C2C-7D327C5C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95838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work area</a:t>
            </a:r>
          </a:p>
          <a:p>
            <a:r>
              <a:rPr lang="en-US" altLang="en-US" sz="2000"/>
              <a:t>of T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17445" name="Text Box 64">
            <a:extLst>
              <a:ext uri="{FF2B5EF4-FFF2-40B4-BE49-F238E27FC236}">
                <a16:creationId xmlns:a16="http://schemas.microsoft.com/office/drawing/2014/main" id="{7793611F-3DFC-47CC-ABB8-E4009E90A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768850"/>
            <a:ext cx="1293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work area</a:t>
            </a:r>
          </a:p>
          <a:p>
            <a:r>
              <a:rPr lang="en-US" altLang="en-US" sz="2000"/>
              <a:t>of T</a:t>
            </a:r>
            <a:r>
              <a:rPr lang="en-US" altLang="en-US" sz="2000" baseline="-25000"/>
              <a:t>2 </a:t>
            </a:r>
            <a:endParaRPr lang="en-US" altLang="en-US" sz="2000"/>
          </a:p>
        </p:txBody>
      </p:sp>
      <p:sp>
        <p:nvSpPr>
          <p:cNvPr id="17446" name="Text Box 65">
            <a:extLst>
              <a:ext uri="{FF2B5EF4-FFF2-40B4-BE49-F238E27FC236}">
                <a16:creationId xmlns:a16="http://schemas.microsoft.com/office/drawing/2014/main" id="{CF785DF0-FD4C-4D8C-B0A4-B79017EE1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57626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17447" name="Text Box 66">
            <a:extLst>
              <a:ext uri="{FF2B5EF4-FFF2-40B4-BE49-F238E27FC236}">
                <a16:creationId xmlns:a16="http://schemas.microsoft.com/office/drawing/2014/main" id="{88B66B75-8296-4F0E-9994-B505E6AF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3589338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x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17448" name="Line 67">
            <a:extLst>
              <a:ext uri="{FF2B5EF4-FFF2-40B4-BE49-F238E27FC236}">
                <a16:creationId xmlns:a16="http://schemas.microsoft.com/office/drawing/2014/main" id="{F26FF965-60C7-4657-AA4F-B5D32BAD0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F5B7B1-9155-454D-B9BF-71D15482501B}"/>
              </a:ext>
            </a:extLst>
          </p:cNvPr>
          <p:cNvSpPr/>
          <p:nvPr/>
        </p:nvSpPr>
        <p:spPr bwMode="auto">
          <a:xfrm>
            <a:off x="6951663" y="3001963"/>
            <a:ext cx="1592262" cy="4048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Stable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14878-A6F5-4749-9F81-18614F735286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7267576" y="2568575"/>
            <a:ext cx="480218" cy="43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50EBA-7D7C-48CD-8EE2-929C8F2DFFCF}"/>
              </a:ext>
            </a:extLst>
          </p:cNvPr>
          <p:cNvCxnSpPr>
            <a:endCxn id="17418" idx="0"/>
          </p:cNvCxnSpPr>
          <p:nvPr/>
        </p:nvCxnSpPr>
        <p:spPr bwMode="auto">
          <a:xfrm flipH="1">
            <a:off x="7156450" y="996950"/>
            <a:ext cx="1171624" cy="555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29956D-9A83-46B8-AD51-F548AB0639FD}"/>
              </a:ext>
            </a:extLst>
          </p:cNvPr>
          <p:cNvSpPr txBox="1"/>
          <p:nvPr/>
        </p:nvSpPr>
        <p:spPr>
          <a:xfrm>
            <a:off x="7899457" y="491837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  <a:p>
            <a:r>
              <a:rPr lang="en-US" dirty="0"/>
              <a:t>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9ED5F6-CABE-489E-8B95-2AFF316EC4CB}"/>
              </a:ext>
            </a:extLst>
          </p:cNvPr>
          <p:cNvSpPr/>
          <p:nvPr/>
        </p:nvSpPr>
        <p:spPr bwMode="auto">
          <a:xfrm>
            <a:off x="7793038" y="1709507"/>
            <a:ext cx="658809" cy="3431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Logs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AFE794-46AB-4E65-B43D-079335D73DFA}"/>
                  </a:ext>
                </a:extLst>
              </p14:cNvPr>
              <p14:cNvContentPartPr/>
              <p14:nvPr/>
            </p14:nvContentPartPr>
            <p14:xfrm>
              <a:off x="386640" y="789120"/>
              <a:ext cx="8507160" cy="493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AFE794-46AB-4E65-B43D-079335D73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280" y="779760"/>
                <a:ext cx="8525880" cy="495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22391</TotalTime>
  <Words>3876</Words>
  <Application>Microsoft Office PowerPoint</Application>
  <PresentationFormat>On-screen Show (4:3)</PresentationFormat>
  <Paragraphs>543</Paragraphs>
  <Slides>45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Cambria</vt:lpstr>
      <vt:lpstr>Courier New</vt:lpstr>
      <vt:lpstr>Helvetica</vt:lpstr>
      <vt:lpstr>Monotype Sorts</vt:lpstr>
      <vt:lpstr>Times New Roman</vt:lpstr>
      <vt:lpstr>Webdings</vt:lpstr>
      <vt:lpstr>2_db-5-grey</vt:lpstr>
      <vt:lpstr>Clip</vt:lpstr>
      <vt:lpstr>Worksheet</vt:lpstr>
      <vt:lpstr>Lecture 11:  Recovery System</vt:lpstr>
      <vt:lpstr>Recovery System</vt:lpstr>
      <vt:lpstr>Failure Classification</vt:lpstr>
      <vt:lpstr>Recovery Algorithms</vt:lpstr>
      <vt:lpstr>Storage Structure</vt:lpstr>
      <vt:lpstr>Stable-Storage Implementation</vt:lpstr>
      <vt:lpstr>Data Access</vt:lpstr>
      <vt:lpstr>Data Access</vt:lpstr>
      <vt:lpstr>Example of Data Access</vt:lpstr>
      <vt:lpstr>Data Access (Cont.)</vt:lpstr>
      <vt:lpstr>Recovery and Atomicity</vt:lpstr>
      <vt:lpstr>Log-Based Recovery</vt:lpstr>
      <vt:lpstr>Database Modification</vt:lpstr>
      <vt:lpstr>Database Modification</vt:lpstr>
      <vt:lpstr>Database Modification</vt:lpstr>
      <vt:lpstr>Concurrency Control and Recovery</vt:lpstr>
      <vt:lpstr>Transaction Commit</vt:lpstr>
      <vt:lpstr>PowerPoint Presentation</vt:lpstr>
      <vt:lpstr>Immediate Database Modification Example</vt:lpstr>
      <vt:lpstr>Undo and Redo Operations</vt:lpstr>
      <vt:lpstr>Undo and Redo on Recovering from Failure</vt:lpstr>
      <vt:lpstr>PowerPoint Presentation</vt:lpstr>
      <vt:lpstr>Immediate DB Modification Recovery</vt:lpstr>
      <vt:lpstr>Checkpoints</vt:lpstr>
      <vt:lpstr>Checkpoints (continued)</vt:lpstr>
      <vt:lpstr>Example of Checkpoints</vt:lpstr>
      <vt:lpstr>Recovery Algorithm</vt:lpstr>
      <vt:lpstr>Recovery Algorithm</vt:lpstr>
      <vt:lpstr>Recovery Algorithm (Cont.)</vt:lpstr>
      <vt:lpstr>Recovery Algorithm (Cont.)</vt:lpstr>
      <vt:lpstr>Recovery Algorithm (Cont.)</vt:lpstr>
      <vt:lpstr>Example of Recovery</vt:lpstr>
      <vt:lpstr>Recovery Example - Class Exercise A</vt:lpstr>
      <vt:lpstr>Recovery Example - Class Exercise A</vt:lpstr>
      <vt:lpstr>Class Exercise – Example B</vt:lpstr>
      <vt:lpstr>Class Exercise – Example B</vt:lpstr>
      <vt:lpstr>Log Record Buffering</vt:lpstr>
      <vt:lpstr>Database Buffering</vt:lpstr>
      <vt:lpstr>Buffer Management (Cont.)</vt:lpstr>
      <vt:lpstr>Failure with Loss of Nonvolatile Storage</vt:lpstr>
      <vt:lpstr>Recovering from Failure of Non-Volatile Storage</vt:lpstr>
      <vt:lpstr>Remote Backup Systems</vt:lpstr>
      <vt:lpstr>Remote Backup Systems</vt:lpstr>
      <vt:lpstr>Remote Backup Systems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16: Recovery System</dc:title>
  <dc:creator>Silberschatz, Korth and Sudarshan</dc:creator>
  <cp:lastModifiedBy>Rajeev Goyal</cp:lastModifiedBy>
  <cp:revision>373</cp:revision>
  <dcterms:created xsi:type="dcterms:W3CDTF">2000-06-27T06:50:15Z</dcterms:created>
  <dcterms:modified xsi:type="dcterms:W3CDTF">2020-11-12T01:44:34Z</dcterms:modified>
</cp:coreProperties>
</file>