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6"/>
  </p:notesMasterIdLst>
  <p:handoutMasterIdLst>
    <p:handoutMasterId r:id="rId47"/>
  </p:handoutMasterIdLst>
  <p:sldIdLst>
    <p:sldId id="335" r:id="rId2"/>
    <p:sldId id="256" r:id="rId3"/>
    <p:sldId id="257" r:id="rId4"/>
    <p:sldId id="315" r:id="rId5"/>
    <p:sldId id="258" r:id="rId6"/>
    <p:sldId id="375" r:id="rId7"/>
    <p:sldId id="387" r:id="rId8"/>
    <p:sldId id="261" r:id="rId9"/>
    <p:sldId id="263" r:id="rId10"/>
    <p:sldId id="262" r:id="rId11"/>
    <p:sldId id="316" r:id="rId12"/>
    <p:sldId id="266" r:id="rId13"/>
    <p:sldId id="270" r:id="rId14"/>
    <p:sldId id="455" r:id="rId15"/>
    <p:sldId id="389" r:id="rId16"/>
    <p:sldId id="378" r:id="rId17"/>
    <p:sldId id="379" r:id="rId18"/>
    <p:sldId id="388" r:id="rId19"/>
    <p:sldId id="271" r:id="rId20"/>
    <p:sldId id="377" r:id="rId21"/>
    <p:sldId id="272" r:id="rId22"/>
    <p:sldId id="390" r:id="rId23"/>
    <p:sldId id="273" r:id="rId24"/>
    <p:sldId id="274" r:id="rId25"/>
    <p:sldId id="275" r:id="rId26"/>
    <p:sldId id="276" r:id="rId27"/>
    <p:sldId id="385" r:id="rId28"/>
    <p:sldId id="380" r:id="rId29"/>
    <p:sldId id="381" r:id="rId30"/>
    <p:sldId id="382" r:id="rId31"/>
    <p:sldId id="284" r:id="rId32"/>
    <p:sldId id="392" r:id="rId33"/>
    <p:sldId id="456" r:id="rId34"/>
    <p:sldId id="393" r:id="rId35"/>
    <p:sldId id="394" r:id="rId36"/>
    <p:sldId id="285" r:id="rId37"/>
    <p:sldId id="286" r:id="rId38"/>
    <p:sldId id="287" r:id="rId39"/>
    <p:sldId id="289" r:id="rId40"/>
    <p:sldId id="341" r:id="rId41"/>
    <p:sldId id="332" r:id="rId42"/>
    <p:sldId id="310" r:id="rId43"/>
    <p:sldId id="311" r:id="rId44"/>
    <p:sldId id="454" r:id="rId4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E1FF"/>
    <a:srgbClr val="0000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4" y="34"/>
      </p:cViewPr>
      <p:guideLst>
        <p:guide orient="horz" pos="697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-13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7F0A3558-CA18-4159-816A-053CB6168CEE}"/>
    <pc:docChg chg="custSel modSld">
      <pc:chgData name="Rajeev Goyal" userId="55559854770e66cb" providerId="LiveId" clId="{7F0A3558-CA18-4159-816A-053CB6168CEE}" dt="2020-08-28T16:47:17.132" v="2" actId="1076"/>
      <pc:docMkLst>
        <pc:docMk/>
      </pc:docMkLst>
      <pc:sldChg chg="addSp delSp modSp mod">
        <pc:chgData name="Rajeev Goyal" userId="55559854770e66cb" providerId="LiveId" clId="{7F0A3558-CA18-4159-816A-053CB6168CEE}" dt="2020-08-28T16:47:17.132" v="2" actId="1076"/>
        <pc:sldMkLst>
          <pc:docMk/>
          <pc:sldMk cId="974485037" sldId="454"/>
        </pc:sldMkLst>
        <pc:graphicFrameChg chg="del">
          <ac:chgData name="Rajeev Goyal" userId="55559854770e66cb" providerId="LiveId" clId="{7F0A3558-CA18-4159-816A-053CB6168CEE}" dt="2020-08-28T16:47:11.989" v="0" actId="478"/>
          <ac:graphicFrameMkLst>
            <pc:docMk/>
            <pc:sldMk cId="974485037" sldId="454"/>
            <ac:graphicFrameMk id="6" creationId="{350DAB3E-B405-40CE-8136-6CEA58DF346E}"/>
          </ac:graphicFrameMkLst>
        </pc:graphicFrameChg>
        <pc:picChg chg="add mod">
          <ac:chgData name="Rajeev Goyal" userId="55559854770e66cb" providerId="LiveId" clId="{7F0A3558-CA18-4159-816A-053CB6168CEE}" dt="2020-08-28T16:47:17.132" v="2" actId="1076"/>
          <ac:picMkLst>
            <pc:docMk/>
            <pc:sldMk cId="974485037" sldId="454"/>
            <ac:picMk id="2" creationId="{F01BA1BC-1FF3-4DA5-9164-7D818D5CD805}"/>
          </ac:picMkLst>
        </pc:picChg>
      </pc:sldChg>
    </pc:docChg>
  </pc:docChgLst>
  <pc:docChgLst>
    <pc:chgData name="Rajeev Goyal" userId="55559854770e66cb" providerId="LiveId" clId="{8B6ADFA5-C5DC-4A7B-BA38-7605C622A557}"/>
    <pc:docChg chg="undo custSel addSld delSld modSld">
      <pc:chgData name="Rajeev Goyal" userId="55559854770e66cb" providerId="LiveId" clId="{8B6ADFA5-C5DC-4A7B-BA38-7605C622A557}" dt="2019-11-13T02:17:19.634" v="151" actId="14734"/>
      <pc:docMkLst>
        <pc:docMk/>
      </pc:docMkLst>
      <pc:sldChg chg="modSp">
        <pc:chgData name="Rajeev Goyal" userId="55559854770e66cb" providerId="LiveId" clId="{8B6ADFA5-C5DC-4A7B-BA38-7605C622A557}" dt="2019-11-10T23:47:53.079" v="29" actId="20577"/>
        <pc:sldMkLst>
          <pc:docMk/>
          <pc:sldMk cId="0" sldId="261"/>
        </pc:sldMkLst>
        <pc:spChg chg="mod">
          <ac:chgData name="Rajeev Goyal" userId="55559854770e66cb" providerId="LiveId" clId="{8B6ADFA5-C5DC-4A7B-BA38-7605C622A557}" dt="2019-11-10T23:47:53.079" v="29" actId="20577"/>
          <ac:spMkLst>
            <pc:docMk/>
            <pc:sldMk cId="0" sldId="261"/>
            <ac:spMk id="13315" creationId="{AC4446E4-794D-4B7C-AE68-0CC645C7029E}"/>
          </ac:spMkLst>
        </pc:spChg>
      </pc:sldChg>
      <pc:sldChg chg="modSp">
        <pc:chgData name="Rajeev Goyal" userId="55559854770e66cb" providerId="LiveId" clId="{8B6ADFA5-C5DC-4A7B-BA38-7605C622A557}" dt="2019-11-10T23:49:45.026" v="42" actId="20577"/>
        <pc:sldMkLst>
          <pc:docMk/>
          <pc:sldMk cId="0" sldId="262"/>
        </pc:sldMkLst>
        <pc:spChg chg="mod">
          <ac:chgData name="Rajeev Goyal" userId="55559854770e66cb" providerId="LiveId" clId="{8B6ADFA5-C5DC-4A7B-BA38-7605C622A557}" dt="2019-11-10T23:49:45.026" v="42" actId="20577"/>
          <ac:spMkLst>
            <pc:docMk/>
            <pc:sldMk cId="0" sldId="262"/>
            <ac:spMk id="17411" creationId="{118849AD-54D8-4C08-9BDD-F1AA64B3C909}"/>
          </ac:spMkLst>
        </pc:spChg>
      </pc:sldChg>
      <pc:sldChg chg="addSp modSp">
        <pc:chgData name="Rajeev Goyal" userId="55559854770e66cb" providerId="LiveId" clId="{8B6ADFA5-C5DC-4A7B-BA38-7605C622A557}" dt="2019-11-10T23:48:19.258" v="36" actId="1076"/>
        <pc:sldMkLst>
          <pc:docMk/>
          <pc:sldMk cId="0" sldId="263"/>
        </pc:sldMkLst>
        <pc:spChg chg="mod">
          <ac:chgData name="Rajeev Goyal" userId="55559854770e66cb" providerId="LiveId" clId="{8B6ADFA5-C5DC-4A7B-BA38-7605C622A557}" dt="2019-11-10T23:47:02.309" v="8" actId="14100"/>
          <ac:spMkLst>
            <pc:docMk/>
            <pc:sldMk cId="0" sldId="263"/>
            <ac:spMk id="2" creationId="{37F5B7B1-9155-454D-B9BF-71D15482501B}"/>
          </ac:spMkLst>
        </pc:spChg>
        <pc:spChg chg="add mod">
          <ac:chgData name="Rajeev Goyal" userId="55559854770e66cb" providerId="LiveId" clId="{8B6ADFA5-C5DC-4A7B-BA38-7605C622A557}" dt="2019-11-10T23:47:32.970" v="27" actId="1076"/>
          <ac:spMkLst>
            <pc:docMk/>
            <pc:sldMk cId="0" sldId="263"/>
            <ac:spMk id="7" creationId="{3329956D-9A83-46B8-AD51-F548AB0639FD}"/>
          </ac:spMkLst>
        </pc:spChg>
        <pc:spChg chg="mod">
          <ac:chgData name="Rajeev Goyal" userId="55559854770e66cb" providerId="LiveId" clId="{8B6ADFA5-C5DC-4A7B-BA38-7605C622A557}" dt="2019-11-10T23:48:19.258" v="36" actId="1076"/>
          <ac:spMkLst>
            <pc:docMk/>
            <pc:sldMk cId="0" sldId="263"/>
            <ac:spMk id="17430" creationId="{57BAD5F7-AD12-422F-8263-3A0C5184A409}"/>
          </ac:spMkLst>
        </pc:spChg>
        <pc:cxnChg chg="mod">
          <ac:chgData name="Rajeev Goyal" userId="55559854770e66cb" providerId="LiveId" clId="{8B6ADFA5-C5DC-4A7B-BA38-7605C622A557}" dt="2019-11-10T23:47:02.309" v="8" actId="14100"/>
          <ac:cxnSpMkLst>
            <pc:docMk/>
            <pc:sldMk cId="0" sldId="263"/>
            <ac:cxnSpMk id="4" creationId="{10414878-A6F5-4749-9F81-18614F735286}"/>
          </ac:cxnSpMkLst>
        </pc:cxnChg>
        <pc:cxnChg chg="add mod">
          <ac:chgData name="Rajeev Goyal" userId="55559854770e66cb" providerId="LiveId" clId="{8B6ADFA5-C5DC-4A7B-BA38-7605C622A557}" dt="2019-11-10T23:47:15.560" v="10" actId="11529"/>
          <ac:cxnSpMkLst>
            <pc:docMk/>
            <pc:sldMk cId="0" sldId="263"/>
            <ac:cxnSpMk id="6" creationId="{B0250EBA-7D7C-48CD-8EE2-929C8F2DFFCF}"/>
          </ac:cxnSpMkLst>
        </pc:cxnChg>
      </pc:sldChg>
      <pc:sldChg chg="modSp">
        <pc:chgData name="Rajeev Goyal" userId="55559854770e66cb" providerId="LiveId" clId="{8B6ADFA5-C5DC-4A7B-BA38-7605C622A557}" dt="2019-11-10T23:58:12.860" v="58" actId="20577"/>
        <pc:sldMkLst>
          <pc:docMk/>
          <pc:sldMk cId="0" sldId="271"/>
        </pc:sldMkLst>
        <pc:spChg chg="mod">
          <ac:chgData name="Rajeev Goyal" userId="55559854770e66cb" providerId="LiveId" clId="{8B6ADFA5-C5DC-4A7B-BA38-7605C622A557}" dt="2019-11-10T23:58:12.860" v="58" actId="20577"/>
          <ac:spMkLst>
            <pc:docMk/>
            <pc:sldMk cId="0" sldId="271"/>
            <ac:spMk id="31747" creationId="{8EDFAE71-7D37-4D01-BE15-7416A08F7CFB}"/>
          </ac:spMkLst>
        </pc:spChg>
      </pc:sldChg>
      <pc:sldChg chg="delSp modSp del">
        <pc:chgData name="Rajeev Goyal" userId="55559854770e66cb" providerId="LiveId" clId="{8B6ADFA5-C5DC-4A7B-BA38-7605C622A557}" dt="2019-11-13T02:06:14.964" v="111" actId="2696"/>
        <pc:sldMkLst>
          <pc:docMk/>
          <pc:sldMk cId="0" sldId="391"/>
        </pc:sldMkLst>
        <pc:spChg chg="mod">
          <ac:chgData name="Rajeev Goyal" userId="55559854770e66cb" providerId="LiveId" clId="{8B6ADFA5-C5DC-4A7B-BA38-7605C622A557}" dt="2019-11-13T02:03:49.818" v="92" actId="20577"/>
          <ac:spMkLst>
            <pc:docMk/>
            <pc:sldMk cId="0" sldId="391"/>
            <ac:spMk id="64514" creationId="{9705C490-3B64-4AE4-8A03-665840F7CDA6}"/>
          </ac:spMkLst>
        </pc:spChg>
        <pc:graphicFrameChg chg="del mod">
          <ac:chgData name="Rajeev Goyal" userId="55559854770e66cb" providerId="LiveId" clId="{8B6ADFA5-C5DC-4A7B-BA38-7605C622A557}" dt="2019-11-13T02:03:06.557" v="61" actId="478"/>
          <ac:graphicFrameMkLst>
            <pc:docMk/>
            <pc:sldMk cId="0" sldId="391"/>
            <ac:graphicFrameMk id="53252" creationId="{31A21810-6B9E-48D6-BEA0-69CB2D6CD438}"/>
          </ac:graphicFrameMkLst>
        </pc:graphicFrameChg>
      </pc:sldChg>
      <pc:sldChg chg="addSp delSp modSp">
        <pc:chgData name="Rajeev Goyal" userId="55559854770e66cb" providerId="LiveId" clId="{8B6ADFA5-C5DC-4A7B-BA38-7605C622A557}" dt="2019-11-13T02:17:19.634" v="151" actId="14734"/>
        <pc:sldMkLst>
          <pc:docMk/>
          <pc:sldMk cId="0" sldId="392"/>
        </pc:sldMkLst>
        <pc:spChg chg="mod">
          <ac:chgData name="Rajeev Goyal" userId="55559854770e66cb" providerId="LiveId" clId="{8B6ADFA5-C5DC-4A7B-BA38-7605C622A557}" dt="2019-11-13T02:05:24.079" v="106" actId="1076"/>
          <ac:spMkLst>
            <pc:docMk/>
            <pc:sldMk cId="0" sldId="392"/>
            <ac:spMk id="55299" creationId="{EA577149-3F4A-4479-B8F0-C0BD411ECC8B}"/>
          </ac:spMkLst>
        </pc:spChg>
        <pc:spChg chg="mod">
          <ac:chgData name="Rajeev Goyal" userId="55559854770e66cb" providerId="LiveId" clId="{8B6ADFA5-C5DC-4A7B-BA38-7605C622A557}" dt="2019-11-13T02:04:07.986" v="93"/>
          <ac:spMkLst>
            <pc:docMk/>
            <pc:sldMk cId="0" sldId="392"/>
            <ac:spMk id="64514" creationId="{9705C490-3B64-4AE4-8A03-665840F7CDA6}"/>
          </ac:spMkLst>
        </pc:spChg>
        <pc:graphicFrameChg chg="add del mod modGraphic">
          <ac:chgData name="Rajeev Goyal" userId="55559854770e66cb" providerId="LiveId" clId="{8B6ADFA5-C5DC-4A7B-BA38-7605C622A557}" dt="2019-11-13T02:04:39.662" v="98"/>
          <ac:graphicFrameMkLst>
            <pc:docMk/>
            <pc:sldMk cId="0" sldId="392"/>
            <ac:graphicFrameMk id="2" creationId="{76B02B7E-847B-4104-B42B-067004BF89A5}"/>
          </ac:graphicFrameMkLst>
        </pc:graphicFrameChg>
        <pc:graphicFrameChg chg="add del mod modGraphic">
          <ac:chgData name="Rajeev Goyal" userId="55559854770e66cb" providerId="LiveId" clId="{8B6ADFA5-C5DC-4A7B-BA38-7605C622A557}" dt="2019-11-13T02:16:51.131" v="140" actId="478"/>
          <ac:graphicFrameMkLst>
            <pc:docMk/>
            <pc:sldMk cId="0" sldId="392"/>
            <ac:graphicFrameMk id="3" creationId="{49CB7E9A-F080-408C-ABDD-4F23E6E94F94}"/>
          </ac:graphicFrameMkLst>
        </pc:graphicFrameChg>
        <pc:graphicFrameChg chg="add mod modGraphic">
          <ac:chgData name="Rajeev Goyal" userId="55559854770e66cb" providerId="LiveId" clId="{8B6ADFA5-C5DC-4A7B-BA38-7605C622A557}" dt="2019-11-13T02:17:19.634" v="151" actId="14734"/>
          <ac:graphicFrameMkLst>
            <pc:docMk/>
            <pc:sldMk cId="0" sldId="392"/>
            <ac:graphicFrameMk id="4" creationId="{C6BD8673-6094-4EF2-B9A1-6E60BCA3CDB5}"/>
          </ac:graphicFrameMkLst>
        </pc:graphicFrameChg>
        <pc:graphicFrameChg chg="del">
          <ac:chgData name="Rajeev Goyal" userId="55559854770e66cb" providerId="LiveId" clId="{8B6ADFA5-C5DC-4A7B-BA38-7605C622A557}" dt="2019-11-13T02:04:14.368" v="94" actId="478"/>
          <ac:graphicFrameMkLst>
            <pc:docMk/>
            <pc:sldMk cId="0" sldId="392"/>
            <ac:graphicFrameMk id="55300" creationId="{D863DFEB-DF01-40CB-BB11-52C15CE1BFCC}"/>
          </ac:graphicFrameMkLst>
        </pc:graphicFrameChg>
      </pc:sldChg>
      <pc:sldChg chg="addSp delSp modSp">
        <pc:chgData name="Rajeev Goyal" userId="55559854770e66cb" providerId="LiveId" clId="{8B6ADFA5-C5DC-4A7B-BA38-7605C622A557}" dt="2019-11-13T02:14:35.814" v="126" actId="14734"/>
        <pc:sldMkLst>
          <pc:docMk/>
          <pc:sldMk cId="0" sldId="393"/>
        </pc:sldMkLst>
        <pc:graphicFrameChg chg="add mod modGraphic">
          <ac:chgData name="Rajeev Goyal" userId="55559854770e66cb" providerId="LiveId" clId="{8B6ADFA5-C5DC-4A7B-BA38-7605C622A557}" dt="2019-11-13T02:14:35.814" v="126" actId="14734"/>
          <ac:graphicFrameMkLst>
            <pc:docMk/>
            <pc:sldMk cId="0" sldId="393"/>
            <ac:graphicFrameMk id="2" creationId="{57A706B2-A2A9-4570-B413-F4443572989F}"/>
          </ac:graphicFrameMkLst>
        </pc:graphicFrameChg>
        <pc:graphicFrameChg chg="del mod">
          <ac:chgData name="Rajeev Goyal" userId="55559854770e66cb" providerId="LiveId" clId="{8B6ADFA5-C5DC-4A7B-BA38-7605C622A557}" dt="2019-11-13T02:13:44.763" v="114" actId="478"/>
          <ac:graphicFrameMkLst>
            <pc:docMk/>
            <pc:sldMk cId="0" sldId="393"/>
            <ac:graphicFrameMk id="57348" creationId="{2D1BDEE3-A642-4976-A462-86C2FA8341D4}"/>
          </ac:graphicFrameMkLst>
        </pc:graphicFrameChg>
      </pc:sldChg>
      <pc:sldChg chg="addSp delSp modSp">
        <pc:chgData name="Rajeev Goyal" userId="55559854770e66cb" providerId="LiveId" clId="{8B6ADFA5-C5DC-4A7B-BA38-7605C622A557}" dt="2019-11-13T02:15:15.500" v="138" actId="113"/>
        <pc:sldMkLst>
          <pc:docMk/>
          <pc:sldMk cId="0" sldId="394"/>
        </pc:sldMkLst>
        <pc:graphicFrameChg chg="add mod modGraphic">
          <ac:chgData name="Rajeev Goyal" userId="55559854770e66cb" providerId="LiveId" clId="{8B6ADFA5-C5DC-4A7B-BA38-7605C622A557}" dt="2019-11-13T02:15:15.500" v="138" actId="113"/>
          <ac:graphicFrameMkLst>
            <pc:docMk/>
            <pc:sldMk cId="0" sldId="394"/>
            <ac:graphicFrameMk id="2" creationId="{9DE799CA-DD38-4995-995A-832B0C5E30AE}"/>
          </ac:graphicFrameMkLst>
        </pc:graphicFrameChg>
        <pc:graphicFrameChg chg="del mod">
          <ac:chgData name="Rajeev Goyal" userId="55559854770e66cb" providerId="LiveId" clId="{8B6ADFA5-C5DC-4A7B-BA38-7605C622A557}" dt="2019-11-13T02:14:15.561" v="124" actId="478"/>
          <ac:graphicFrameMkLst>
            <pc:docMk/>
            <pc:sldMk cId="0" sldId="394"/>
            <ac:graphicFrameMk id="59396" creationId="{D979B689-400F-4922-B211-EFA60E7AEEA7}"/>
          </ac:graphicFrameMkLst>
        </pc:graphicFrameChg>
      </pc:sldChg>
      <pc:sldChg chg="add">
        <pc:chgData name="Rajeev Goyal" userId="55559854770e66cb" providerId="LiveId" clId="{8B6ADFA5-C5DC-4A7B-BA38-7605C622A557}" dt="2019-11-13T02:16:29.301" v="139"/>
        <pc:sldMkLst>
          <pc:docMk/>
          <pc:sldMk cId="1643537533" sldId="456"/>
        </pc:sldMkLst>
      </pc:sldChg>
    </pc:docChg>
  </pc:docChgLst>
  <pc:docChgLst>
    <pc:chgData name="Rajeev Goyal" userId="55559854770e66cb" providerId="LiveId" clId="{266B69A1-EAE7-4A41-92F5-34A585BCF9F1}"/>
    <pc:docChg chg="custSel modSld">
      <pc:chgData name="Rajeev Goyal" userId="55559854770e66cb" providerId="LiveId" clId="{266B69A1-EAE7-4A41-92F5-34A585BCF9F1}" dt="2019-10-01T00:28:51.309" v="18" actId="207"/>
      <pc:docMkLst>
        <pc:docMk/>
      </pc:docMkLst>
      <pc:sldChg chg="addSp delSp modSp">
        <pc:chgData name="Rajeev Goyal" userId="55559854770e66cb" providerId="LiveId" clId="{266B69A1-EAE7-4A41-92F5-34A585BCF9F1}" dt="2019-10-01T00:28:51.309" v="18" actId="207"/>
        <pc:sldMkLst>
          <pc:docMk/>
          <pc:sldMk cId="974485037" sldId="454"/>
        </pc:sldMkLst>
        <pc:spChg chg="del mod">
          <ac:chgData name="Rajeev Goyal" userId="55559854770e66cb" providerId="LiveId" clId="{266B69A1-EAE7-4A41-92F5-34A585BCF9F1}" dt="2019-10-01T00:28:05.052" v="8" actId="478"/>
          <ac:spMkLst>
            <pc:docMk/>
            <pc:sldMk cId="974485037" sldId="454"/>
            <ac:spMk id="2" creationId="{3073D314-1460-4E14-8D86-CE56B4706462}"/>
          </ac:spMkLst>
        </pc:spChg>
        <pc:graphicFrameChg chg="add mod modGraphic">
          <ac:chgData name="Rajeev Goyal" userId="55559854770e66cb" providerId="LiveId" clId="{266B69A1-EAE7-4A41-92F5-34A585BCF9F1}" dt="2019-10-01T00:28:51.309" v="18" actId="207"/>
          <ac:graphicFrameMkLst>
            <pc:docMk/>
            <pc:sldMk cId="974485037" sldId="454"/>
            <ac:graphicFrameMk id="3" creationId="{7A88AB26-A196-43B5-B994-1F82A4894F97}"/>
          </ac:graphicFrameMkLst>
        </pc:graphicFrameChg>
        <pc:graphicFrameChg chg="del">
          <ac:chgData name="Rajeev Goyal" userId="55559854770e66cb" providerId="LiveId" clId="{266B69A1-EAE7-4A41-92F5-34A585BCF9F1}" dt="2019-10-01T00:27:37.300" v="7"/>
          <ac:graphicFrameMkLst>
            <pc:docMk/>
            <pc:sldMk cId="974485037" sldId="454"/>
            <ac:graphicFrameMk id="6" creationId="{70394C3B-3699-485C-B2A0-FD92F0466309}"/>
          </ac:graphicFrameMkLst>
        </pc:graphicFrameChg>
      </pc:sldChg>
    </pc:docChg>
  </pc:docChgLst>
  <pc:docChgLst>
    <pc:chgData name="Rajeev Goyal" userId="55559854770e66cb" providerId="LiveId" clId="{53B54648-B238-47FD-A485-91720C7A66E5}"/>
    <pc:docChg chg="custSel modSld">
      <pc:chgData name="Rajeev Goyal" userId="55559854770e66cb" providerId="LiveId" clId="{53B54648-B238-47FD-A485-91720C7A66E5}" dt="2019-08-22T02:36:01.399" v="11" actId="207"/>
      <pc:docMkLst>
        <pc:docMk/>
      </pc:docMkLst>
      <pc:sldChg chg="addSp delSp modSp">
        <pc:chgData name="Rajeev Goyal" userId="55559854770e66cb" providerId="LiveId" clId="{53B54648-B238-47FD-A485-91720C7A66E5}" dt="2019-08-22T02:36:01.399" v="11" actId="207"/>
        <pc:sldMkLst>
          <pc:docMk/>
          <pc:sldMk cId="974485037" sldId="454"/>
        </pc:sldMkLst>
        <pc:spChg chg="add mod">
          <ac:chgData name="Rajeev Goyal" userId="55559854770e66cb" providerId="LiveId" clId="{53B54648-B238-47FD-A485-91720C7A66E5}" dt="2019-08-22T02:36:01.399" v="11" actId="207"/>
          <ac:spMkLst>
            <pc:docMk/>
            <pc:sldMk cId="974485037" sldId="454"/>
            <ac:spMk id="2" creationId="{3073D314-1460-4E14-8D86-CE56B4706462}"/>
          </ac:spMkLst>
        </pc:spChg>
        <pc:graphicFrameChg chg="del">
          <ac:chgData name="Rajeev Goyal" userId="55559854770e66cb" providerId="LiveId" clId="{53B54648-B238-47FD-A485-91720C7A66E5}" dt="2019-08-22T02:33:17.026" v="0" actId="478"/>
          <ac:graphicFrameMkLst>
            <pc:docMk/>
            <pc:sldMk cId="974485037" sldId="454"/>
            <ac:graphicFrameMk id="3" creationId="{87C29664-B35D-443B-A57F-D02C91EF4A6B}"/>
          </ac:graphicFrameMkLst>
        </pc:graphicFrameChg>
        <pc:graphicFrameChg chg="add mod">
          <ac:chgData name="Rajeev Goyal" userId="55559854770e66cb" providerId="LiveId" clId="{53B54648-B238-47FD-A485-91720C7A66E5}" dt="2019-08-22T02:35:13.580" v="5" actId="1076"/>
          <ac:graphicFrameMkLst>
            <pc:docMk/>
            <pc:sldMk cId="974485037" sldId="454"/>
            <ac:graphicFrameMk id="5" creationId="{F5BD9BFA-381D-4B9E-8C6E-27D15F57717D}"/>
          </ac:graphicFrameMkLst>
        </pc:graphicFrameChg>
        <pc:graphicFrameChg chg="add mod modGraphic">
          <ac:chgData name="Rajeev Goyal" userId="55559854770e66cb" providerId="LiveId" clId="{53B54648-B238-47FD-A485-91720C7A66E5}" dt="2019-08-22T02:35:17.752" v="6" actId="1076"/>
          <ac:graphicFrameMkLst>
            <pc:docMk/>
            <pc:sldMk cId="974485037" sldId="454"/>
            <ac:graphicFrameMk id="6" creationId="{70394C3B-3699-485C-B2A0-FD92F0466309}"/>
          </ac:graphicFrameMkLst>
        </pc:graphicFrameChg>
      </pc:sldChg>
    </pc:docChg>
  </pc:docChgLst>
  <pc:docChgLst>
    <pc:chgData name="Rajeev Goyal" userId="55559854770e66cb" providerId="LiveId" clId="{07A8E46C-CF63-440C-A0EF-E76249DEC02A}"/>
    <pc:docChg chg="custSel modSld">
      <pc:chgData name="Rajeev Goyal" userId="55559854770e66cb" providerId="LiveId" clId="{07A8E46C-CF63-440C-A0EF-E76249DEC02A}" dt="2020-03-29T22:03:17.798" v="24" actId="20577"/>
      <pc:docMkLst>
        <pc:docMk/>
      </pc:docMkLst>
      <pc:sldChg chg="addSp delSp modSp">
        <pc:chgData name="Rajeev Goyal" userId="55559854770e66cb" providerId="LiveId" clId="{07A8E46C-CF63-440C-A0EF-E76249DEC02A}" dt="2020-03-29T22:03:17.798" v="24" actId="20577"/>
        <pc:sldMkLst>
          <pc:docMk/>
          <pc:sldMk cId="974485037" sldId="454"/>
        </pc:sldMkLst>
        <pc:graphicFrameChg chg="del">
          <ac:chgData name="Rajeev Goyal" userId="55559854770e66cb" providerId="LiveId" clId="{07A8E46C-CF63-440C-A0EF-E76249DEC02A}" dt="2020-01-19T18:45:19.214" v="1" actId="478"/>
          <ac:graphicFrameMkLst>
            <pc:docMk/>
            <pc:sldMk cId="974485037" sldId="454"/>
            <ac:graphicFrameMk id="3" creationId="{7A88AB26-A196-43B5-B994-1F82A4894F97}"/>
          </ac:graphicFrameMkLst>
        </pc:graphicFrameChg>
        <pc:graphicFrameChg chg="del">
          <ac:chgData name="Rajeev Goyal" userId="55559854770e66cb" providerId="LiveId" clId="{07A8E46C-CF63-440C-A0EF-E76249DEC02A}" dt="2020-01-19T18:45:17.244" v="0" actId="478"/>
          <ac:graphicFrameMkLst>
            <pc:docMk/>
            <pc:sldMk cId="974485037" sldId="454"/>
            <ac:graphicFrameMk id="5" creationId="{F5BD9BFA-381D-4B9E-8C6E-27D15F57717D}"/>
          </ac:graphicFrameMkLst>
        </pc:graphicFrameChg>
        <pc:graphicFrameChg chg="add mod modGraphic">
          <ac:chgData name="Rajeev Goyal" userId="55559854770e66cb" providerId="LiveId" clId="{07A8E46C-CF63-440C-A0EF-E76249DEC02A}" dt="2020-03-29T22:03:17.798" v="24" actId="20577"/>
          <ac:graphicFrameMkLst>
            <pc:docMk/>
            <pc:sldMk cId="974485037" sldId="454"/>
            <ac:graphicFrameMk id="6" creationId="{350DAB3E-B405-40CE-8136-6CEA58DF346E}"/>
          </ac:graphicFrameMkLst>
        </pc:graphicFrameChg>
        <pc:graphicFrameChg chg="add mod">
          <ac:chgData name="Rajeev Goyal" userId="55559854770e66cb" providerId="LiveId" clId="{07A8E46C-CF63-440C-A0EF-E76249DEC02A}" dt="2020-01-19T18:49:46.603" v="8" actId="1076"/>
          <ac:graphicFrameMkLst>
            <pc:docMk/>
            <pc:sldMk cId="974485037" sldId="454"/>
            <ac:graphicFrameMk id="7" creationId="{C9F71F01-93BC-4A2F-8A79-978E58B368E9}"/>
          </ac:graphicFrameMkLst>
        </pc:graphicFrameChg>
        <pc:picChg chg="add del ord">
          <ac:chgData name="Rajeev Goyal" userId="55559854770e66cb" providerId="LiveId" clId="{07A8E46C-CF63-440C-A0EF-E76249DEC02A}" dt="2020-01-19T18:49:18.399" v="4" actId="478"/>
          <ac:picMkLst>
            <pc:docMk/>
            <pc:sldMk cId="974485037" sldId="454"/>
            <ac:picMk id="2" creationId="{EC6ECAFD-D895-4510-BB62-01A02E641285}"/>
          </ac:picMkLst>
        </pc:picChg>
      </pc:sldChg>
    </pc:docChg>
  </pc:docChgLst>
</pc:chgInfo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3C005E0D-DA5C-4CAF-A81D-00E45D9D54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55E1F50-CF06-4743-9E20-5E4177C8B0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69E1304B-411F-4034-8BDE-B18227009F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2A3A0331-CFD4-4A42-A0B6-F5E87B8A6A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441471A-43DD-4B60-B647-B3E6BA21D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99B191A-719F-4D9B-B7F0-35FAA66DC8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CFEA076-09D9-468F-BD81-6CE3420CB9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6168C3A-7E86-4D11-96CA-BECB560E07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84CB2CBF-A841-46A8-A7C7-98C9444948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EB7429A2-2D18-41B6-8F24-16A7DFEFB7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F77A63C5-E874-4DD8-96D0-64DA5A910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450D116-6CC2-4B57-9102-4BB30774C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F427C12-C3EB-40F7-A6D2-E2D4E9085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8AA1DB-FDAD-40AD-BC09-13C4FD34C1AE}" type="slidenum">
              <a:rPr lang="en-US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7FC3DEB-ABC0-4171-B82F-F4A2B48D3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28F0619-B04B-42F4-8226-2AFAA4930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235946B-03CE-4AD0-92AE-88298862C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F2220F-D49D-4473-8DD8-DBC0390D2971}" type="slidenum">
              <a:rPr lang="en-US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F2DF5C-51A0-4EFD-A368-98ED40A4C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E009934-975C-4474-9A14-9A0C5EEB2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BDEFEAB-ABF2-4EC8-9D58-9D68A8EB8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689180-3280-4CED-8F1C-8DEE8CE2142D}" type="slidenum">
              <a:rPr lang="en-US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0D4002A-D42F-44B0-B02F-CE8BEB362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2B22E39-3751-4D6C-9DC8-B2A8429E1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F5AD875-4A4B-4415-B395-1FDBF4B31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50B006-9F1F-4E5E-9014-97470EABFF28}" type="slidenum">
              <a:rPr lang="en-US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083626C-CD6C-4EEF-8307-D16C3A5A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12398A5-35FB-4DF8-818E-E2FA0DFED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2AC7A2F-0FCA-4810-A8FC-2CC02D8EA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13AC00-5C57-417B-B128-F5570784FF7B}" type="slidenum">
              <a:rPr lang="en-US" altLang="en-US" sz="12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B1B889E-33CD-45E5-9FE5-203DAD96A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4ACB1E5-C91D-4870-9BA2-294E8BD32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4762775-997D-4909-A08B-CB29E3388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127FF3-2534-43A5-B171-D0BAB8743E47}" type="slidenum">
              <a:rPr lang="en-US" altLang="en-US" sz="12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AA74DB1-2B43-41B4-AE01-6CA24F91B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24061F6-FAF9-4E18-9911-50BFA9900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EF28AF2-F5B3-4BDE-A795-BDCE86399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7470F2-3AB4-4BA3-A91D-2A477C4081C6}" type="slidenum">
              <a:rPr lang="en-US" altLang="en-US" sz="12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8D9A952-3E17-4BAF-BAB9-15A3F48FF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569F88A-6EB9-45D8-B1AF-0BA8DC075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1C3BECA-BB10-4BEB-80A3-F200395CA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0B5ECE-DAD1-4C1C-B343-FA4B1F18D88F}" type="slidenum">
              <a:rPr lang="en-US" altLang="en-US" sz="12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E2944B2-1BFA-450E-A5A0-C471CD526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09E78DD-9949-4EF7-B004-18F353C7F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5E86BBA-EA97-4F06-99B6-292DADB20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2CCAB2-3F04-4F89-B037-BD90EA499F21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28202CC-7533-4202-9056-AEC3E0934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92CB60F-890E-4C55-8306-030475A2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92393C7-F27C-4455-B58A-AFDEA30B2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C213C-6C74-406B-8CA4-944650AEC431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B39570D-97B6-47B0-B79A-1CB222906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66357D7-CC9E-46D7-87DE-12474D3E1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690485E-2FB7-43B2-BB2D-4A20FD175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37B68A-845D-454A-B05D-13410CD0B0BE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41129C8-04F4-4651-ABE1-9379947B9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0347A5-B7E3-46F9-95ED-7062D9666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361648E6-28BC-43CB-AA1B-2D7778E5A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95D1D4-2205-4C4F-B460-0120F1F12B81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6B9D421-0158-4A56-A838-DCDFB7A1C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528E840-6FD3-4613-8085-EA881CCA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FED807D-0575-4E79-BC1F-AF29BD723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AAC0B7-2A29-41DB-85F0-CBF13027E8CD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43ABE38-D32C-4E73-AFC7-CEC60EC8D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AE488CE-D6FE-4081-9B2B-F33796CFC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8618E93-3F67-4DEB-BA11-180C67284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677F51-D9F3-4724-8806-01539FA026E1}" type="slidenum">
              <a:rPr lang="en-US" altLang="en-US" sz="12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F20E171-A356-4D9C-A92C-078EA61EB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9282CDE-6948-4400-9621-20A218FD7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DEBFE16-9794-48E8-B38A-89FFF9C2B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502779-30CF-4180-8BD9-326C299DFFFD}" type="slidenum">
              <a:rPr lang="en-US" altLang="en-US" sz="120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3902160-A5A8-4273-8EAC-F6D0EF95A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4057EDE-6ECC-482E-8CA7-5FB602CF9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1DCF8B2-C754-4C3E-8E52-D7E214736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615B22-4D58-4C50-AB33-ECDD8451D567}" type="slidenum">
              <a:rPr lang="en-US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B16A28A-296B-457B-B05C-27088EA8A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B13F82D-3FBB-4861-A365-5AC0AD3EA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06F09CA-928F-4FAB-99F1-434F1E34B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BD7D04-3646-4589-91DF-51C0FA9DC5F4}" type="slidenum">
              <a:rPr lang="en-US" altLang="en-US" sz="12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E5BDCC3-F4C9-49D8-9F85-6FCA9EE21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358A44B-A047-4058-A716-D9AE3FEA7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06F09CA-928F-4FAB-99F1-434F1E34B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BD7D04-3646-4589-91DF-51C0FA9DC5F4}" type="slidenum">
              <a:rPr lang="en-US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E5BDCC3-F4C9-49D8-9F85-6FCA9EE21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358A44B-A047-4058-A716-D9AE3FEA7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81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6BB1AED-70D1-4A9B-B5CA-5F4C93CDE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6084C5-E0A1-48FD-BF96-3BE227201A82}" type="slidenum">
              <a:rPr lang="en-US" altLang="en-US" sz="12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BF3529E-9211-417B-97EB-DB804F142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DA07621-FADB-49ED-AAF1-78E58504F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7DDBD5A-A398-40A9-85C5-2AEBBF7B9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BF69A0-1F54-4628-BE80-740FD264C6B3}" type="slidenum">
              <a:rPr lang="en-US" altLang="en-US" sz="1200" smtClean="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3814EDA-5313-46BC-AD0D-7912F6B19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4F67941-E131-484C-9B00-44A0D11D6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1779F1A7-89AD-4C43-A33F-9FD6AFCC5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5D3CE6-C9E9-4EA8-88ED-F00C45C73CC1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5E6CDC3-41C1-4928-B1F0-908B0FE92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4F96D99-96C0-4277-883B-9FE64E40C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6BA0475A-2634-4EF8-AE78-7B786B75F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8E7EB6-6522-40EF-AEEB-B3E09AA141DA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283FFFE-56B8-4565-9EE5-9C8FD8AD7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65C7EE3-9BFB-41CA-9281-BEAA09FD8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DFB10AB-9DFF-412B-B460-E4415B7E5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5F903D-D018-43ED-84C1-16EC02D9EAE0}" type="slidenum">
              <a:rPr lang="en-US" altLang="en-US" sz="12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5B326E8-2E69-484F-A53A-FB992F4D5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93E8DF-12ED-4DDE-9F27-8A5BC3CBD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23C5A493-2E0A-4203-A34E-982304D21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485339-5F18-41F0-BA79-BE7687E7FA23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4A27979-4460-4CB7-B64D-E6DAD9586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C6E1A01-0391-495C-8032-A3A9C88E5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AB078C4-4D30-412B-A1E6-94E8E1C9C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B80678-3698-4866-BBB1-313E6289653E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4662DEE-C1B1-4663-A900-EE3113CF7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3402798-5E40-480B-9562-C10864255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52DC5312-E981-42B2-B712-985EEA0F7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1C6012-E527-4AA6-B3FD-D7001490CED5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F5FEC38-7882-47A3-B4B2-A3F66260F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A4EF66F-D9DE-4643-B5C8-C183B7687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B10B1AA3-0284-4B58-8FA7-D53F9E33F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2E9AA6-1981-4026-9F5F-C806B27B406F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A3F363F3-4114-4CCD-BD88-23202FCD3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412E811-8BE3-491A-8B07-8AA11D92D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>
            <a:extLst>
              <a:ext uri="{FF2B5EF4-FFF2-40B4-BE49-F238E27FC236}">
                <a16:creationId xmlns:a16="http://schemas.microsoft.com/office/drawing/2014/main" id="{D1AB7237-76F2-4D68-AADC-3F980888E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F3DBBB-538A-465F-BEDB-6D0935BC6D9E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D07F7B-9D5B-4FA0-A0FE-289B973EFE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3F89C723-6CF7-4250-AD13-BDEE7B911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>
            <a:extLst>
              <a:ext uri="{FF2B5EF4-FFF2-40B4-BE49-F238E27FC236}">
                <a16:creationId xmlns:a16="http://schemas.microsoft.com/office/drawing/2014/main" id="{7FD6A4A7-9675-4592-A9D2-7B124F07B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0B910A-704B-4A79-81CE-AEFDCD947253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85D2B154-6CEB-461D-A90C-52368B725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644E4C4-8A1F-4D70-9E16-61374CE7F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B3F5C56-A763-4B60-8ABD-04C4CB441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F6B148-AC4B-4D99-BDDE-8031CADBA713}" type="slidenum">
              <a:rPr lang="en-US" altLang="en-US" sz="12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866B39A-857D-43B5-84BA-58FF779B7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7EFC74F-976A-48A0-8E85-AEE931AB1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0C0B76E-4A5A-4ADE-A4AB-ACDDFD434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87C574-AE21-4659-85EF-B22170F8AE65}" type="slidenum">
              <a:rPr lang="en-US" altLang="en-US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B1C77D0-6EB8-4D19-A908-BCC4B9CE6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9E792DF-55B0-4AE3-94B2-35B30A74B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B4033C2-CF83-4C71-8FB6-A14D437B2C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0D70E3C-4E4B-4065-97BD-FA31C51B1337}" type="slidenum">
              <a:rPr lang="en-US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27AB7A2-D1D7-4C38-AA6E-B1E4BA64D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58F3883-48D1-4A73-AFC3-8C1F0666F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B3A287F-F60C-4F7A-B7CF-A846420B8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6894E51-BDA1-48CA-BCF4-66D695C947B3}" type="slidenum">
              <a:rPr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EB2A801-11CE-49CD-BFA7-7F98CDC5A6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B2F1EE7-FEFA-4B1B-B8C5-9CEA4F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5113877-3CD9-4FB7-A3FE-C11505628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0A560F-399C-45EF-B6B2-B165A3A13167}" type="slidenum">
              <a:rPr lang="en-US" altLang="en-US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18ACBD6-FE8D-4E45-A3C3-B612DCC0C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B90A15A-879F-47D4-9E29-1BE680A2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2ADAC83-664E-4308-94F2-DB1290D89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61811C-53DE-446D-8A85-C6151D2A8716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B26E2CC-0D37-4061-B4A2-A8666E493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F4574D7-465D-4694-9BDC-C7B5DDF5A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850DD2D3-E0EE-4171-8E35-ED5DDD91EF0D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850DD2D3-E0EE-4171-8E35-ED5DDD91EF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41219141-0074-4AB7-B0BB-E147C6EE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839E236B-AB12-4485-8107-CA29994C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016B40-076F-40EF-A321-0CFEE1A8D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1CCA43-A181-49F3-8058-05FADFD70D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7238020-6F13-4A4A-9D2A-EC929236F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0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4CDB6-D7B2-487D-8BEC-C4C1FEA68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ED48-55A2-4EE0-A1B1-B07FD0963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45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1B237-8A29-4E82-A596-889442E21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AD05F-9DC6-41F9-82C5-5066726C4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64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71EE6-DBBB-46D1-97EE-B252097FE7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AB0F-7A2E-4742-91C2-D2F137F623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8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2025A-F0A3-4E03-A1C4-AD052403FF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0442-588F-423F-A1FD-BE7E9679D8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9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71EAB-D537-43FF-A023-A8FECEA301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F2683-E93C-4105-BECF-0897AE482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08E616-0283-4EA0-8AC3-C757D61645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54219-823A-4181-9D1F-B39FDDFC5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6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C3B60A-F836-4E8A-B23E-5A79D79BA2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26396-8940-4BAB-A2AD-5F5AC6FEC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4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30C876-1061-4C3D-92A9-AB5AFAAF35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5B099-03F4-4B69-82FD-D78CFF773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67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423A2A3-CE81-4CB7-A22F-550BB79F3C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304F7-CB4A-482C-81F5-CE221FDE7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565EFD-2012-4A3E-890D-AB8A9D56F3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253E-801C-407D-9FC0-23C531E0D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7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FC9006-9E5A-4C4E-BA47-C10DE9DC9E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3126F-2E30-49AA-942B-E23B61533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7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5079E8-401B-4430-B3CB-C70BB37EB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AE0DFFD-65FB-4DBF-B66E-9FAD91B1A8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ADA539E-1FEB-4656-BE0A-309143D2A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92736A46-2EF7-4CF7-847C-8265EDB94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B6459DF8-ED92-4D5A-9271-4F341533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16.</a:t>
            </a:r>
            <a:fld id="{3393BA2B-EC96-4361-B86A-D4BF5E9D2182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3ACAAE48-9A80-4C17-A78C-E3F3C5705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11C01A07-87D2-4237-8DBD-241709ED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13E03DE-2278-4562-93DE-AC957806E1D5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AC25BC10-82BB-45B5-A603-8C14655E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08D53DDA-BBE5-4719-8B7B-7EA0EAFD4C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9988" y="2286000"/>
            <a:ext cx="5824024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Lecture 11: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Recovery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7F51375-C8C4-488C-80D8-93855B488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Access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18849AD-54D8-4C08-9BDD-F1AA64B3C9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08587"/>
          </a:xfrm>
        </p:spPr>
        <p:txBody>
          <a:bodyPr/>
          <a:lstStyle/>
          <a:p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has its private work-area in which local copies of all data items accessed and updated by it are kept.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dirty="0" err="1"/>
              <a:t>'s</a:t>
            </a:r>
            <a:r>
              <a:rPr lang="en-US" altLang="en-US" dirty="0"/>
              <a:t> local copy of a data item </a:t>
            </a:r>
            <a:r>
              <a:rPr lang="en-US" altLang="en-US" i="1" dirty="0"/>
              <a:t>X</a:t>
            </a:r>
            <a:r>
              <a:rPr lang="en-US" altLang="en-US" dirty="0"/>
              <a:t> is called </a:t>
            </a:r>
            <a:r>
              <a:rPr lang="en-US" altLang="en-US" i="1" dirty="0"/>
              <a:t>x</a:t>
            </a:r>
            <a:r>
              <a:rPr lang="en-US" altLang="en-US" sz="2400" i="1" baseline="-25000" dirty="0"/>
              <a:t>i.</a:t>
            </a:r>
            <a:endParaRPr lang="en-US" altLang="en-US" dirty="0"/>
          </a:p>
          <a:p>
            <a:r>
              <a:rPr lang="en-US" altLang="en-US" dirty="0"/>
              <a:t>Transferring data items between system buffer blocks and its private work-area is done by: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assigns the value of data item </a:t>
            </a:r>
            <a:r>
              <a:rPr lang="en-US" altLang="en-US" i="1" dirty="0"/>
              <a:t>X</a:t>
            </a:r>
            <a:r>
              <a:rPr lang="en-US" altLang="en-US" dirty="0"/>
              <a:t> to the local variable </a:t>
            </a:r>
            <a:r>
              <a:rPr lang="en-US" altLang="en-US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assigns the value of local variable </a:t>
            </a:r>
            <a:r>
              <a:rPr lang="en-US" altLang="en-US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data item {</a:t>
            </a:r>
            <a:r>
              <a:rPr lang="en-US" altLang="en-US" i="1" dirty="0"/>
              <a:t>X</a:t>
            </a:r>
            <a:r>
              <a:rPr lang="en-US" altLang="en-US" dirty="0"/>
              <a:t>} in the buffer block.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Note: output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 err="1">
                <a:solidFill>
                  <a:srgbClr val="FF0000"/>
                </a:solidFill>
              </a:rPr>
              <a:t>X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en-US" dirty="0">
                <a:solidFill>
                  <a:srgbClr val="FF0000"/>
                </a:solidFill>
              </a:rPr>
              <a:t>) need not immediately follow </a:t>
            </a:r>
            <a:r>
              <a:rPr lang="en-US" altLang="en-US" b="1" dirty="0">
                <a:solidFill>
                  <a:srgbClr val="FF0000"/>
                </a:solidFill>
              </a:rPr>
              <a:t>write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). System can perform the </a:t>
            </a:r>
            <a:r>
              <a:rPr lang="en-US" altLang="en-US" b="1" dirty="0">
                <a:solidFill>
                  <a:srgbClr val="FF0000"/>
                </a:solidFill>
              </a:rPr>
              <a:t>output</a:t>
            </a:r>
            <a:r>
              <a:rPr lang="en-US" altLang="en-US" dirty="0">
                <a:solidFill>
                  <a:srgbClr val="FF0000"/>
                </a:solidFill>
              </a:rPr>
              <a:t> operation when it deems fit.</a:t>
            </a:r>
          </a:p>
          <a:p>
            <a:r>
              <a:rPr lang="en-US" altLang="en-US" dirty="0"/>
              <a:t>Transactions </a:t>
            </a:r>
          </a:p>
          <a:p>
            <a:pPr lvl="1"/>
            <a:r>
              <a:rPr lang="en-US" altLang="en-US" dirty="0"/>
              <a:t>Must perform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before accessing </a:t>
            </a:r>
            <a:r>
              <a:rPr lang="en-US" altLang="en-US" i="1" dirty="0"/>
              <a:t>X</a:t>
            </a:r>
            <a:r>
              <a:rPr lang="en-US" altLang="en-US" dirty="0"/>
              <a:t> for the first time (subsequent reads can be from local copy) </a:t>
            </a:r>
          </a:p>
          <a:p>
            <a:pPr lvl="1"/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can be executed at any time before the transaction commits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B01D4FC-4F10-4D5C-827B-6FFBAA8BB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49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Recovery and Atomicity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9001B2F-3426-476F-BD19-806AC3F0F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843" y="614531"/>
            <a:ext cx="8300745" cy="5814403"/>
          </a:xfrm>
        </p:spPr>
        <p:txBody>
          <a:bodyPr/>
          <a:lstStyle/>
          <a:p>
            <a:pPr marL="381000" indent="-381000"/>
            <a:r>
              <a:rPr lang="en-US" altLang="en-US" dirty="0"/>
              <a:t>Again, consider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transfers $50 from account </a:t>
            </a:r>
            <a:r>
              <a:rPr lang="en-US" altLang="en-US" i="1" dirty="0"/>
              <a:t>A</a:t>
            </a:r>
            <a:r>
              <a:rPr lang="en-US" altLang="en-US" dirty="0"/>
              <a:t> to account </a:t>
            </a:r>
            <a:r>
              <a:rPr lang="en-US" altLang="en-US" i="1" dirty="0"/>
              <a:t>B. </a:t>
            </a:r>
            <a:r>
              <a:rPr lang="en-US" altLang="en-US" dirty="0"/>
              <a:t>Two updates: subtract 50 from A and add 50 to B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To ensure atomicity despite failures, we first output information describing the modifications to stable storage without modifying the database itself(</a:t>
            </a:r>
            <a:r>
              <a:rPr lang="en-US" altLang="en-US" b="1" dirty="0">
                <a:solidFill>
                  <a:srgbClr val="002060"/>
                </a:solidFill>
                <a:ea typeface="ＭＳ Ｐゴシック" pitchFamily="34" charset="-128"/>
              </a:rPr>
              <a:t>Logs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Helps ensure that all changes made by committed transactions are safe.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We will study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log-based recovery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mechanisms</a:t>
            </a:r>
            <a:r>
              <a:rPr lang="en-US" altLang="en-US" dirty="0">
                <a:ea typeface="ＭＳ Ｐゴシック" pitchFamily="34" charset="-128"/>
              </a:rPr>
              <a:t> in detail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We first present key concepts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And then present the actual recovery algorithm</a:t>
            </a:r>
          </a:p>
          <a:p>
            <a:pPr>
              <a:defRPr/>
            </a:pPr>
            <a:r>
              <a:rPr lang="en-US" altLang="en-US" dirty="0"/>
              <a:t>Less used alternative: </a:t>
            </a:r>
            <a:r>
              <a:rPr lang="en-US" altLang="en-US" b="1" dirty="0">
                <a:solidFill>
                  <a:srgbClr val="000099"/>
                </a:solidFill>
              </a:rPr>
              <a:t>shadow-copy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shadow-paging </a:t>
            </a:r>
            <a:r>
              <a:rPr lang="en-US" altLang="en-US" dirty="0"/>
              <a:t>(brief details in book)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4" name="Picture 1" descr="15-02.gif">
            <a:extLst>
              <a:ext uri="{FF2B5EF4-FFF2-40B4-BE49-F238E27FC236}">
                <a16:creationId xmlns:a16="http://schemas.microsoft.com/office/drawing/2014/main" id="{E892AF96-1715-4AAA-9D54-346CFEA04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5" y="4115831"/>
            <a:ext cx="50815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99A74A6-4B38-4375-9393-98A9717B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5248546"/>
            <a:ext cx="1495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0099"/>
                </a:solidFill>
              </a:rPr>
              <a:t>shadow-copy 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E09EAE2-A835-4159-88CF-64E329B59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Log-Based Recovery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44BA58F-6AE5-4193-8476-D37FB83969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844062"/>
            <a:ext cx="7848600" cy="55567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A 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log</a:t>
            </a:r>
            <a:r>
              <a:rPr lang="en-US" altLang="en-US" dirty="0">
                <a:ea typeface="ＭＳ Ｐゴシック" pitchFamily="34" charset="-128"/>
              </a:rPr>
              <a:t> is kept on stable storage.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The log is a sequence of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log records</a:t>
            </a:r>
            <a:r>
              <a:rPr lang="en-US" altLang="en-US" dirty="0">
                <a:ea typeface="ＭＳ Ｐゴシック" panose="020B0600070205080204" pitchFamily="34" charset="-128"/>
              </a:rPr>
              <a:t>, and maintains a record of update activities on the database.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Log records has following fields: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Transaction Identifier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Data Item identifier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Old value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New value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When transaction </a:t>
            </a:r>
            <a:r>
              <a:rPr lang="en-US" altLang="en-US" i="1" dirty="0" err="1"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starts, it registers itself by writing a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   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en-US" i="1" dirty="0" err="1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en-US" i="1" baseline="-25000" dirty="0">
                <a:solidFill>
                  <a:srgbClr val="FF0000"/>
                </a:solidFill>
                <a:ea typeface="ＭＳ Ｐゴシック" pitchFamily="34" charset="-128"/>
              </a:rPr>
              <a:t>  </a:t>
            </a: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start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&gt;</a:t>
            </a:r>
            <a:r>
              <a:rPr lang="en-US" altLang="en-US" dirty="0">
                <a:ea typeface="ＭＳ Ｐゴシック" pitchFamily="34" charset="-128"/>
              </a:rPr>
              <a:t>log record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i="1" dirty="0">
                <a:ea typeface="ＭＳ Ｐゴシック" pitchFamily="34" charset="-128"/>
              </a:rPr>
              <a:t>Before </a:t>
            </a:r>
            <a:r>
              <a:rPr lang="en-US" altLang="en-US" i="1" dirty="0" err="1"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executes </a:t>
            </a:r>
            <a:r>
              <a:rPr lang="en-US" altLang="en-US" b="1" dirty="0">
                <a:ea typeface="ＭＳ Ｐゴシック" pitchFamily="34" charset="-128"/>
              </a:rPr>
              <a:t>write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X</a:t>
            </a:r>
            <a:r>
              <a:rPr lang="en-US" altLang="en-US" dirty="0">
                <a:ea typeface="ＭＳ Ｐゴシック" pitchFamily="34" charset="-128"/>
              </a:rPr>
              <a:t>), a log record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en-US" i="1" dirty="0" err="1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, X,  V</a:t>
            </a:r>
            <a:r>
              <a:rPr lang="en-US" altLang="en-US" i="1" baseline="-25000" dirty="0">
                <a:solidFill>
                  <a:srgbClr val="FF0000"/>
                </a:solidFill>
                <a:ea typeface="ＭＳ Ｐゴシック" pitchFamily="34" charset="-128"/>
              </a:rPr>
              <a:t>1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,  V</a:t>
            </a:r>
            <a:r>
              <a:rPr lang="en-US" altLang="en-US" i="1" baseline="-25000" dirty="0">
                <a:solidFill>
                  <a:srgbClr val="FF0000"/>
                </a:solidFill>
                <a:ea typeface="ＭＳ Ｐゴシック" pitchFamily="34" charset="-128"/>
              </a:rPr>
              <a:t>2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&gt; </a:t>
            </a:r>
            <a:b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is written, where</a:t>
            </a:r>
            <a:r>
              <a:rPr lang="en-US" altLang="en-US" i="1" dirty="0">
                <a:ea typeface="ＭＳ Ｐゴシック" pitchFamily="34" charset="-128"/>
              </a:rPr>
              <a:t> V</a:t>
            </a:r>
            <a:r>
              <a:rPr lang="en-US" altLang="en-US" i="1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 is the value of </a:t>
            </a:r>
            <a:r>
              <a:rPr lang="en-US" altLang="en-US" i="1" dirty="0">
                <a:ea typeface="ＭＳ Ｐゴシック" pitchFamily="34" charset="-128"/>
              </a:rPr>
              <a:t>X</a:t>
            </a:r>
            <a:r>
              <a:rPr lang="en-US" altLang="en-US" dirty="0">
                <a:ea typeface="ＭＳ Ｐゴシック" pitchFamily="34" charset="-128"/>
              </a:rPr>
              <a:t>  before the write (the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old value</a:t>
            </a:r>
            <a:r>
              <a:rPr lang="en-US" altLang="en-US" dirty="0">
                <a:ea typeface="ＭＳ Ｐゴシック" pitchFamily="34" charset="-128"/>
              </a:rPr>
              <a:t>)</a:t>
            </a:r>
            <a:r>
              <a:rPr lang="en-US" altLang="en-US" b="1" dirty="0">
                <a:ea typeface="ＭＳ Ｐゴシック" pitchFamily="34" charset="-128"/>
              </a:rPr>
              <a:t>,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V</a:t>
            </a:r>
            <a:r>
              <a:rPr lang="en-US" altLang="en-US" i="1" baseline="-25000" dirty="0">
                <a:ea typeface="ＭＳ Ｐゴシック" pitchFamily="34" charset="-128"/>
              </a:rPr>
              <a:t>2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is the value to be written to </a:t>
            </a:r>
            <a:r>
              <a:rPr lang="en-US" altLang="en-US" i="1" dirty="0">
                <a:ea typeface="ＭＳ Ｐゴシック" pitchFamily="34" charset="-128"/>
              </a:rPr>
              <a:t>X </a:t>
            </a:r>
            <a:r>
              <a:rPr lang="en-US" altLang="en-US" dirty="0">
                <a:ea typeface="ＭＳ Ｐゴシック" pitchFamily="34" charset="-128"/>
              </a:rPr>
              <a:t>(the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new value</a:t>
            </a:r>
            <a:r>
              <a:rPr lang="en-US" altLang="en-US" b="1" dirty="0">
                <a:ea typeface="ＭＳ Ｐゴシック" pitchFamily="34" charset="-128"/>
              </a:rPr>
              <a:t>)</a:t>
            </a:r>
            <a:r>
              <a:rPr lang="en-US" altLang="en-US" dirty="0">
                <a:ea typeface="ＭＳ Ｐゴシック" pitchFamily="34" charset="-128"/>
              </a:rPr>
              <a:t>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When </a:t>
            </a:r>
            <a:r>
              <a:rPr lang="en-US" altLang="en-US" i="1" dirty="0" err="1"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finishes it last statement, the log record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en-US" i="1" dirty="0" err="1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commi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t&gt; </a:t>
            </a:r>
            <a:r>
              <a:rPr lang="en-US" altLang="en-US" dirty="0">
                <a:ea typeface="ＭＳ Ｐゴシック" pitchFamily="34" charset="-128"/>
              </a:rPr>
              <a:t>is written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E31ADBE-3B6D-4EEA-B629-E44DF6980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Database Modification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7E0EA9A-16C0-410B-9DCB-57F454F83E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858130"/>
            <a:ext cx="7661275" cy="54013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Two approaches using logs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Deferred database modification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Immediate database modification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Understanding role of log records in recovery. Sequence of Transactions: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>
                <a:ea typeface="ＭＳ Ｐゴシック" charset="-128"/>
              </a:rPr>
              <a:t>Transaction performs computations in its own private part of main memory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Transaction modifies data </a:t>
            </a:r>
            <a:r>
              <a:rPr lang="en-US" altLang="en-US" dirty="0">
                <a:ea typeface="ＭＳ Ｐゴシック" charset="-128"/>
              </a:rPr>
              <a:t>block in disk buffer in main memory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Database executes write operation that writes data block to disk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400050">
              <a:lnSpc>
                <a:spcPct val="90000"/>
              </a:lnSpc>
              <a:defRPr/>
            </a:pP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Database modification</a:t>
            </a:r>
            <a:r>
              <a:rPr lang="en-US" altLang="en-US" dirty="0">
                <a:ea typeface="ＭＳ Ｐゴシック" pitchFamily="34" charset="-128"/>
              </a:rPr>
              <a:t>: 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-128"/>
              </a:rPr>
              <a:t>#2 and #3 only</a:t>
            </a:r>
          </a:p>
          <a:p>
            <a:pPr marL="800100" lvl="1">
              <a:lnSpc>
                <a:spcPct val="90000"/>
              </a:lnSpc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E39D-C368-4150-B41F-BEA735D3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Modification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E8EE19-CED3-46C4-887E-80090FB4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858130"/>
            <a:ext cx="7661275" cy="505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b="1" dirty="0">
                <a:solidFill>
                  <a:srgbClr val="000099"/>
                </a:solidFill>
              </a:rPr>
              <a:t>immediate-modification</a:t>
            </a:r>
            <a:r>
              <a:rPr lang="en-US" altLang="en-US" sz="1800" dirty="0"/>
              <a:t> scheme allows updates of an uncommitted transaction to be made to the buffer, or the disk itself, before the transaction commits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Update log record must be written </a:t>
            </a:r>
            <a:r>
              <a:rPr lang="en-US" altLang="en-US" sz="1800" i="1" dirty="0"/>
              <a:t>before</a:t>
            </a:r>
            <a:r>
              <a:rPr lang="en-US" altLang="en-US" sz="1800" dirty="0"/>
              <a:t> database item is written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We assume that the log record is output directly to stable storage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(Will see later that how to postpone log record output to some extent)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Output of updated blocks to stable storage can take place at any time before or  after transaction commit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Order in which blocks are output can be different from the order in which they are written.</a:t>
            </a:r>
          </a:p>
          <a:p>
            <a:pPr marL="800100" lvl="1">
              <a:lnSpc>
                <a:spcPct val="90000"/>
              </a:lnSpc>
              <a:defRPr/>
            </a:pPr>
            <a:endParaRPr lang="en-US" altLang="en-US" sz="1800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98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E31ADBE-3B6D-4EEA-B629-E44DF6980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Database Modification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B6DA46C-0C46-4DB2-8218-DB6672AFAB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984250"/>
            <a:ext cx="7661275" cy="5013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0099"/>
                </a:solidFill>
              </a:rPr>
              <a:t>deferred-modification</a:t>
            </a:r>
            <a:r>
              <a:rPr lang="en-US" altLang="en-US" dirty="0"/>
              <a:t> scheme performs updates to buffer/disk only at the time of transaction commit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some aspects of recovery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has overhead of storing local copy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 this class, we will review recovery algorithms supporting Immediate modification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 database modifications must be written to logs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99"/>
                </a:solidFill>
              </a:rPr>
              <a:t>Undo Log</a:t>
            </a:r>
            <a:r>
              <a:rPr lang="en-US" altLang="en-US" dirty="0"/>
              <a:t>: Used for rollback, to set data item to old value, ensuring atomicity (all or none)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99"/>
                </a:solidFill>
              </a:rPr>
              <a:t>Redo Log</a:t>
            </a:r>
            <a:r>
              <a:rPr lang="en-US" altLang="en-US" dirty="0"/>
              <a:t>: Used for roll-forward, to set data item to new value, ensuring durability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B159C71-FDEC-44D5-B419-0FABE7C2E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Concurrency Control and Recovery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B34675D-B434-46AE-90F5-6546FB81C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With concurrent transactions, all transactions share a single disk buffer and a single log</a:t>
            </a:r>
          </a:p>
          <a:p>
            <a:pPr lvl="1"/>
            <a:r>
              <a:rPr lang="en-US" altLang="en-US"/>
              <a:t>A buffer block can have data items updated by one or more transactions</a:t>
            </a:r>
          </a:p>
          <a:p>
            <a:r>
              <a:rPr lang="en-US" altLang="en-US"/>
              <a:t>We assume that </a:t>
            </a:r>
            <a:r>
              <a:rPr lang="en-US" altLang="en-US" i="1">
                <a:solidFill>
                  <a:srgbClr val="000099"/>
                </a:solidFill>
              </a:rPr>
              <a:t>if a transaction T</a:t>
            </a:r>
            <a:r>
              <a:rPr lang="en-US" altLang="en-US" i="1" baseline="-25000">
                <a:solidFill>
                  <a:srgbClr val="000099"/>
                </a:solidFill>
              </a:rPr>
              <a:t>i</a:t>
            </a:r>
            <a:r>
              <a:rPr lang="en-US" altLang="en-US" i="1">
                <a:solidFill>
                  <a:srgbClr val="000099"/>
                </a:solidFill>
              </a:rPr>
              <a:t> has modified an item, no other transaction can modify the same item until T</a:t>
            </a:r>
            <a:r>
              <a:rPr lang="en-US" altLang="en-US" i="1" baseline="-25000">
                <a:solidFill>
                  <a:srgbClr val="000099"/>
                </a:solidFill>
              </a:rPr>
              <a:t>i  </a:t>
            </a:r>
            <a:r>
              <a:rPr lang="en-US" altLang="en-US" i="1">
                <a:solidFill>
                  <a:srgbClr val="000099"/>
                </a:solidFill>
              </a:rPr>
              <a:t>has committed or aborted</a:t>
            </a:r>
          </a:p>
          <a:p>
            <a:pPr lvl="1"/>
            <a:r>
              <a:rPr lang="en-US" altLang="en-US"/>
              <a:t>i.e. the updates of uncommitted transactions should not be visible to other transactions</a:t>
            </a:r>
          </a:p>
          <a:p>
            <a:pPr lvl="2"/>
            <a:r>
              <a:rPr lang="en-US" altLang="en-US"/>
              <a:t>Otherwise how to perform undo if T1 updates A, then T2 updates A and commits, and finally T1 has to abort?</a:t>
            </a:r>
          </a:p>
          <a:p>
            <a:pPr lvl="1"/>
            <a:r>
              <a:rPr lang="en-US" altLang="en-US"/>
              <a:t>Can be ensured by obtaining exclusive locks on updated items and holding the locks till end of transaction (</a:t>
            </a:r>
            <a:r>
              <a:rPr lang="en-US" altLang="en-US" b="1">
                <a:solidFill>
                  <a:srgbClr val="FF0000"/>
                </a:solidFill>
              </a:rPr>
              <a:t>strict two-phase locking</a:t>
            </a:r>
            <a:r>
              <a:rPr lang="en-US" altLang="en-US"/>
              <a:t>)</a:t>
            </a:r>
          </a:p>
          <a:p>
            <a:r>
              <a:rPr lang="en-US" altLang="en-US"/>
              <a:t>Log records of different transactions may be interleaved in the log.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2671A7C-918A-4E67-A626-E66E0C9BF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Transaction Commit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B8715F8-DB1C-45EB-A5BF-885086E37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transaction is said to have committed when its commit log record is output to stable storage </a:t>
            </a:r>
          </a:p>
          <a:p>
            <a:pPr lvl="1"/>
            <a:r>
              <a:rPr lang="en-US" altLang="en-US"/>
              <a:t>all previous log records of the transaction must have been output already </a:t>
            </a:r>
          </a:p>
          <a:p>
            <a:endParaRPr lang="en-US" altLang="en-US"/>
          </a:p>
          <a:p>
            <a:r>
              <a:rPr lang="en-US" altLang="en-US"/>
              <a:t>Writes performed by a transaction may still be in the buffer when the transaction commits, and may be output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14A14A03-D068-417F-BEDE-60495F20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139825"/>
            <a:ext cx="35845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142CC9C-D3F5-455C-B82C-8101FD27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365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3000" kern="0" dirty="0">
                <a:ea typeface="+mj-ea"/>
              </a:rPr>
              <a:t>Immediate Database Modification Example</a:t>
            </a:r>
          </a:p>
        </p:txBody>
      </p:sp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FC193C3F-599D-4C8D-A742-BE0A5D590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139825"/>
          <a:ext cx="396240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5" imgW="1314353" imgH="1990564" progId="Excel.Sheet.12">
                  <p:embed/>
                </p:oleObj>
              </mc:Choice>
              <mc:Fallback>
                <p:oleObj name="Worksheet" r:id="rId5" imgW="1314353" imgH="1990564" progId="Excel.Sheet.12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FC193C3F-599D-4C8D-A742-BE0A5D590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39825"/>
                        <a:ext cx="3962400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F4900C7-EA29-4FBF-BD31-9DA1BBCB5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ea typeface="+mj-ea"/>
              </a:rPr>
              <a:t>Immediate Database Modification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EDFAE71-7D37-4D01-BE15-7416A08F7C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b="1" dirty="0"/>
              <a:t>Log                                       Database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dirty="0"/>
              <a:t>&gt;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,</a:t>
            </a:r>
            <a:r>
              <a:rPr lang="en-US" altLang="en-US" dirty="0"/>
              <a:t> A, 1000, 950&gt;     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i="1" dirty="0"/>
              <a:t>&lt;T</a:t>
            </a:r>
            <a:r>
              <a:rPr lang="en-US" altLang="en-US" baseline="-25000" dirty="0"/>
              <a:t>o</a:t>
            </a:r>
            <a:r>
              <a:rPr lang="en-US" altLang="en-US" i="1" dirty="0"/>
              <a:t>,</a:t>
            </a:r>
            <a:r>
              <a:rPr lang="en-US" altLang="en-US" dirty="0"/>
              <a:t> B, 2000, 2050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 </a:t>
            </a:r>
            <a:r>
              <a:rPr lang="en-US" altLang="en-US" b="1" dirty="0"/>
              <a:t>commit</a:t>
            </a:r>
            <a:r>
              <a:rPr lang="en-US" altLang="en-US" dirty="0"/>
              <a:t>&gt;                                        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				   A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       B = 2050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b="1" dirty="0"/>
              <a:t>start</a:t>
            </a:r>
            <a:r>
              <a:rPr lang="en-US" altLang="en-US" dirty="0"/>
              <a:t>&gt;</a:t>
            </a:r>
          </a:p>
          <a:p>
            <a:pPr>
              <a:lnSpc>
                <a:spcPct val="60000"/>
              </a:lnSpc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C, 700, 600&gt; </a:t>
            </a:r>
            <a:r>
              <a:rPr lang="en-US" altLang="en-US" i="1" dirty="0"/>
              <a:t>       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&lt;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b="1" dirty="0"/>
              <a:t>commit</a:t>
            </a:r>
            <a:r>
              <a:rPr lang="en-US" altLang="en-US" dirty="0"/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       C 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                                                                                                          </a:t>
            </a:r>
            <a:br>
              <a:rPr lang="en-US" altLang="en-US" i="1" baseline="-25000" dirty="0"/>
            </a:br>
            <a:endParaRPr lang="en-US" altLang="en-US" dirty="0"/>
          </a:p>
          <a:p>
            <a:pPr lvl="4">
              <a:buFontTx/>
              <a:buNone/>
            </a:pPr>
            <a:endParaRPr lang="en-US" altLang="en-US" dirty="0"/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7C6C776D-E4C4-4FD3-A387-BA6907AF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200E2F-B623-4709-8B6C-85BA896D3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Recovery System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FE2C9B9C-57F6-4087-9447-D7A27F8830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661275" cy="4903787"/>
          </a:xfrm>
        </p:spPr>
        <p:txBody>
          <a:bodyPr/>
          <a:lstStyle/>
          <a:p>
            <a:r>
              <a:rPr lang="en-US" altLang="en-US"/>
              <a:t>Failure Classification</a:t>
            </a:r>
          </a:p>
          <a:p>
            <a:r>
              <a:rPr lang="en-US" altLang="en-US"/>
              <a:t>Storage Structure</a:t>
            </a:r>
          </a:p>
          <a:p>
            <a:r>
              <a:rPr lang="en-US" altLang="en-US"/>
              <a:t>Recovery and Atomicity</a:t>
            </a:r>
          </a:p>
          <a:p>
            <a:r>
              <a:rPr lang="en-US" altLang="en-US"/>
              <a:t>Log-Based Recovery</a:t>
            </a:r>
          </a:p>
          <a:p>
            <a:r>
              <a:rPr lang="en-US" altLang="en-US"/>
              <a:t>Remote Backup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898741E-90E6-47B6-AF94-ED91B3F2C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Undo and Redo Operations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770FD4E-122E-4898-9C20-2014D488F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858130"/>
            <a:ext cx="7661275" cy="5139446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Undo</a:t>
            </a:r>
            <a:r>
              <a:rPr lang="en-US" altLang="en-US" dirty="0"/>
              <a:t> of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X,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writes the </a:t>
            </a:r>
            <a:r>
              <a:rPr lang="en-US" altLang="en-US" b="1" dirty="0"/>
              <a:t>old</a:t>
            </a:r>
            <a:r>
              <a:rPr lang="en-US" altLang="en-US" dirty="0"/>
              <a:t> value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to</a:t>
            </a:r>
            <a:r>
              <a:rPr lang="en-US" altLang="en-US" i="1" dirty="0"/>
              <a:t> X</a:t>
            </a:r>
          </a:p>
          <a:p>
            <a:endParaRPr lang="en-US" altLang="en-US" i="1" dirty="0"/>
          </a:p>
          <a:p>
            <a:r>
              <a:rPr lang="en-US" altLang="en-US" b="1" dirty="0">
                <a:solidFill>
                  <a:srgbClr val="000099"/>
                </a:solidFill>
              </a:rPr>
              <a:t>Redo</a:t>
            </a:r>
            <a:r>
              <a:rPr lang="en-US" altLang="en-US" dirty="0"/>
              <a:t> of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X,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writes the </a:t>
            </a:r>
            <a:r>
              <a:rPr lang="en-US" altLang="en-US" b="1" dirty="0"/>
              <a:t>new</a:t>
            </a:r>
            <a:r>
              <a:rPr lang="en-US" altLang="en-US" dirty="0"/>
              <a:t> value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to</a:t>
            </a:r>
            <a:r>
              <a:rPr lang="en-US" altLang="en-US" i="1" dirty="0"/>
              <a:t> X</a:t>
            </a:r>
          </a:p>
          <a:p>
            <a:endParaRPr lang="en-US" altLang="en-US" i="1" dirty="0"/>
          </a:p>
          <a:p>
            <a:r>
              <a:rPr lang="en-US" altLang="en-US" b="1" dirty="0">
                <a:solidFill>
                  <a:srgbClr val="000099"/>
                </a:solidFill>
              </a:rPr>
              <a:t>Undo and Redo of Transactions</a:t>
            </a:r>
          </a:p>
          <a:p>
            <a:pPr lvl="1"/>
            <a:r>
              <a:rPr lang="en-US" altLang="en-US" b="1" dirty="0"/>
              <a:t>undo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restores the value of all data items updated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to their old values, going backwards from the last log record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endParaRPr lang="en-US" altLang="en-US" i="1" dirty="0"/>
          </a:p>
          <a:p>
            <a:pPr lvl="2"/>
            <a:r>
              <a:rPr lang="en-US" altLang="en-US" dirty="0"/>
              <a:t>each time a data item X is restored to its old value V a special 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, X, V&gt; </a:t>
            </a:r>
            <a:r>
              <a:rPr lang="en-US" altLang="en-US" dirty="0"/>
              <a:t>is written out</a:t>
            </a:r>
          </a:p>
          <a:p>
            <a:pPr lvl="2"/>
            <a:r>
              <a:rPr lang="en-US" altLang="en-US" dirty="0"/>
              <a:t>when undo of a transaction is complete, a log record </a:t>
            </a:r>
            <a:br>
              <a:rPr lang="en-US" altLang="en-US" dirty="0"/>
            </a:b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  <a:r>
              <a:rPr lang="en-US" altLang="en-US" dirty="0"/>
              <a:t>is written out.</a:t>
            </a:r>
          </a:p>
          <a:p>
            <a:pPr lvl="1"/>
            <a:r>
              <a:rPr lang="en-US" altLang="en-US" b="1" dirty="0"/>
              <a:t>redo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sets the value of all data items updated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the new values, going forward from the first log record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endParaRPr lang="en-US" altLang="en-US" b="1" dirty="0">
              <a:solidFill>
                <a:schemeClr val="tx2"/>
              </a:solidFill>
            </a:endParaRPr>
          </a:p>
          <a:p>
            <a:pPr lvl="2"/>
            <a:r>
              <a:rPr lang="en-US" altLang="en-US" dirty="0"/>
              <a:t>No logging is done in this case</a:t>
            </a:r>
          </a:p>
          <a:p>
            <a:endParaRPr lang="en-US" altLang="en-US" i="1" dirty="0"/>
          </a:p>
          <a:p>
            <a:endParaRPr lang="en-US" altLang="en-US" i="1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4F727C4-5584-4409-8179-76B02BA06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Undo and Redo on Recovering from Failure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3A38977-54B5-434D-AD60-CB063D3759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9913" y="1060450"/>
            <a:ext cx="8167687" cy="5378450"/>
          </a:xfrm>
        </p:spPr>
        <p:txBody>
          <a:bodyPr/>
          <a:lstStyle/>
          <a:p>
            <a:r>
              <a:rPr lang="en-US" altLang="en-US" dirty="0"/>
              <a:t>When recovering after failure: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Transaction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</a:rPr>
              <a:t>T</a:t>
            </a:r>
            <a:r>
              <a:rPr lang="en-US" alt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needs to be undone if the log </a:t>
            </a:r>
          </a:p>
          <a:p>
            <a:pPr lvl="2"/>
            <a:r>
              <a:rPr lang="en-US" altLang="en-US" dirty="0"/>
              <a:t>contains the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</a:t>
            </a:r>
            <a:r>
              <a:rPr lang="en-US" altLang="en-US" dirty="0"/>
              <a:t>,</a:t>
            </a:r>
          </a:p>
          <a:p>
            <a:pPr lvl="2"/>
            <a:r>
              <a:rPr lang="en-US" altLang="en-US" dirty="0"/>
              <a:t>but does not contain either the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commit</a:t>
            </a:r>
            <a:r>
              <a:rPr lang="en-US" altLang="en-US" i="1" dirty="0"/>
              <a:t>&gt; or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Transaction </a:t>
            </a:r>
            <a:r>
              <a:rPr lang="en-US" altLang="en-US" b="1" i="1" dirty="0" err="1">
                <a:solidFill>
                  <a:srgbClr val="FF0000"/>
                </a:solidFill>
              </a:rPr>
              <a:t>T</a:t>
            </a:r>
            <a:r>
              <a:rPr lang="en-US" alt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needs to be redone if the log </a:t>
            </a:r>
          </a:p>
          <a:p>
            <a:pPr lvl="2"/>
            <a:r>
              <a:rPr lang="en-US" altLang="en-US" dirty="0"/>
              <a:t>contains the records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and contains the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="1" dirty="0"/>
              <a:t>commit</a:t>
            </a:r>
            <a:r>
              <a:rPr lang="en-US" altLang="en-US" i="1" dirty="0"/>
              <a:t>&gt; or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</a:t>
            </a:r>
          </a:p>
          <a:p>
            <a:r>
              <a:rPr lang="en-US" altLang="en-US" dirty="0"/>
              <a:t>Note that 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was undone earlier and the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  <a:r>
              <a:rPr lang="en-US" altLang="en-US" dirty="0"/>
              <a:t>record written to the log, and then a failure occurs, on recovery from failure,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 is redone</a:t>
            </a:r>
          </a:p>
          <a:p>
            <a:pPr lvl="1"/>
            <a:r>
              <a:rPr lang="en-US" altLang="en-US" b="1" dirty="0"/>
              <a:t>such a redo redoes all the original actions</a:t>
            </a:r>
            <a:r>
              <a:rPr lang="en-US" altLang="en-US" dirty="0"/>
              <a:t> </a:t>
            </a:r>
            <a:r>
              <a:rPr lang="en-US" altLang="en-US" b="1" i="1" dirty="0"/>
              <a:t>including the steps that restored old values</a:t>
            </a:r>
          </a:p>
          <a:p>
            <a:pPr lvl="2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0099"/>
                </a:solidFill>
              </a:rPr>
              <a:t>repeating history</a:t>
            </a:r>
          </a:p>
          <a:p>
            <a:pPr lvl="2"/>
            <a:r>
              <a:rPr lang="en-US" altLang="en-US" dirty="0"/>
              <a:t>Seems wasteful, but simplifies recovery greatly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142CC9C-D3F5-455C-B82C-8101FD27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365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3000" kern="0" dirty="0">
                <a:ea typeface="+mj-ea"/>
              </a:rPr>
              <a:t>Our banking example</a:t>
            </a:r>
          </a:p>
        </p:txBody>
      </p:sp>
      <p:graphicFrame>
        <p:nvGraphicFramePr>
          <p:cNvPr id="36867" name="Object 2">
            <a:extLst>
              <a:ext uri="{FF2B5EF4-FFF2-40B4-BE49-F238E27FC236}">
                <a16:creationId xmlns:a16="http://schemas.microsoft.com/office/drawing/2014/main" id="{DFD8D7AF-EFB6-410C-91C1-C94D01081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1176338"/>
          <a:ext cx="4664075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2257283" imgH="2181362" progId="Excel.Sheet.12">
                  <p:embed/>
                </p:oleObj>
              </mc:Choice>
              <mc:Fallback>
                <p:oleObj name="Worksheet" r:id="rId4" imgW="2257283" imgH="2181362" progId="Excel.Sheet.12">
                  <p:embed/>
                  <p:pic>
                    <p:nvPicPr>
                      <p:cNvPr id="36867" name="Object 2">
                        <a:extLst>
                          <a:ext uri="{FF2B5EF4-FFF2-40B4-BE49-F238E27FC236}">
                            <a16:creationId xmlns:a16="http://schemas.microsoft.com/office/drawing/2014/main" id="{DFD8D7AF-EFB6-410C-91C1-C94D01081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176338"/>
                        <a:ext cx="4664075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1817296-299F-4876-8DBC-B39ED7AAB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0"/>
            <a:ext cx="8210550" cy="523875"/>
          </a:xfrm>
        </p:spPr>
        <p:txBody>
          <a:bodyPr/>
          <a:lstStyle/>
          <a:p>
            <a:pPr>
              <a:defRPr/>
            </a:pPr>
            <a:r>
              <a:rPr lang="en-US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Immediate DB Modification Recovery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2081A06-0304-4FAD-A962-E8DD87BE50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675249"/>
            <a:ext cx="8061325" cy="5950634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charset="2"/>
              <a:buNone/>
              <a:defRPr/>
            </a:pPr>
            <a:r>
              <a:rPr lang="en-US" altLang="en-US" sz="1600" dirty="0"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3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Recovery actions in each case above are: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(a) </a:t>
            </a:r>
            <a:r>
              <a:rPr lang="en-US" altLang="en-US" dirty="0">
                <a:highlight>
                  <a:srgbClr val="FFFF00"/>
                </a:highlight>
                <a:ea typeface="ＭＳ Ｐゴシック" pitchFamily="34" charset="-128"/>
              </a:rPr>
              <a:t>No commit or abort found</a:t>
            </a:r>
            <a:r>
              <a:rPr lang="en-US" altLang="en-US" dirty="0">
                <a:ea typeface="ＭＳ Ｐゴシック" pitchFamily="34" charset="-128"/>
              </a:rPr>
              <a:t>. undo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): B is restored to 2000 and A to 1000, and log records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, B, 2000&gt;,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, A, 1000&gt;,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abort</a:t>
            </a:r>
            <a:r>
              <a:rPr lang="en-US" altLang="en-US" dirty="0">
                <a:ea typeface="ＭＳ Ｐゴシック" pitchFamily="34" charset="-128"/>
              </a:rPr>
              <a:t>&gt; are written out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(b) </a:t>
            </a:r>
            <a:r>
              <a:rPr lang="en-US" altLang="en-US" dirty="0">
                <a:highlight>
                  <a:srgbClr val="FFFF00"/>
                </a:highlight>
                <a:ea typeface="ＭＳ Ｐゴシック" pitchFamily="34" charset="-128"/>
              </a:rPr>
              <a:t>Commit found, no abort</a:t>
            </a:r>
            <a:r>
              <a:rPr lang="en-US" altLang="en-US" dirty="0">
                <a:ea typeface="ＭＳ Ｐゴシック" pitchFamily="34" charset="-128"/>
              </a:rPr>
              <a:t>: redo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) and undo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): </a:t>
            </a:r>
            <a:r>
              <a:rPr lang="en-US" altLang="en-US" i="1" dirty="0">
                <a:ea typeface="ＭＳ Ｐゴシック" pitchFamily="34" charset="-128"/>
              </a:rPr>
              <a:t>A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B</a:t>
            </a:r>
            <a:r>
              <a:rPr lang="en-US" altLang="en-US" dirty="0">
                <a:ea typeface="ＭＳ Ｐゴシック" pitchFamily="34" charset="-128"/>
              </a:rPr>
              <a:t> are set to 950 and 2050 and C is restored to 700.  Log records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C, 700&gt;, &lt;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abort</a:t>
            </a:r>
            <a:r>
              <a:rPr lang="en-US" altLang="en-US" dirty="0">
                <a:ea typeface="ＭＳ Ｐゴシック" pitchFamily="34" charset="-128"/>
              </a:rPr>
              <a:t>&gt; are written out.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(c) </a:t>
            </a:r>
            <a:r>
              <a:rPr lang="en-US" altLang="en-US" dirty="0">
                <a:highlight>
                  <a:srgbClr val="FFFF00"/>
                </a:highlight>
                <a:ea typeface="ＭＳ Ｐゴシック" pitchFamily="34" charset="-128"/>
              </a:rPr>
              <a:t>Commit found : </a:t>
            </a:r>
            <a:r>
              <a:rPr lang="en-US" altLang="en-US" dirty="0">
                <a:ea typeface="ＭＳ Ｐゴシック" pitchFamily="34" charset="-128"/>
              </a:rPr>
              <a:t>redo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) and redo (</a:t>
            </a:r>
            <a:r>
              <a:rPr lang="en-US" altLang="en-US" i="1" dirty="0">
                <a:ea typeface="ＭＳ Ｐゴシック" pitchFamily="34" charset="-128"/>
              </a:rPr>
              <a:t>T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): A and B are set to 950 and 2050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respectively. Then </a:t>
            </a:r>
            <a:r>
              <a:rPr lang="en-US" altLang="en-US" i="1" dirty="0">
                <a:ea typeface="ＭＳ Ｐゴシック" pitchFamily="34" charset="-128"/>
              </a:rPr>
              <a:t>C</a:t>
            </a:r>
            <a:r>
              <a:rPr lang="en-US" altLang="en-US" dirty="0">
                <a:ea typeface="ＭＳ Ｐゴシック" pitchFamily="34" charset="-128"/>
              </a:rPr>
              <a:t> is set to 600</a:t>
            </a:r>
          </a:p>
        </p:txBody>
      </p:sp>
      <p:pic>
        <p:nvPicPr>
          <p:cNvPr id="38916" name="Picture 12">
            <a:extLst>
              <a:ext uri="{FF2B5EF4-FFF2-40B4-BE49-F238E27FC236}">
                <a16:creationId xmlns:a16="http://schemas.microsoft.com/office/drawing/2014/main" id="{C8C78F3A-60C3-4ED6-82F7-E1F24644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098550"/>
            <a:ext cx="65563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DCFD01F-29E1-42B6-8797-1D0ECD98D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Checkpoints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F515564-FA40-4057-BE45-2C7CC83A29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en-US"/>
              <a:t>Redoing/undoing all transactions recorded in the log can be very slow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processing the entire log is time-consuming if the system has run for a long time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we might unnecessarily redo transactions which have already output their updates to the database.</a:t>
            </a:r>
          </a:p>
          <a:p>
            <a:pPr marL="381000" indent="-381000"/>
            <a:r>
              <a:rPr lang="en-US" altLang="en-US"/>
              <a:t>Streamline recovery procedure by periodically performing </a:t>
            </a:r>
            <a:r>
              <a:rPr lang="en-US" altLang="en-US" b="1">
                <a:solidFill>
                  <a:srgbClr val="000099"/>
                </a:solidFill>
              </a:rPr>
              <a:t>checkpointing</a:t>
            </a:r>
            <a:r>
              <a:rPr lang="en-US" altLang="en-US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Output all log records currently residing in main memory onto stable storage.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Output all modified buffer blocks to the disk.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Write a log record &lt;</a:t>
            </a:r>
            <a:r>
              <a:rPr lang="en-US" altLang="en-US" b="1"/>
              <a:t> checkpoint  </a:t>
            </a:r>
            <a:r>
              <a:rPr lang="en-US" altLang="en-US" i="1"/>
              <a:t>L</a:t>
            </a:r>
            <a:r>
              <a:rPr lang="en-US" altLang="en-US"/>
              <a:t>&gt; onto stable storage where </a:t>
            </a:r>
            <a:r>
              <a:rPr lang="en-US" altLang="en-US" i="1"/>
              <a:t>L</a:t>
            </a:r>
            <a:r>
              <a:rPr lang="en-US" altLang="en-US"/>
              <a:t> is a list of all transactions active at the time of checkpoint.</a:t>
            </a:r>
          </a:p>
          <a:p>
            <a:pPr marL="800100" lvl="1" indent="-342900"/>
            <a:r>
              <a:rPr lang="en-US" altLang="en-US"/>
              <a:t>All updates are stopped while doing checkpointing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255D35F-92DE-4293-999C-0208FC256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Checkpoints (continued)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71DFFBC-D3B8-40CE-AC38-3BF3E9BA23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en-US"/>
              <a:t>During recovery we need to consider only the most recent transaction T</a:t>
            </a:r>
            <a:r>
              <a:rPr lang="en-US" altLang="en-US" baseline="-25000"/>
              <a:t>i</a:t>
            </a:r>
            <a:r>
              <a:rPr lang="en-US" altLang="en-US"/>
              <a:t> that started before the checkpoint, and transactions that started after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Scan backwards from end of log to find the most recent &lt;</a:t>
            </a:r>
            <a:r>
              <a:rPr lang="en-US" altLang="en-US" b="1"/>
              <a:t>checkpoint </a:t>
            </a:r>
            <a:r>
              <a:rPr lang="en-US" altLang="en-US" i="1"/>
              <a:t>L</a:t>
            </a:r>
            <a:r>
              <a:rPr lang="en-US" altLang="en-US"/>
              <a:t>&gt; record </a:t>
            </a:r>
          </a:p>
          <a:p>
            <a:pPr marL="800100" lvl="1" indent="-342900"/>
            <a:r>
              <a:rPr lang="en-US" altLang="en-US"/>
              <a:t>Only transactions that are in </a:t>
            </a:r>
            <a:r>
              <a:rPr lang="en-US" altLang="en-US" i="1"/>
              <a:t>L</a:t>
            </a:r>
            <a:r>
              <a:rPr lang="en-US" altLang="en-US"/>
              <a:t> or started after the checkpoint need to be redone or undone</a:t>
            </a:r>
          </a:p>
          <a:p>
            <a:pPr marL="800100" lvl="1" indent="-342900"/>
            <a:r>
              <a:rPr lang="en-US" altLang="en-US"/>
              <a:t>Transactions that committed or aborted before the checkpoint already have all their updates output to stable storage.</a:t>
            </a:r>
          </a:p>
          <a:p>
            <a:pPr marL="381000" indent="-381000"/>
            <a:r>
              <a:rPr lang="en-US" altLang="en-US"/>
              <a:t>Some earlier part of the log may be needed for undo operations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/>
              <a:t>Continue scanning backwards till a record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b="1"/>
              <a:t> start</a:t>
            </a:r>
            <a:r>
              <a:rPr lang="en-US" altLang="en-US"/>
              <a:t>&gt; is found for every transaction </a:t>
            </a:r>
            <a:r>
              <a:rPr lang="en-US" altLang="en-US" i="1"/>
              <a:t>T</a:t>
            </a:r>
            <a:r>
              <a:rPr lang="en-US" altLang="en-US" i="1" baseline="-25000"/>
              <a:t>i </a:t>
            </a:r>
            <a:r>
              <a:rPr lang="en-US" altLang="en-US" i="1"/>
              <a:t> </a:t>
            </a:r>
            <a:r>
              <a:rPr lang="en-US" altLang="en-US"/>
              <a:t>in </a:t>
            </a:r>
            <a:r>
              <a:rPr lang="en-US" altLang="en-US" i="1"/>
              <a:t>L</a:t>
            </a:r>
            <a:r>
              <a:rPr lang="en-US" altLang="en-US"/>
              <a:t>.</a:t>
            </a:r>
          </a:p>
          <a:p>
            <a:pPr marL="800100" lvl="1" indent="-342900"/>
            <a:r>
              <a:rPr lang="en-US" altLang="en-US"/>
              <a:t>Parts of log prior to earliest </a:t>
            </a:r>
            <a:r>
              <a:rPr lang="en-US" altLang="en-US" i="1"/>
              <a:t>&lt;T</a:t>
            </a:r>
            <a:r>
              <a:rPr lang="en-US" altLang="en-US" i="1" baseline="-25000"/>
              <a:t>i</a:t>
            </a:r>
            <a:r>
              <a:rPr lang="en-US" altLang="en-US" b="1"/>
              <a:t> start</a:t>
            </a:r>
            <a:r>
              <a:rPr lang="en-US" altLang="en-US"/>
              <a:t>&gt; record above are not needed for recovery, and can be erased whenever desired.</a:t>
            </a:r>
          </a:p>
          <a:p>
            <a:pPr marL="800100" lvl="1" indent="-342900"/>
            <a:endParaRPr lang="en-US" altLang="en-US"/>
          </a:p>
          <a:p>
            <a:pPr marL="800100" lvl="1" indent="-342900">
              <a:buFont typeface="Monotype Sorts" charset="2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5C35978-420F-4953-8756-278F7C420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Checkpoints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D19565E-0978-434C-99F8-596E07AF7B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63650"/>
            <a:ext cx="7691438" cy="5000625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can be ignored (updates already output to disk due to checkpoint)</a:t>
            </a:r>
          </a:p>
          <a:p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3</a:t>
            </a:r>
            <a:r>
              <a:rPr lang="en-US" altLang="en-US"/>
              <a:t> redone.</a:t>
            </a:r>
          </a:p>
          <a:p>
            <a:r>
              <a:rPr lang="en-US" altLang="en-US" i="1"/>
              <a:t>T</a:t>
            </a:r>
            <a:r>
              <a:rPr lang="en-US" altLang="en-US" baseline="-25000"/>
              <a:t>4</a:t>
            </a:r>
            <a:r>
              <a:rPr lang="en-US" altLang="en-US"/>
              <a:t> undone</a:t>
            </a:r>
          </a:p>
        </p:txBody>
      </p:sp>
      <p:sp>
        <p:nvSpPr>
          <p:cNvPr id="45060" name="Line 4">
            <a:extLst>
              <a:ext uri="{FF2B5EF4-FFF2-40B4-BE49-F238E27FC236}">
                <a16:creationId xmlns:a16="http://schemas.microsoft.com/office/drawing/2014/main" id="{222E949A-9035-490B-9974-C7F541402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F5514320-790E-4BE4-B038-DECD19327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76F72365-55FB-48B5-90A8-5E4279F2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83F4F99E-F06B-4403-A63F-E5F2ED7F0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i="1" baseline="-25000"/>
              <a:t>c</a:t>
            </a:r>
            <a:endParaRPr lang="en-US" altLang="en-US" sz="2000" i="1"/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FCC02193-B26D-4A7D-A792-DBF5BC2F4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f</a:t>
            </a:r>
            <a:endParaRPr lang="en-US" altLang="en-US" sz="2000" i="1"/>
          </a:p>
        </p:txBody>
      </p:sp>
      <p:sp>
        <p:nvSpPr>
          <p:cNvPr id="45065" name="Line 9">
            <a:extLst>
              <a:ext uri="{FF2B5EF4-FFF2-40B4-BE49-F238E27FC236}">
                <a16:creationId xmlns:a16="http://schemas.microsoft.com/office/drawing/2014/main" id="{57206DA7-BC1B-4155-9CFA-F7F6D2324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60C7A387-59EC-4CCE-9530-40C2F822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CE366F5D-B7B4-41B5-89A3-3E34BAB5E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5744411-B03B-420D-8D3C-C808DB82B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B2ABF9-7838-413A-A3EF-5C4CFB5ED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3EC7EE6A-A841-493A-BDAC-30C020566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802DC407-FFBE-43D1-A019-DB2F33BA1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327C2A4F-2226-43D2-90CC-0644F5D41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D8B9040E-CEAE-4844-97A8-B345E862D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41552492-6BE0-49CB-9491-22739EC27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5A105680-4AD0-4E85-A40B-1B3ED0CF5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BF497D74-5EEE-4A62-8C79-FF6E80F79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6EDB3C9C-28EA-43F5-BD19-6CBC7667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endParaRPr lang="en-US" altLang="en-US" sz="2000" i="1"/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DC6F545D-D697-4669-B543-EBAAF3B6B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endParaRPr lang="en-US" altLang="en-US" sz="2000" i="1"/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E21E4B7-CFCE-4587-9ABA-A1603C9B9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3</a:t>
            </a:r>
            <a:endParaRPr lang="en-US" altLang="en-US" sz="2000" i="1"/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AFC2B842-1FC2-41EB-BD0E-1F4E2F1B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baseline="-25000"/>
              <a:t>4</a:t>
            </a:r>
            <a:endParaRPr lang="en-US" altLang="en-US" sz="2000" i="1"/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70C9B436-FC27-4E92-8574-4989FD6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checkpoint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A5A36223-1A22-499E-B245-09B4E9E5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system failure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DF2235AB-01BD-4BE1-BF06-160EDEC327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95438"/>
            <a:ext cx="77724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Recovery Algorithm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410665BD-2E54-455C-B6F1-4EE3F0C279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7775" y="2803525"/>
            <a:ext cx="7210425" cy="1543050"/>
          </a:xfrm>
        </p:spPr>
        <p:txBody>
          <a:bodyPr/>
          <a:lstStyle/>
          <a:p>
            <a:pPr algn="l">
              <a:buFont typeface="Monotype Sorts" charset="2"/>
              <a:buChar char="n"/>
            </a:pPr>
            <a:r>
              <a:rPr lang="en-US" altLang="en-US" b="1"/>
              <a:t> So far: </a:t>
            </a:r>
            <a:r>
              <a:rPr lang="en-US" altLang="en-US"/>
              <a:t>we covered key concepts</a:t>
            </a:r>
          </a:p>
          <a:p>
            <a:pPr algn="l">
              <a:buFont typeface="Monotype Sorts" charset="2"/>
              <a:buChar char="n"/>
            </a:pPr>
            <a:r>
              <a:rPr lang="en-US" altLang="en-US"/>
              <a:t> </a:t>
            </a:r>
            <a:r>
              <a:rPr lang="en-US" altLang="en-US" b="1"/>
              <a:t>Now</a:t>
            </a:r>
            <a:r>
              <a:rPr lang="en-US" altLang="en-US"/>
              <a:t>: we present the components of the basic recovery algorithm</a:t>
            </a:r>
          </a:p>
          <a:p>
            <a:pPr algn="l">
              <a:buFont typeface="Monotype Sorts" charset="2"/>
              <a:buChar char="n"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2B2A297-D35D-4604-805E-F972CB796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Recovery Algorithm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94AD88C-8FB8-4BF1-B998-47F08D97B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45425" cy="5284787"/>
          </a:xfrm>
        </p:spPr>
        <p:txBody>
          <a:bodyPr/>
          <a:lstStyle/>
          <a:p>
            <a:r>
              <a:rPr lang="en-US" altLang="en-US" b="1" dirty="0"/>
              <a:t>Logging</a:t>
            </a:r>
            <a:r>
              <a:rPr lang="en-US" altLang="en-US" dirty="0"/>
              <a:t> (during normal operation):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at transaction start</a:t>
            </a:r>
          </a:p>
          <a:p>
            <a:pPr lvl="1"/>
            <a:r>
              <a:rPr lang="en-US" altLang="en-US" i="1" dirty="0"/>
              <a:t>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for each update, and </a:t>
            </a:r>
          </a:p>
          <a:p>
            <a:pPr lvl="1"/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commit</a:t>
            </a:r>
            <a:r>
              <a:rPr lang="en-US" altLang="en-US" i="1" dirty="0"/>
              <a:t>&gt; </a:t>
            </a:r>
            <a:r>
              <a:rPr lang="en-US" altLang="en-US" dirty="0"/>
              <a:t>at transaction end</a:t>
            </a:r>
            <a:endParaRPr lang="en-US" altLang="en-US" b="1" dirty="0"/>
          </a:p>
          <a:p>
            <a:r>
              <a:rPr lang="en-US" altLang="en-US" b="1" dirty="0"/>
              <a:t>Transaction rollback (during normal operation)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be the transaction to be rolled back</a:t>
            </a:r>
          </a:p>
          <a:p>
            <a:pPr lvl="1"/>
            <a:r>
              <a:rPr lang="en-US" altLang="en-US" dirty="0"/>
              <a:t>Scan log backwards from the end, and for each log record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of the form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</a:p>
          <a:p>
            <a:pPr lvl="2"/>
            <a:r>
              <a:rPr lang="en-US" altLang="en-US" dirty="0"/>
              <a:t>perform the undo by writing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1 </a:t>
            </a:r>
            <a:r>
              <a:rPr lang="en-US" altLang="en-US" dirty="0"/>
              <a:t>to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</a:t>
            </a:r>
          </a:p>
          <a:p>
            <a:pPr lvl="2"/>
            <a:r>
              <a:rPr lang="en-US" altLang="en-US" dirty="0"/>
              <a:t>write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&gt; </a:t>
            </a:r>
          </a:p>
          <a:p>
            <a:pPr lvl="3"/>
            <a:r>
              <a:rPr lang="en-US" altLang="en-US" dirty="0"/>
              <a:t>such log records are called </a:t>
            </a:r>
            <a:r>
              <a:rPr lang="en-US" altLang="en-US" b="1" dirty="0">
                <a:solidFill>
                  <a:srgbClr val="000099"/>
                </a:solidFill>
              </a:rPr>
              <a:t>compensation log records</a:t>
            </a:r>
          </a:p>
          <a:p>
            <a:pPr lvl="1"/>
            <a:r>
              <a:rPr lang="en-US" altLang="en-US" dirty="0"/>
              <a:t>Once the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is found stop the scan and write the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E3AFB20F-7F47-4EC4-B24C-B64CC46FD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Recovery from failure</a:t>
            </a:r>
            <a:r>
              <a:rPr lang="en-US" altLang="en-US" dirty="0"/>
              <a:t>: Two phases</a:t>
            </a:r>
          </a:p>
          <a:p>
            <a:pPr marL="800100" lvl="1" indent="-342900"/>
            <a:r>
              <a:rPr lang="en-US" altLang="en-US" b="1" dirty="0">
                <a:solidFill>
                  <a:srgbClr val="000099"/>
                </a:solidFill>
              </a:rPr>
              <a:t>Redo phase</a:t>
            </a:r>
            <a:r>
              <a:rPr lang="en-US" altLang="en-US" dirty="0"/>
              <a:t>:  replay updates of </a:t>
            </a:r>
            <a:r>
              <a:rPr lang="en-US" altLang="en-US" b="1" dirty="0"/>
              <a:t>all</a:t>
            </a:r>
            <a:r>
              <a:rPr lang="en-US" altLang="en-US" dirty="0"/>
              <a:t> transactions, whether they committed, aborted, or are incomplete</a:t>
            </a:r>
          </a:p>
          <a:p>
            <a:pPr marL="800100" lvl="1" indent="-342900"/>
            <a:r>
              <a:rPr lang="en-US" altLang="en-US" b="1" dirty="0">
                <a:solidFill>
                  <a:srgbClr val="000099"/>
                </a:solidFill>
              </a:rPr>
              <a:t>Undo phase</a:t>
            </a:r>
            <a:r>
              <a:rPr lang="en-US" altLang="en-US" dirty="0"/>
              <a:t>: undo all incomplete transactions</a:t>
            </a:r>
          </a:p>
          <a:p>
            <a:r>
              <a:rPr lang="en-US" altLang="en-US" b="1" dirty="0"/>
              <a:t>Redo phase</a:t>
            </a:r>
            <a:r>
              <a:rPr lang="en-US" altLang="en-US" dirty="0"/>
              <a:t>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/>
              <a:t>Find last &lt;</a:t>
            </a:r>
            <a:r>
              <a:rPr lang="en-US" altLang="en-US" b="1" dirty="0"/>
              <a:t>checkpoint</a:t>
            </a:r>
            <a:r>
              <a:rPr lang="en-US" altLang="en-US" dirty="0"/>
              <a:t> </a:t>
            </a:r>
            <a:r>
              <a:rPr lang="en-US" altLang="en-US" i="1" dirty="0"/>
              <a:t>L</a:t>
            </a:r>
            <a:r>
              <a:rPr lang="en-US" altLang="en-US" dirty="0"/>
              <a:t>&gt; record, and set undo-list to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/>
              <a:t>Scan forward from above &lt;</a:t>
            </a:r>
            <a:r>
              <a:rPr lang="en-US" altLang="en-US" b="1" dirty="0"/>
              <a:t>checkpoint</a:t>
            </a:r>
            <a:r>
              <a:rPr lang="en-US" altLang="en-US" dirty="0"/>
              <a:t> </a:t>
            </a:r>
            <a:r>
              <a:rPr lang="en-US" altLang="en-US" i="1" dirty="0"/>
              <a:t>L</a:t>
            </a:r>
            <a:r>
              <a:rPr lang="en-US" altLang="en-US" dirty="0"/>
              <a:t>&gt; record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Whenever a 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is found, redo it by writing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2  </a:t>
            </a:r>
            <a:r>
              <a:rPr lang="en-US" altLang="en-US" dirty="0"/>
              <a:t>to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Whenever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is found, add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to undo-list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Whenever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 </a:t>
            </a:r>
            <a:r>
              <a:rPr lang="en-US" altLang="en-US" b="1" dirty="0"/>
              <a:t>commit</a:t>
            </a:r>
            <a:r>
              <a:rPr lang="en-US" altLang="en-US" i="1" dirty="0"/>
              <a:t>&gt; or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  <a:r>
              <a:rPr lang="en-US" altLang="en-US" dirty="0"/>
              <a:t>is found, remove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 </a:t>
            </a:r>
            <a:r>
              <a:rPr lang="en-US" altLang="en-US" dirty="0"/>
              <a:t>from undo-list</a:t>
            </a:r>
          </a:p>
          <a:p>
            <a:r>
              <a:rPr lang="en-US" altLang="en-US" dirty="0"/>
              <a:t>At end of redo phase, undo-list contains only list of all transactions that are incomplete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E9CD65B-C37A-4029-AAF9-F89897B71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Recovery Algorithm (Cont.)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C29CCB-3B44-47A6-822C-0AC3C2E09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Failure Classification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030BAD-5216-498A-9856-08D5A84C5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Transaction failure</a:t>
            </a:r>
            <a:r>
              <a:rPr lang="en-US" altLang="en-US">
                <a:solidFill>
                  <a:srgbClr val="FF0000"/>
                </a:solidFill>
              </a:rPr>
              <a:t> :</a:t>
            </a:r>
          </a:p>
          <a:p>
            <a:pPr lvl="1"/>
            <a:r>
              <a:rPr lang="en-US" altLang="en-US" b="1"/>
              <a:t>Logical errors</a:t>
            </a:r>
            <a:r>
              <a:rPr lang="en-US" altLang="en-US"/>
              <a:t>: transaction cannot complete due to some internal error condition</a:t>
            </a:r>
          </a:p>
          <a:p>
            <a:pPr lvl="1"/>
            <a:r>
              <a:rPr lang="en-US" altLang="en-US" b="1"/>
              <a:t>System errors</a:t>
            </a:r>
            <a:r>
              <a:rPr lang="en-US" altLang="en-US"/>
              <a:t>: the database system must terminate an active transaction due to an error condition (e.g., deadlock)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System crash</a:t>
            </a:r>
            <a:r>
              <a:rPr lang="en-US" altLang="en-US">
                <a:solidFill>
                  <a:srgbClr val="FF0000"/>
                </a:solidFill>
              </a:rPr>
              <a:t>: </a:t>
            </a:r>
            <a:r>
              <a:rPr lang="en-US" altLang="en-US"/>
              <a:t>a power failure or other hardware or software failure causes the system to crash.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</a:rPr>
              <a:t>Fail-stop assumption</a:t>
            </a:r>
            <a:r>
              <a:rPr lang="en-US" altLang="en-US"/>
              <a:t>: non-volatile storage contents are assumed to not be corrupted by system crash</a:t>
            </a:r>
          </a:p>
          <a:p>
            <a:pPr lvl="2"/>
            <a:r>
              <a:rPr lang="en-US" altLang="en-US"/>
              <a:t>Database systems have numerous integrity checks to prevent corruption of disk data 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Disk failure</a:t>
            </a:r>
            <a:r>
              <a:rPr lang="en-US" altLang="en-US">
                <a:solidFill>
                  <a:srgbClr val="FF0000"/>
                </a:solidFill>
              </a:rPr>
              <a:t>: </a:t>
            </a:r>
            <a:r>
              <a:rPr lang="en-US" altLang="en-US"/>
              <a:t>a head crash or similar disk failure destroys all or part of disk storage</a:t>
            </a:r>
          </a:p>
          <a:p>
            <a:pPr lvl="1"/>
            <a:r>
              <a:rPr lang="en-US" altLang="en-US"/>
              <a:t>Destruction is assumed to be detectable: disk drives use checksums to detect failures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22BE6F32-FA9F-47CA-9792-CD9E812F5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Recovery Algorithm (Cont.)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6A8574F-9718-4361-AD5C-08B497D9C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Undo phase: </a:t>
            </a:r>
            <a:endParaRPr lang="en-US" altLang="en-US" dirty="0"/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Whenever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</a:t>
            </a:r>
            <a:r>
              <a:rPr lang="en-US" altLang="en-US" dirty="0"/>
              <a:t>is found where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Perform undo by writing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1</a:t>
            </a:r>
            <a:r>
              <a:rPr lang="en-US" altLang="en-US" dirty="0"/>
              <a:t> to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Write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,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Whenever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is found where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Write a log record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 </a:t>
            </a:r>
            <a:r>
              <a:rPr lang="en-US" altLang="en-US" b="1" dirty="0"/>
              <a:t>abort</a:t>
            </a:r>
            <a:r>
              <a:rPr lang="en-US" altLang="en-US" i="1" dirty="0"/>
              <a:t>&gt;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Remove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 dirty="0"/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Char char="l"/>
            </a:pPr>
            <a:r>
              <a:rPr lang="en-US" altLang="en-US" dirty="0"/>
              <a:t>i.e.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dirty="0"/>
              <a:t>start</a:t>
            </a:r>
            <a:r>
              <a:rPr lang="en-US" altLang="en-US" i="1" dirty="0"/>
              <a:t>&gt; </a:t>
            </a:r>
            <a:r>
              <a:rPr lang="en-US" altLang="en-US" dirty="0"/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r>
              <a:rPr lang="en-US" altLang="en-US" dirty="0"/>
              <a:t>After undo phase completes, normal transaction processing can commence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Recovery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5B6DAD-E93F-471E-9ABF-0C2A2CD710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3388" y="5986463"/>
            <a:ext cx="7661275" cy="560387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EB432C36-490A-4BF2-B66B-7CB1CBBE6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49350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Recovery Example - Class Exercise A</a:t>
            </a:r>
            <a:endParaRPr lang="en-US" dirty="0">
              <a:ea typeface="+mj-ea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577149-3F4A-4479-B8F0-C0BD411ECC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64394"/>
            <a:ext cx="8077200" cy="560387"/>
          </a:xfrm>
        </p:spPr>
        <p:txBody>
          <a:bodyPr/>
          <a:lstStyle/>
          <a:p>
            <a:r>
              <a:rPr lang="en-US" altLang="en-US" dirty="0"/>
              <a:t>Show the steps taken by the recovery manger to recover from the crash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BD8673-6094-4EF2-B9A1-6E60BCA3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57303"/>
              </p:ext>
            </p:extLst>
          </p:nvPr>
        </p:nvGraphicFramePr>
        <p:xfrm>
          <a:off x="998806" y="1562100"/>
          <a:ext cx="7611794" cy="464776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53343837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2503786276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1882083367"/>
                    </a:ext>
                  </a:extLst>
                </a:gridCol>
              </a:tblGrid>
              <a:tr h="402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Redo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Undo Phase (undo T0)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59722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394576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&lt;T0,B,2000,2050&gt;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962345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73406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&lt;checkpoint L {T0,T1}&gt;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207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&lt;T1,C,700,600&gt;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401344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 commit&gt;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44619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2543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&lt;T2,A,500,400&gt;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38219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&lt;T0,B,2000&gt;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936298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 abort&gt;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173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Recovery Example - Class Exercise A</a:t>
            </a:r>
            <a:endParaRPr lang="en-US" dirty="0">
              <a:ea typeface="+mj-ea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577149-3F4A-4479-B8F0-C0BD411ECC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64394"/>
            <a:ext cx="8077200" cy="560387"/>
          </a:xfrm>
        </p:spPr>
        <p:txBody>
          <a:bodyPr/>
          <a:lstStyle/>
          <a:p>
            <a:r>
              <a:rPr lang="en-US" altLang="en-US" dirty="0"/>
              <a:t>Show the steps taken by the recovery manger to recover from the crash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CB7E9A-F080-408C-ABDD-4F23E6E94F94}"/>
              </a:ext>
            </a:extLst>
          </p:cNvPr>
          <p:cNvGraphicFramePr>
            <a:graphicFrameLocks noGrp="1"/>
          </p:cNvGraphicFramePr>
          <p:nvPr/>
        </p:nvGraphicFramePr>
        <p:xfrm>
          <a:off x="984738" y="1411299"/>
          <a:ext cx="7526215" cy="4796790"/>
        </p:xfrm>
        <a:graphic>
          <a:graphicData uri="http://schemas.openxmlformats.org/drawingml/2006/table">
            <a:tbl>
              <a:tblPr/>
              <a:tblGrid>
                <a:gridCol w="2684873">
                  <a:extLst>
                    <a:ext uri="{9D8B030D-6E8A-4147-A177-3AD203B41FA5}">
                      <a16:colId xmlns:a16="http://schemas.microsoft.com/office/drawing/2014/main" val="3673813447"/>
                    </a:ext>
                  </a:extLst>
                </a:gridCol>
                <a:gridCol w="2617687">
                  <a:extLst>
                    <a:ext uri="{9D8B030D-6E8A-4147-A177-3AD203B41FA5}">
                      <a16:colId xmlns:a16="http://schemas.microsoft.com/office/drawing/2014/main" val="592064819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444401138"/>
                    </a:ext>
                  </a:extLst>
                </a:gridCol>
              </a:tblGrid>
              <a:tr h="251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Redo 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Undo Phase (undo T0)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41661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39744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&lt;T0,B,2000,2050&gt;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80198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777037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&lt;checkpoint L </a:t>
                      </a:r>
                      <a:b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{T0,T1, T2}&gt;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1. L = T0, T1, 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39969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&lt;T1,C,700,600&gt;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2. C = 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707005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 commit&gt;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3. L = T0, T2 (Remove T1)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91679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8. T2 Start found</a:t>
                      </a:r>
                      <a:b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add &lt;T2 abort&gt; to 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9368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&lt;T2,A,500,400&gt;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4. A = 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 T2 = 500</a:t>
                      </a:r>
                      <a:b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add &lt;T2, A, 500&gt; to 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328593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&lt;T0,B,2000&gt;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5. B =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92704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&lt;T0 abort&gt;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6. L = T2 (Remove T0)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95641"/>
                  </a:ext>
                </a:extLst>
              </a:tr>
              <a:tr h="251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42688"/>
                  </a:ext>
                </a:extLst>
              </a:tr>
              <a:tr h="2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 A, 500&gt;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494658"/>
                  </a:ext>
                </a:extLst>
              </a:tr>
              <a:tr h="2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 abort&gt;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53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53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 Exercise – Example B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DFEBD35-9C47-4A92-945E-F8D1139C20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0388" y="1001713"/>
            <a:ext cx="8077200" cy="560387"/>
          </a:xfrm>
        </p:spPr>
        <p:txBody>
          <a:bodyPr/>
          <a:lstStyle/>
          <a:p>
            <a:r>
              <a:rPr lang="en-US" altLang="en-US"/>
              <a:t>Show the steps taken by the recovery manger to abort transaction T2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A706B2-A2A9-4570-B413-F4443572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69361"/>
              </p:ext>
            </p:extLst>
          </p:nvPr>
        </p:nvGraphicFramePr>
        <p:xfrm>
          <a:off x="1125413" y="1674054"/>
          <a:ext cx="7244863" cy="3826410"/>
        </p:xfrm>
        <a:graphic>
          <a:graphicData uri="http://schemas.openxmlformats.org/drawingml/2006/table">
            <a:tbl>
              <a:tblPr/>
              <a:tblGrid>
                <a:gridCol w="3021727">
                  <a:extLst>
                    <a:ext uri="{9D8B030D-6E8A-4147-A177-3AD203B41FA5}">
                      <a16:colId xmlns:a16="http://schemas.microsoft.com/office/drawing/2014/main" val="2885606894"/>
                    </a:ext>
                  </a:extLst>
                </a:gridCol>
                <a:gridCol w="2703826">
                  <a:extLst>
                    <a:ext uri="{9D8B030D-6E8A-4147-A177-3AD203B41FA5}">
                      <a16:colId xmlns:a16="http://schemas.microsoft.com/office/drawing/2014/main" val="423397805"/>
                    </a:ext>
                  </a:extLst>
                </a:gridCol>
                <a:gridCol w="1519310">
                  <a:extLst>
                    <a:ext uri="{9D8B030D-6E8A-4147-A177-3AD203B41FA5}">
                      <a16:colId xmlns:a16="http://schemas.microsoft.com/office/drawing/2014/main" val="3754117481"/>
                    </a:ext>
                  </a:extLst>
                </a:gridCol>
              </a:tblGrid>
              <a:tr h="382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Undo Phase (undo T2)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6602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324200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&lt;T1,p2,100,200&gt;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26647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&lt;T1,p1,50,60&gt;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293481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09358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&lt;T3,p4,100,200&gt;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95768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&lt;T3 commit&gt;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780556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&lt;T2,p5,200,300&gt;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9903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&lt;T2,p3,200,300&gt;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879609"/>
                  </a:ext>
                </a:extLst>
              </a:tr>
              <a:tr h="382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XXT2 CRASH 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7689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05C490-3B64-4AE4-8A03-665840F7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 Exercise – Example B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D5759B5-6F15-4EFC-9190-3DD06885A4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0388" y="1001713"/>
            <a:ext cx="8077200" cy="560387"/>
          </a:xfrm>
        </p:spPr>
        <p:txBody>
          <a:bodyPr/>
          <a:lstStyle/>
          <a:p>
            <a:r>
              <a:rPr lang="en-US" altLang="en-US"/>
              <a:t>Show the steps taken by the recovery manger to abort transaction T2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E799CA-DD38-4995-995A-832B0C5E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09806"/>
              </p:ext>
            </p:extLst>
          </p:nvPr>
        </p:nvGraphicFramePr>
        <p:xfrm>
          <a:off x="1069145" y="1562100"/>
          <a:ext cx="6935372" cy="4294186"/>
        </p:xfrm>
        <a:graphic>
          <a:graphicData uri="http://schemas.openxmlformats.org/drawingml/2006/table">
            <a:tbl>
              <a:tblPr/>
              <a:tblGrid>
                <a:gridCol w="2892642">
                  <a:extLst>
                    <a:ext uri="{9D8B030D-6E8A-4147-A177-3AD203B41FA5}">
                      <a16:colId xmlns:a16="http://schemas.microsoft.com/office/drawing/2014/main" val="2434343211"/>
                    </a:ext>
                  </a:extLst>
                </a:gridCol>
                <a:gridCol w="2565622">
                  <a:extLst>
                    <a:ext uri="{9D8B030D-6E8A-4147-A177-3AD203B41FA5}">
                      <a16:colId xmlns:a16="http://schemas.microsoft.com/office/drawing/2014/main" val="1014027603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1998713834"/>
                    </a:ext>
                  </a:extLst>
                </a:gridCol>
              </a:tblGrid>
              <a:tr h="330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Undo Phase (undo T2)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35372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 start&gt;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4- T2 abort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85747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&lt;T1,p2,100,200&gt;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19584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&lt;T1,p1,50,60&gt;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30300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3- p5 = 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64806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&lt;T3,p4,100,200&gt;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26977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&lt;T3 commit&gt;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623659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&lt;T2,p5,200,300&gt;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2- p5 = 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7693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&lt;T2,p3,200,300&gt;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1- P3 = 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28636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&lt;T2,p3,200&gt;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85163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&lt;T2,p5,200&gt;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09868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&lt;T2,p5,100&gt;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51403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&lt;T2 abort&gt;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15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C71F99D-A624-4208-9C21-40753BE69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Log Record Buffering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04AEFF7-AF3A-4983-AB33-6DD0155DB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8039100" cy="5219700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Log record buffering</a:t>
            </a:r>
            <a:r>
              <a:rPr lang="en-US" altLang="en-US" dirty="0"/>
              <a:t>: log records are buffered in main memory, instead of being output directly to stable storage.</a:t>
            </a:r>
          </a:p>
          <a:p>
            <a:pPr lvl="1"/>
            <a:r>
              <a:rPr lang="en-US" altLang="en-US" dirty="0"/>
              <a:t>Log records are output to stable storage when a block of log records in the buffer is full, or a </a:t>
            </a:r>
            <a:r>
              <a:rPr lang="en-US" altLang="en-US" b="1" dirty="0">
                <a:solidFill>
                  <a:srgbClr val="000099"/>
                </a:solidFill>
              </a:rPr>
              <a:t>log force</a:t>
            </a:r>
            <a:r>
              <a:rPr lang="en-US" altLang="en-US" dirty="0"/>
              <a:t> operation is executed.</a:t>
            </a:r>
          </a:p>
          <a:p>
            <a:r>
              <a:rPr lang="en-US" altLang="en-US" dirty="0"/>
              <a:t>Log force is performed to commit a transaction by forcing all its log records (including the commit record) to stable storage.</a:t>
            </a:r>
          </a:p>
          <a:p>
            <a:r>
              <a:rPr lang="en-US" altLang="en-US" dirty="0"/>
              <a:t>Several log records can thus be output using a single output operation, reducing the I/O cost.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CD731E9-55D9-475A-9D9A-E34CEF7BC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Database Buffering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93AF1D4-7155-4CF3-9641-E289FB1E1E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0900" y="1106488"/>
            <a:ext cx="8064500" cy="5283200"/>
          </a:xfrm>
        </p:spPr>
        <p:txBody>
          <a:bodyPr/>
          <a:lstStyle/>
          <a:p>
            <a:r>
              <a:rPr lang="en-US" altLang="en-US"/>
              <a:t>Database maintains an in-memory buffer of data blocks</a:t>
            </a:r>
          </a:p>
          <a:p>
            <a:pPr lvl="1"/>
            <a:r>
              <a:rPr lang="en-US" altLang="en-US"/>
              <a:t>When a new block is needed, if buffer is full an existing block needs to be removed from buffer</a:t>
            </a:r>
          </a:p>
          <a:p>
            <a:pPr lvl="1"/>
            <a:r>
              <a:rPr lang="en-US" altLang="en-US"/>
              <a:t>If the block chosen for removal has been updated, it must be output to disk</a:t>
            </a:r>
          </a:p>
          <a:p>
            <a:r>
              <a:rPr lang="en-US" altLang="en-US"/>
              <a:t>The recovery algorithm supports the </a:t>
            </a:r>
            <a:r>
              <a:rPr lang="en-US" altLang="en-US" b="1">
                <a:solidFill>
                  <a:srgbClr val="000099"/>
                </a:solidFill>
              </a:rPr>
              <a:t>no-force policy</a:t>
            </a:r>
            <a:r>
              <a:rPr lang="en-US" altLang="en-US"/>
              <a:t>: i.e., updated blocks need not be written to disk when transaction commits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</a:rPr>
              <a:t>force policy</a:t>
            </a:r>
            <a:r>
              <a:rPr lang="en-US" altLang="en-US"/>
              <a:t>: requires updated blocks to be written at commit</a:t>
            </a:r>
          </a:p>
          <a:p>
            <a:pPr lvl="2"/>
            <a:r>
              <a:rPr lang="en-US" altLang="en-US"/>
              <a:t>More expensive commit</a:t>
            </a:r>
          </a:p>
          <a:p>
            <a:r>
              <a:rPr lang="en-US" altLang="en-US"/>
              <a:t>The recovery algorithm supports the </a:t>
            </a:r>
            <a:r>
              <a:rPr lang="en-US" altLang="en-US" b="1">
                <a:solidFill>
                  <a:srgbClr val="000099"/>
                </a:solidFill>
              </a:rPr>
              <a:t>steal policy</a:t>
            </a:r>
            <a:r>
              <a:rPr lang="en-US" altLang="en-US"/>
              <a:t>:i.e., blocks containing updates of uncommitted transactions can be written to disk, even before the transaction commits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E878430-5806-4716-9F6E-C6B9FC9F7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Buffer Management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DCC5AE2F-884F-40CB-AE45-DDEEDAA42C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Database buffer can be implemented either</a:t>
            </a:r>
          </a:p>
          <a:p>
            <a:pPr lvl="1"/>
            <a:r>
              <a:rPr lang="en-US" altLang="en-US"/>
              <a:t>in an area of real main-memory reserved for the database, or</a:t>
            </a:r>
          </a:p>
          <a:p>
            <a:pPr lvl="1"/>
            <a:r>
              <a:rPr lang="en-US" altLang="en-US"/>
              <a:t>in virtual memory</a:t>
            </a:r>
          </a:p>
          <a:p>
            <a:r>
              <a:rPr lang="en-US" altLang="en-US"/>
              <a:t>Implementing buffer in reserved main-memory has drawbacks:</a:t>
            </a:r>
          </a:p>
          <a:p>
            <a:pPr lvl="1"/>
            <a:r>
              <a:rPr lang="en-US" altLang="en-US"/>
              <a:t>Memory is partitioned before-hand between database buffer and applications, limiting flexibility.  </a:t>
            </a:r>
          </a:p>
          <a:p>
            <a:pPr lvl="1"/>
            <a:r>
              <a:rPr lang="en-US" altLang="en-US"/>
              <a:t>Needs may change, and although operating system knows best how memory should be divided up at any time, it cannot change the partitioning of memory.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9792B-2064-46F5-9105-C6EC09344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Failure with Loss of Nonvolatile Storage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CDCBD7CB-600D-4181-BF0D-1294B6457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00"/>
              <a:t>So far we assumed no loss of non-volatile storage</a:t>
            </a:r>
          </a:p>
          <a:p>
            <a:pPr>
              <a:lnSpc>
                <a:spcPct val="90000"/>
              </a:lnSpc>
            </a:pPr>
            <a:r>
              <a:rPr lang="en-US" altLang="en-US" sz="1900"/>
              <a:t>Technique similar to checkpointing used to deal with loss of non-volatile storage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Periodically </a:t>
            </a:r>
            <a:r>
              <a:rPr lang="en-US" altLang="en-US" sz="1900" b="1">
                <a:solidFill>
                  <a:srgbClr val="000099"/>
                </a:solidFill>
              </a:rPr>
              <a:t>dump</a:t>
            </a:r>
            <a:r>
              <a:rPr lang="en-US" altLang="en-US" sz="1900"/>
              <a:t> the entire content of the database to stable storage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No transaction may be active during the dump procedure; a procedure similar to checkpointing must take place</a:t>
            </a:r>
          </a:p>
          <a:p>
            <a:pPr lvl="2">
              <a:lnSpc>
                <a:spcPct val="90000"/>
              </a:lnSpc>
            </a:pPr>
            <a:r>
              <a:rPr lang="en-US" altLang="en-US" sz="1900"/>
              <a:t>Output all log records currently residing in main memory onto stable storage.</a:t>
            </a:r>
          </a:p>
          <a:p>
            <a:pPr lvl="2">
              <a:lnSpc>
                <a:spcPct val="90000"/>
              </a:lnSpc>
            </a:pPr>
            <a:r>
              <a:rPr lang="en-US" altLang="en-US" sz="1900"/>
              <a:t>Output all buffer blocks onto the disk.</a:t>
            </a:r>
          </a:p>
          <a:p>
            <a:pPr lvl="2">
              <a:lnSpc>
                <a:spcPct val="90000"/>
              </a:lnSpc>
            </a:pPr>
            <a:r>
              <a:rPr lang="en-US" altLang="en-US" sz="1900"/>
              <a:t>Copy the contents of the database to stable storage.</a:t>
            </a:r>
          </a:p>
          <a:p>
            <a:pPr lvl="2">
              <a:lnSpc>
                <a:spcPct val="90000"/>
              </a:lnSpc>
            </a:pPr>
            <a:r>
              <a:rPr lang="en-US" altLang="en-US" sz="1900"/>
              <a:t>Output a record &lt;</a:t>
            </a:r>
            <a:r>
              <a:rPr lang="en-US" altLang="en-US" sz="1900" b="1"/>
              <a:t>dump</a:t>
            </a:r>
            <a:r>
              <a:rPr lang="en-US" altLang="en-US" sz="1900"/>
              <a:t>&gt; to log on stable storage.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5AC0AD0-F5B7-4952-9128-2C48CB12C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899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Recovery Algorithms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02760D-4A77-466A-9624-D2FFAF34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773723"/>
            <a:ext cx="8077200" cy="5739619"/>
          </a:xfrm>
        </p:spPr>
        <p:txBody>
          <a:bodyPr/>
          <a:lstStyle/>
          <a:p>
            <a:pPr marL="57150" indent="0">
              <a:buNone/>
            </a:pPr>
            <a:r>
              <a:rPr lang="en-US" altLang="en-US" dirty="0"/>
              <a:t>To determine how system should recover from failures, we need to first identify failure modes of devices storing data. </a:t>
            </a:r>
          </a:p>
          <a:p>
            <a:pPr marL="57150" indent="0">
              <a:buNone/>
            </a:pPr>
            <a:r>
              <a:rPr lang="en-US" altLang="en-US" dirty="0"/>
              <a:t>Then we can propose recovery algorithms.</a:t>
            </a:r>
          </a:p>
          <a:p>
            <a:pPr marL="57150" indent="0">
              <a:buNone/>
            </a:pPr>
            <a:endParaRPr lang="en-US" altLang="en-US" dirty="0"/>
          </a:p>
          <a:p>
            <a:pPr marL="381000" indent="-381000"/>
            <a:r>
              <a:rPr lang="en-US" altLang="en-US" dirty="0"/>
              <a:t>Consider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transfers $50 from account </a:t>
            </a:r>
            <a:r>
              <a:rPr lang="en-US" altLang="en-US" i="1" dirty="0"/>
              <a:t>A</a:t>
            </a:r>
            <a:r>
              <a:rPr lang="en-US" altLang="en-US" dirty="0"/>
              <a:t> to account </a:t>
            </a:r>
            <a:r>
              <a:rPr lang="en-US" altLang="en-US" i="1" dirty="0"/>
              <a:t>B</a:t>
            </a:r>
          </a:p>
          <a:p>
            <a:pPr marL="800100" lvl="1" indent="-342900"/>
            <a:r>
              <a:rPr lang="en-US" altLang="en-US" dirty="0"/>
              <a:t>Two updates: subtract 50 from A and add 50 to B </a:t>
            </a:r>
          </a:p>
          <a:p>
            <a:pPr lvl="1"/>
            <a:r>
              <a:rPr lang="en-US" altLang="en-US" dirty="0"/>
              <a:t>A failure may occur any time, after one of these modifications have been made, or after both of them are made. </a:t>
            </a:r>
          </a:p>
          <a:p>
            <a:pPr lvl="1"/>
            <a:endParaRPr lang="en-US" altLang="en-US" dirty="0"/>
          </a:p>
          <a:p>
            <a:pPr marL="381000" indent="-381000"/>
            <a:r>
              <a:rPr lang="en-US" altLang="en-US" b="1" dirty="0">
                <a:solidFill>
                  <a:srgbClr val="FF0000"/>
                </a:solidFill>
              </a:rPr>
              <a:t>Recovery algorithms have two parts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/>
              <a:t>Actions taken during normal transaction processing to ensure enough information exists to recover from failures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 dirty="0"/>
              <a:t>Actions taken after a failure to recover the database contents to a state that ensures atomicity, consistency and durability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1D53F780-70AD-46E7-BF86-5CB17B6C6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69925"/>
          </a:xfrm>
        </p:spPr>
        <p:txBody>
          <a:bodyPr/>
          <a:lstStyle/>
          <a:p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Recovering from Failure of Non-Volatile Storage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5A08FAC-2CFB-46B0-90D5-6832B92D9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900"/>
              <a:t>To recover from disk failure</a:t>
            </a:r>
          </a:p>
          <a:p>
            <a:pPr lvl="1"/>
            <a:r>
              <a:rPr lang="en-US" altLang="en-US" sz="1900"/>
              <a:t>restore database from  most recent dump. </a:t>
            </a:r>
          </a:p>
          <a:p>
            <a:pPr lvl="1"/>
            <a:r>
              <a:rPr lang="en-US" altLang="en-US" sz="1900"/>
              <a:t>Consult the log and redo all transactions that committed after the dump</a:t>
            </a:r>
          </a:p>
          <a:p>
            <a:r>
              <a:rPr lang="en-US" altLang="en-US" sz="1900"/>
              <a:t>Can be extended to allow transactions to be active during dump; </a:t>
            </a:r>
            <a:br>
              <a:rPr lang="en-US" altLang="en-US" sz="1900"/>
            </a:br>
            <a:r>
              <a:rPr lang="en-US" altLang="en-US" sz="1900"/>
              <a:t>known as </a:t>
            </a:r>
            <a:r>
              <a:rPr lang="en-US" altLang="en-US" sz="1900" b="1">
                <a:solidFill>
                  <a:srgbClr val="000099"/>
                </a:solidFill>
              </a:rPr>
              <a:t>fuzzy dump</a:t>
            </a:r>
            <a:r>
              <a:rPr lang="en-US" altLang="en-US" sz="1900"/>
              <a:t> or </a:t>
            </a:r>
            <a:r>
              <a:rPr lang="en-US" altLang="en-US" sz="1900" b="1">
                <a:solidFill>
                  <a:srgbClr val="000099"/>
                </a:solidFill>
              </a:rPr>
              <a:t>online dump</a:t>
            </a:r>
          </a:p>
          <a:p>
            <a:pPr lvl="1"/>
            <a:r>
              <a:rPr lang="en-US" altLang="en-US"/>
              <a:t>Similar to fuzzy checkpointing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4F3D130-AA2F-4C13-BE3D-1F691704F6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Remote Backup Systems</a:t>
            </a:r>
          </a:p>
        </p:txBody>
      </p:sp>
      <p:sp>
        <p:nvSpPr>
          <p:cNvPr id="146434" name="Rectangle 3">
            <a:extLst>
              <a:ext uri="{FF2B5EF4-FFF2-40B4-BE49-F238E27FC236}">
                <a16:creationId xmlns:a16="http://schemas.microsoft.com/office/drawing/2014/main" id="{7B40B2DE-C9D2-47FC-A6FC-C77850E594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27ECB94-92C0-4C3C-8EB5-B6F02A59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Remote Backup Systems</a:t>
            </a:r>
          </a:p>
        </p:txBody>
      </p:sp>
      <p:sp>
        <p:nvSpPr>
          <p:cNvPr id="148482" name="Rectangle 3">
            <a:extLst>
              <a:ext uri="{FF2B5EF4-FFF2-40B4-BE49-F238E27FC236}">
                <a16:creationId xmlns:a16="http://schemas.microsoft.com/office/drawing/2014/main" id="{C3D99AA3-B687-4615-8F2F-2249A90DBC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8534400" cy="1143000"/>
          </a:xfrm>
          <a:noFill/>
        </p:spPr>
        <p:txBody>
          <a:bodyPr/>
          <a:lstStyle/>
          <a:p>
            <a:r>
              <a:rPr lang="en-US" altLang="en-US"/>
              <a:t>Remote backup systems provide high availability by allowing transaction processing to continue even if the primary site is destroyed.</a:t>
            </a:r>
          </a:p>
        </p:txBody>
      </p:sp>
      <p:pic>
        <p:nvPicPr>
          <p:cNvPr id="148483" name="Picture 7">
            <a:extLst>
              <a:ext uri="{FF2B5EF4-FFF2-40B4-BE49-F238E27FC236}">
                <a16:creationId xmlns:a16="http://schemas.microsoft.com/office/drawing/2014/main" id="{AB637B7B-DC42-4CFD-9A51-FC88EB27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078038"/>
            <a:ext cx="787082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0DDD7DF-CE7E-4C47-9CBF-7863207D7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Remote Backup Systems (Cont.)</a:t>
            </a:r>
          </a:p>
        </p:txBody>
      </p:sp>
      <p:sp>
        <p:nvSpPr>
          <p:cNvPr id="150530" name="Rectangle 3">
            <a:extLst>
              <a:ext uri="{FF2B5EF4-FFF2-40B4-BE49-F238E27FC236}">
                <a16:creationId xmlns:a16="http://schemas.microsoft.com/office/drawing/2014/main" id="{BD288A99-5CF6-4558-A44F-9E73723163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848600" cy="5370512"/>
          </a:xfrm>
          <a:noFill/>
        </p:spPr>
        <p:txBody>
          <a:bodyPr/>
          <a:lstStyle/>
          <a:p>
            <a:r>
              <a:rPr lang="en-US" altLang="en-US" b="1" dirty="0"/>
              <a:t>Detection of failure</a:t>
            </a:r>
            <a:r>
              <a:rPr lang="en-US" altLang="en-US" dirty="0"/>
              <a:t>: Backup site must detect when primary site has failed </a:t>
            </a:r>
          </a:p>
          <a:p>
            <a:pPr lvl="1"/>
            <a:r>
              <a:rPr lang="en-US" altLang="en-US" dirty="0"/>
              <a:t>to distinguish primary site failure from link failure maintain several communication links between the primary and the remote backup.</a:t>
            </a:r>
          </a:p>
          <a:p>
            <a:pPr lvl="1"/>
            <a:r>
              <a:rPr lang="en-US" altLang="en-US" dirty="0"/>
              <a:t>Heart-beat messages</a:t>
            </a:r>
          </a:p>
          <a:p>
            <a:r>
              <a:rPr lang="en-US" altLang="en-US" b="1" dirty="0"/>
              <a:t>Transfer of control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To take control over backup site first perform recovery using its copy of the database and all the log records it has received from the primary.</a:t>
            </a:r>
          </a:p>
          <a:p>
            <a:pPr lvl="2"/>
            <a:r>
              <a:rPr lang="en-US" altLang="en-US" dirty="0"/>
              <a:t> Thus, completed transactions are redone and incomplete transactions are rolled back.</a:t>
            </a:r>
          </a:p>
          <a:p>
            <a:pPr lvl="1"/>
            <a:r>
              <a:rPr lang="en-US" altLang="en-US" dirty="0"/>
              <a:t>When the backup site takes over processing it becomes the new primary</a:t>
            </a:r>
          </a:p>
          <a:p>
            <a:pPr lvl="1"/>
            <a:r>
              <a:rPr lang="en-US" altLang="en-US" dirty="0"/>
              <a:t>To transfer control back to old primary when it recovers, old primary must receive redo logs from the old backup and apply all updates locally.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F71F01-93BC-4A2F-8A79-978E58B36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70678"/>
              </p:ext>
            </p:extLst>
          </p:nvPr>
        </p:nvGraphicFramePr>
        <p:xfrm>
          <a:off x="723900" y="994638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4064795316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3863433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84389331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2121039380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1375625403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13444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3859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01BA1BC-1FF3-4DA5-9164-7D818D5C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6" y="1712766"/>
            <a:ext cx="7696200" cy="44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D31C28-809F-44E1-8F61-8D8C3AB63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Storage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F12D2B2-093B-40BE-9B95-02EC217C40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Volatile storage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does not survive system crashes</a:t>
            </a:r>
          </a:p>
          <a:p>
            <a:pPr lvl="1"/>
            <a:r>
              <a:rPr lang="en-US" altLang="en-US" dirty="0"/>
              <a:t>examples: main memory, cache memory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Nonvolatile storage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survives system crashes</a:t>
            </a:r>
          </a:p>
          <a:p>
            <a:pPr lvl="1"/>
            <a:r>
              <a:rPr lang="en-US" altLang="en-US" dirty="0"/>
              <a:t>examples: disk, tape, flash memory, RAID systems</a:t>
            </a:r>
            <a:br>
              <a:rPr lang="en-US" altLang="en-US" dirty="0"/>
            </a:br>
            <a:r>
              <a:rPr lang="en-US" altLang="en-US" dirty="0"/>
              <a:t>                  non-volatile (battery backed up) RAM </a:t>
            </a:r>
          </a:p>
          <a:p>
            <a:pPr lvl="1"/>
            <a:r>
              <a:rPr lang="en-US" altLang="en-US" dirty="0"/>
              <a:t>but may still fail, losing data </a:t>
            </a:r>
            <a:r>
              <a:rPr lang="en-US" altLang="en-US" dirty="0">
                <a:sym typeface="Wingdings" panose="05000000000000000000" pitchFamily="2" charset="2"/>
              </a:rPr>
              <a:t> Remote backups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Stable storage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mythical form of storage that survives all failures</a:t>
            </a:r>
          </a:p>
          <a:p>
            <a:pPr lvl="1"/>
            <a:r>
              <a:rPr lang="en-US" altLang="en-US" dirty="0"/>
              <a:t>approximated by maintaining multiple copies on distinct nonvolatile media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A77D76-D77F-4017-A140-EE3BE589EA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Stable-Storage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95F66-2AE3-4DE1-A58E-8843C88AC1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Maintain multiple copies of each block on separate disks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copies can be at remote sites to protect against disasters such as fire or flooding.</a:t>
            </a:r>
          </a:p>
          <a:p>
            <a:pPr>
              <a:lnSpc>
                <a:spcPct val="90000"/>
              </a:lnSpc>
            </a:pPr>
            <a:r>
              <a:rPr lang="en-US" altLang="en-US"/>
              <a:t>Failure during data transfer can still result in inconsistent copies: Block transfer can result in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Successful completion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Partial failure: destination block has incorrect information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Total failure: destination block was never updated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Protecting storage media from failure during data transfer (one solution):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en-US"/>
              <a:t>Execute output operation as follows (assuming two copies of each block):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Write the information onto the first physical block.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When the first write successfully completes, write the same information onto the second physical block.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en-US"/>
              <a:t>The output is completed only after the second write successfully completes.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D6C7750D-C00B-40E1-A83A-3CEB771C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974725"/>
            <a:ext cx="7839075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15DDFAC-1828-4E62-892B-38813147D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AC478D8-89FD-4662-9283-F3C660009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Access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C4446E4-794D-4B7C-AE68-0CC645C702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473575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Physical blocks</a:t>
            </a:r>
            <a:r>
              <a:rPr lang="en-US" altLang="en-US" dirty="0"/>
              <a:t> are those blocks residing on the disk. 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Buffer blocks</a:t>
            </a:r>
            <a:r>
              <a:rPr lang="en-US" altLang="en-US" dirty="0"/>
              <a:t> are the blocks residing temporarily in main memory.</a:t>
            </a:r>
          </a:p>
          <a:p>
            <a:r>
              <a:rPr lang="en-US" altLang="en-US" dirty="0"/>
              <a:t>Block movements between  disk and main memory are initiated through the following two operations: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input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transfers the physical block </a:t>
            </a:r>
            <a:r>
              <a:rPr lang="en-US" altLang="en-US" i="1" dirty="0"/>
              <a:t>B  from disk </a:t>
            </a:r>
            <a:r>
              <a:rPr lang="en-US" altLang="en-US" dirty="0"/>
              <a:t>to main memory.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output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transfers the buffer block </a:t>
            </a:r>
            <a:r>
              <a:rPr lang="en-US" altLang="en-US" i="1" dirty="0"/>
              <a:t>B </a:t>
            </a:r>
            <a:r>
              <a:rPr lang="en-US" altLang="en-US" dirty="0"/>
              <a:t>to the disk, and replaces the appropriate physical block there.</a:t>
            </a:r>
          </a:p>
          <a:p>
            <a:r>
              <a:rPr lang="en-US" altLang="en-US" dirty="0"/>
              <a:t>We assume, for simplicity, that each data item fits in, and is stored inside, a single block.</a:t>
            </a:r>
          </a:p>
          <a:p>
            <a:r>
              <a:rPr lang="en-US" altLang="en-US" dirty="0"/>
              <a:t>The blocks residing on the disk are referred to as </a:t>
            </a:r>
            <a:r>
              <a:rPr lang="en-US" altLang="en-US" b="1" dirty="0">
                <a:solidFill>
                  <a:srgbClr val="000099"/>
                </a:solidFill>
              </a:rPr>
              <a:t>physical blocks</a:t>
            </a:r>
          </a:p>
          <a:p>
            <a:r>
              <a:rPr lang="en-US" altLang="en-US" dirty="0"/>
              <a:t>Blocks residing in main memory are referred to as </a:t>
            </a:r>
            <a:r>
              <a:rPr lang="en-US" altLang="en-US" b="1" dirty="0">
                <a:solidFill>
                  <a:srgbClr val="000099"/>
                </a:solidFill>
              </a:rPr>
              <a:t>buffer blocks</a:t>
            </a:r>
          </a:p>
          <a:p>
            <a:r>
              <a:rPr lang="en-US" altLang="en-US" dirty="0"/>
              <a:t>Area of main memory where blocks reside is called the </a:t>
            </a:r>
            <a:r>
              <a:rPr lang="en-US" altLang="en-US" b="1" dirty="0">
                <a:solidFill>
                  <a:srgbClr val="000099"/>
                </a:solidFill>
              </a:rPr>
              <a:t>disk buffer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E93F3C1-9F1F-4630-B07F-85AAB7C7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Data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A500C6A-D4D3-40F7-8CE1-861085ECE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1352550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84CE59D-3A5D-48B6-8D9D-C330E67F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1443038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X      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5D8DAAB-F921-42D5-BC61-6136C225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1900238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Y     </a:t>
            </a:r>
          </a:p>
        </p:txBody>
      </p:sp>
      <p:sp>
        <p:nvSpPr>
          <p:cNvPr id="17414" name="Oval 9">
            <a:extLst>
              <a:ext uri="{FF2B5EF4-FFF2-40B4-BE49-F238E27FC236}">
                <a16:creationId xmlns:a16="http://schemas.microsoft.com/office/drawing/2014/main" id="{41DA073C-B168-4835-8BE8-6A3956E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15" name="Line 11">
            <a:extLst>
              <a:ext uri="{FF2B5EF4-FFF2-40B4-BE49-F238E27FC236}">
                <a16:creationId xmlns:a16="http://schemas.microsoft.com/office/drawing/2014/main" id="{1EAF1A72-C2EA-4E19-8FC3-B6F98063B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3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2">
            <a:extLst>
              <a:ext uri="{FF2B5EF4-FFF2-40B4-BE49-F238E27FC236}">
                <a16:creationId xmlns:a16="http://schemas.microsoft.com/office/drawing/2014/main" id="{F3BE2786-38E0-4153-82A7-C2772CC0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6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Freeform 18">
            <a:extLst>
              <a:ext uri="{FF2B5EF4-FFF2-40B4-BE49-F238E27FC236}">
                <a16:creationId xmlns:a16="http://schemas.microsoft.com/office/drawing/2014/main" id="{12E8C544-3B07-4946-B38E-B3FCB8BF6DB6}"/>
              </a:ext>
            </a:extLst>
          </p:cNvPr>
          <p:cNvSpPr>
            <a:spLocks/>
          </p:cNvSpPr>
          <p:nvPr/>
        </p:nvSpPr>
        <p:spPr bwMode="auto">
          <a:xfrm>
            <a:off x="6623050" y="2390775"/>
            <a:ext cx="1143000" cy="177800"/>
          </a:xfrm>
          <a:custGeom>
            <a:avLst/>
            <a:gdLst>
              <a:gd name="T0" fmla="*/ 0 w 720"/>
              <a:gd name="T1" fmla="*/ 0 h 112"/>
              <a:gd name="T2" fmla="*/ 2147483646 w 720"/>
              <a:gd name="T3" fmla="*/ 2147483646 h 112"/>
              <a:gd name="T4" fmla="*/ 2147483646 w 720"/>
              <a:gd name="T5" fmla="*/ 2147483646 h 112"/>
              <a:gd name="T6" fmla="*/ 2147483646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9">
            <a:extLst>
              <a:ext uri="{FF2B5EF4-FFF2-40B4-BE49-F238E27FC236}">
                <a16:creationId xmlns:a16="http://schemas.microsoft.com/office/drawing/2014/main" id="{1E210F30-5923-4130-BE1E-6D8E62D8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19" name="Rectangle 20">
            <a:extLst>
              <a:ext uri="{FF2B5EF4-FFF2-40B4-BE49-F238E27FC236}">
                <a16:creationId xmlns:a16="http://schemas.microsoft.com/office/drawing/2014/main" id="{A7847A3A-928A-4432-955F-D2C6E948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0" name="Text Box 21">
            <a:extLst>
              <a:ext uri="{FF2B5EF4-FFF2-40B4-BE49-F238E27FC236}">
                <a16:creationId xmlns:a16="http://schemas.microsoft.com/office/drawing/2014/main" id="{2919600A-AFDB-49A2-8679-E27A1F43F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14874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A</a:t>
            </a:r>
          </a:p>
        </p:txBody>
      </p:sp>
      <p:sp>
        <p:nvSpPr>
          <p:cNvPr id="17421" name="Text Box 22">
            <a:extLst>
              <a:ext uri="{FF2B5EF4-FFF2-40B4-BE49-F238E27FC236}">
                <a16:creationId xmlns:a16="http://schemas.microsoft.com/office/drawing/2014/main" id="{69031758-2CC4-4E81-8011-BCDD73482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19272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B</a:t>
            </a:r>
          </a:p>
        </p:txBody>
      </p:sp>
      <p:sp>
        <p:nvSpPr>
          <p:cNvPr id="17422" name="Rectangle 23">
            <a:extLst>
              <a:ext uri="{FF2B5EF4-FFF2-40B4-BE49-F238E27FC236}">
                <a16:creationId xmlns:a16="http://schemas.microsoft.com/office/drawing/2014/main" id="{44761468-03D2-4EA5-8814-B569CDA6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3" name="Rectangle 24">
            <a:extLst>
              <a:ext uri="{FF2B5EF4-FFF2-40B4-BE49-F238E27FC236}">
                <a16:creationId xmlns:a16="http://schemas.microsoft.com/office/drawing/2014/main" id="{A730B0F4-DF94-4B96-B33C-311F2E0F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4" name="Rectangle 27">
            <a:extLst>
              <a:ext uri="{FF2B5EF4-FFF2-40B4-BE49-F238E27FC236}">
                <a16:creationId xmlns:a16="http://schemas.microsoft.com/office/drawing/2014/main" id="{80D9CF50-E949-4209-94C7-B245E8D2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5" name="Rectangle 28">
            <a:extLst>
              <a:ext uri="{FF2B5EF4-FFF2-40B4-BE49-F238E27FC236}">
                <a16:creationId xmlns:a16="http://schemas.microsoft.com/office/drawing/2014/main" id="{3E678B84-E8C4-455C-BF51-7EC7C3A5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6" name="Rectangle 29">
            <a:extLst>
              <a:ext uri="{FF2B5EF4-FFF2-40B4-BE49-F238E27FC236}">
                <a16:creationId xmlns:a16="http://schemas.microsoft.com/office/drawing/2014/main" id="{FDBF4B0C-1A0B-4E3D-ADF9-F4F6D24E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27" name="Line 30">
            <a:extLst>
              <a:ext uri="{FF2B5EF4-FFF2-40B4-BE49-F238E27FC236}">
                <a16:creationId xmlns:a16="http://schemas.microsoft.com/office/drawing/2014/main" id="{F7B3E1E9-35A6-4A3A-B543-85017551A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3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Text Box 31">
            <a:extLst>
              <a:ext uri="{FF2B5EF4-FFF2-40B4-BE49-F238E27FC236}">
                <a16:creationId xmlns:a16="http://schemas.microsoft.com/office/drawing/2014/main" id="{3842F3B6-CF4C-42C5-B8EA-312892AE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3816350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x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17429" name="Text Box 32">
            <a:extLst>
              <a:ext uri="{FF2B5EF4-FFF2-40B4-BE49-F238E27FC236}">
                <a16:creationId xmlns:a16="http://schemas.microsoft.com/office/drawing/2014/main" id="{69B3F797-2B83-4F68-89AE-A4CD6559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421163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y</a:t>
            </a:r>
            <a:r>
              <a:rPr lang="en-US" altLang="en-US" sz="2000" baseline="-25000"/>
              <a:t>1 </a:t>
            </a:r>
            <a:endParaRPr lang="en-US" altLang="en-US" sz="2000"/>
          </a:p>
        </p:txBody>
      </p:sp>
      <p:sp>
        <p:nvSpPr>
          <p:cNvPr id="17430" name="Text Box 33">
            <a:extLst>
              <a:ext uri="{FF2B5EF4-FFF2-40B4-BE49-F238E27FC236}">
                <a16:creationId xmlns:a16="http://schemas.microsoft.com/office/drawing/2014/main" id="{57BAD5F7-AD12-422F-8263-3A0C5184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34" y="996950"/>
            <a:ext cx="1404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000099"/>
                </a:solidFill>
              </a:rPr>
              <a:t>Disk buffer</a:t>
            </a:r>
          </a:p>
        </p:txBody>
      </p:sp>
      <p:sp>
        <p:nvSpPr>
          <p:cNvPr id="17431" name="Text Box 34">
            <a:extLst>
              <a:ext uri="{FF2B5EF4-FFF2-40B4-BE49-F238E27FC236}">
                <a16:creationId xmlns:a16="http://schemas.microsoft.com/office/drawing/2014/main" id="{45FB99D1-C590-4B46-B999-5CEABD06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330325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/>
              <a:t>Buffer Block A</a:t>
            </a:r>
            <a:r>
              <a:rPr lang="en-US" altLang="en-US" sz="2000"/>
              <a:t> </a:t>
            </a:r>
          </a:p>
        </p:txBody>
      </p:sp>
      <p:sp>
        <p:nvSpPr>
          <p:cNvPr id="17432" name="Text Box 35">
            <a:extLst>
              <a:ext uri="{FF2B5EF4-FFF2-40B4-BE49-F238E27FC236}">
                <a16:creationId xmlns:a16="http://schemas.microsoft.com/office/drawing/2014/main" id="{5A64793B-206A-4588-9FF0-8443FD2B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1847850"/>
            <a:ext cx="179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/>
              <a:t>Buffer Block B</a:t>
            </a:r>
            <a:endParaRPr lang="en-US" altLang="en-US" sz="2000"/>
          </a:p>
        </p:txBody>
      </p:sp>
      <p:sp>
        <p:nvSpPr>
          <p:cNvPr id="17433" name="Line 36">
            <a:extLst>
              <a:ext uri="{FF2B5EF4-FFF2-40B4-BE49-F238E27FC236}">
                <a16:creationId xmlns:a16="http://schemas.microsoft.com/office/drawing/2014/main" id="{7BED37B2-C344-404C-AB50-F403A6848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37">
            <a:extLst>
              <a:ext uri="{FF2B5EF4-FFF2-40B4-BE49-F238E27FC236}">
                <a16:creationId xmlns:a16="http://schemas.microsoft.com/office/drawing/2014/main" id="{D1D169C9-1FBE-4B25-B9FC-15DA54628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38">
            <a:extLst>
              <a:ext uri="{FF2B5EF4-FFF2-40B4-BE49-F238E27FC236}">
                <a16:creationId xmlns:a16="http://schemas.microsoft.com/office/drawing/2014/main" id="{8C092D44-8A13-4ED1-84A2-5232E02F5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5688" y="1593850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39">
            <a:extLst>
              <a:ext uri="{FF2B5EF4-FFF2-40B4-BE49-F238E27FC236}">
                <a16:creationId xmlns:a16="http://schemas.microsoft.com/office/drawing/2014/main" id="{58FEABBA-82DA-4503-8B61-0EED883E0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2052638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40">
            <a:extLst>
              <a:ext uri="{FF2B5EF4-FFF2-40B4-BE49-F238E27FC236}">
                <a16:creationId xmlns:a16="http://schemas.microsoft.com/office/drawing/2014/main" id="{B2462E61-5107-4761-89B5-F20D09918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12319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input(A)</a:t>
            </a:r>
          </a:p>
        </p:txBody>
      </p:sp>
      <p:sp>
        <p:nvSpPr>
          <p:cNvPr id="17438" name="Text Box 41">
            <a:extLst>
              <a:ext uri="{FF2B5EF4-FFF2-40B4-BE49-F238E27FC236}">
                <a16:creationId xmlns:a16="http://schemas.microsoft.com/office/drawing/2014/main" id="{FD410D4C-B498-4043-A903-13321C1B3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155825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output(B) </a:t>
            </a:r>
          </a:p>
        </p:txBody>
      </p:sp>
      <p:sp>
        <p:nvSpPr>
          <p:cNvPr id="17439" name="Line 42">
            <a:extLst>
              <a:ext uri="{FF2B5EF4-FFF2-40B4-BE49-F238E27FC236}">
                <a16:creationId xmlns:a16="http://schemas.microsoft.com/office/drawing/2014/main" id="{46B8AA0F-6877-4ED8-9A79-8EC001AF7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5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43">
            <a:extLst>
              <a:ext uri="{FF2B5EF4-FFF2-40B4-BE49-F238E27FC236}">
                <a16:creationId xmlns:a16="http://schemas.microsoft.com/office/drawing/2014/main" id="{B7B39309-C392-473B-91CE-375A704F6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8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Text Box 44">
            <a:extLst>
              <a:ext uri="{FF2B5EF4-FFF2-40B4-BE49-F238E27FC236}">
                <a16:creationId xmlns:a16="http://schemas.microsoft.com/office/drawing/2014/main" id="{8D5B8C6D-19C7-4197-A399-FF9FED3CF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605088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read(X)</a:t>
            </a:r>
          </a:p>
        </p:txBody>
      </p:sp>
      <p:sp>
        <p:nvSpPr>
          <p:cNvPr id="17442" name="Text Box 45">
            <a:extLst>
              <a:ext uri="{FF2B5EF4-FFF2-40B4-BE49-F238E27FC236}">
                <a16:creationId xmlns:a16="http://schemas.microsoft.com/office/drawing/2014/main" id="{6C309AE0-D88B-4DCB-A23B-9C53D254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763" y="2936875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write(Y)</a:t>
            </a:r>
          </a:p>
        </p:txBody>
      </p:sp>
      <p:sp>
        <p:nvSpPr>
          <p:cNvPr id="17443" name="Text Box 46">
            <a:extLst>
              <a:ext uri="{FF2B5EF4-FFF2-40B4-BE49-F238E27FC236}">
                <a16:creationId xmlns:a16="http://schemas.microsoft.com/office/drawing/2014/main" id="{C22B8250-C0FC-4FBA-81F9-D8320EE4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748338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17444" name="Text Box 63">
            <a:extLst>
              <a:ext uri="{FF2B5EF4-FFF2-40B4-BE49-F238E27FC236}">
                <a16:creationId xmlns:a16="http://schemas.microsoft.com/office/drawing/2014/main" id="{188128C3-1AF1-41EA-8C2C-7D327C5C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95838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work area</a:t>
            </a:r>
          </a:p>
          <a:p>
            <a:r>
              <a:rPr lang="en-US" altLang="en-US" sz="2000"/>
              <a:t>of T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17445" name="Text Box 64">
            <a:extLst>
              <a:ext uri="{FF2B5EF4-FFF2-40B4-BE49-F238E27FC236}">
                <a16:creationId xmlns:a16="http://schemas.microsoft.com/office/drawing/2014/main" id="{7793611F-3DFC-47CC-ABB8-E4009E90A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768850"/>
            <a:ext cx="1293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work area</a:t>
            </a:r>
          </a:p>
          <a:p>
            <a:r>
              <a:rPr lang="en-US" altLang="en-US" sz="2000"/>
              <a:t>of T</a:t>
            </a:r>
            <a:r>
              <a:rPr lang="en-US" altLang="en-US" sz="2000" baseline="-25000"/>
              <a:t>2 </a:t>
            </a:r>
            <a:endParaRPr lang="en-US" altLang="en-US" sz="2000"/>
          </a:p>
        </p:txBody>
      </p:sp>
      <p:sp>
        <p:nvSpPr>
          <p:cNvPr id="17446" name="Text Box 65">
            <a:extLst>
              <a:ext uri="{FF2B5EF4-FFF2-40B4-BE49-F238E27FC236}">
                <a16:creationId xmlns:a16="http://schemas.microsoft.com/office/drawing/2014/main" id="{CF785DF0-FD4C-4D8C-B0A4-B79017EE1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57626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17447" name="Text Box 66">
            <a:extLst>
              <a:ext uri="{FF2B5EF4-FFF2-40B4-BE49-F238E27FC236}">
                <a16:creationId xmlns:a16="http://schemas.microsoft.com/office/drawing/2014/main" id="{88B66B75-8296-4F0E-9994-B505E6AF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3589338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x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17448" name="Line 67">
            <a:extLst>
              <a:ext uri="{FF2B5EF4-FFF2-40B4-BE49-F238E27FC236}">
                <a16:creationId xmlns:a16="http://schemas.microsoft.com/office/drawing/2014/main" id="{F26FF965-60C7-4657-AA4F-B5D32BAD0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F5B7B1-9155-454D-B9BF-71D15482501B}"/>
              </a:ext>
            </a:extLst>
          </p:cNvPr>
          <p:cNvSpPr/>
          <p:nvPr/>
        </p:nvSpPr>
        <p:spPr bwMode="auto">
          <a:xfrm>
            <a:off x="6951663" y="3001963"/>
            <a:ext cx="1592262" cy="4048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Stable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14878-A6F5-4749-9F81-18614F735286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7267576" y="2568575"/>
            <a:ext cx="480218" cy="43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50EBA-7D7C-48CD-8EE2-929C8F2DFFCF}"/>
              </a:ext>
            </a:extLst>
          </p:cNvPr>
          <p:cNvCxnSpPr>
            <a:endCxn id="17418" idx="0"/>
          </p:cNvCxnSpPr>
          <p:nvPr/>
        </p:nvCxnSpPr>
        <p:spPr bwMode="auto">
          <a:xfrm flipH="1">
            <a:off x="7156450" y="996950"/>
            <a:ext cx="1171624" cy="555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29956D-9A83-46B8-AD51-F548AB0639FD}"/>
              </a:ext>
            </a:extLst>
          </p:cNvPr>
          <p:cNvSpPr txBox="1"/>
          <p:nvPr/>
        </p:nvSpPr>
        <p:spPr>
          <a:xfrm>
            <a:off x="7899457" y="491837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  <a:p>
            <a:r>
              <a:rPr lang="en-US" dirty="0"/>
              <a:t>Blocks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20509</TotalTime>
  <Words>3809</Words>
  <Application>Microsoft Office PowerPoint</Application>
  <PresentationFormat>On-screen Show (4:3)</PresentationFormat>
  <Paragraphs>537</Paragraphs>
  <Slides>44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Cambria</vt:lpstr>
      <vt:lpstr>Courier New</vt:lpstr>
      <vt:lpstr>Helvetica</vt:lpstr>
      <vt:lpstr>Monotype Sorts</vt:lpstr>
      <vt:lpstr>Times New Roman</vt:lpstr>
      <vt:lpstr>Webdings</vt:lpstr>
      <vt:lpstr>2_db-5-grey</vt:lpstr>
      <vt:lpstr>Clip</vt:lpstr>
      <vt:lpstr>Worksheet</vt:lpstr>
      <vt:lpstr>Lecture 11:  Recovery System</vt:lpstr>
      <vt:lpstr>Recovery System</vt:lpstr>
      <vt:lpstr>Failure Classification</vt:lpstr>
      <vt:lpstr>Recovery Algorithms</vt:lpstr>
      <vt:lpstr>Storage Structure</vt:lpstr>
      <vt:lpstr>Stable-Storage Implementation</vt:lpstr>
      <vt:lpstr>Data Access</vt:lpstr>
      <vt:lpstr>Data Access</vt:lpstr>
      <vt:lpstr>Example of Data Access</vt:lpstr>
      <vt:lpstr>Data Access (Cont.)</vt:lpstr>
      <vt:lpstr>Recovery and Atomicity</vt:lpstr>
      <vt:lpstr>Log-Based Recovery</vt:lpstr>
      <vt:lpstr>Database Modification</vt:lpstr>
      <vt:lpstr>Database Modification</vt:lpstr>
      <vt:lpstr>Database Modification</vt:lpstr>
      <vt:lpstr>Concurrency Control and Recovery</vt:lpstr>
      <vt:lpstr>Transaction Commit</vt:lpstr>
      <vt:lpstr>PowerPoint Presentation</vt:lpstr>
      <vt:lpstr>Immediate Database Modification Example</vt:lpstr>
      <vt:lpstr>Undo and Redo Operations</vt:lpstr>
      <vt:lpstr>Undo and Redo on Recovering from Failure</vt:lpstr>
      <vt:lpstr>PowerPoint Presentation</vt:lpstr>
      <vt:lpstr>Immediate DB Modification Recovery</vt:lpstr>
      <vt:lpstr>Checkpoints</vt:lpstr>
      <vt:lpstr>Checkpoints (continued)</vt:lpstr>
      <vt:lpstr>Example of Checkpoints</vt:lpstr>
      <vt:lpstr>Recovery Algorithm</vt:lpstr>
      <vt:lpstr>Recovery Algorithm</vt:lpstr>
      <vt:lpstr>Recovery Algorithm (Cont.)</vt:lpstr>
      <vt:lpstr>Recovery Algorithm (Cont.)</vt:lpstr>
      <vt:lpstr>Example of Recovery</vt:lpstr>
      <vt:lpstr>Recovery Example - Class Exercise A</vt:lpstr>
      <vt:lpstr>Recovery Example - Class Exercise A</vt:lpstr>
      <vt:lpstr>Class Exercise – Example B</vt:lpstr>
      <vt:lpstr>Class Exercise – Example B</vt:lpstr>
      <vt:lpstr>Log Record Buffering</vt:lpstr>
      <vt:lpstr>Database Buffering</vt:lpstr>
      <vt:lpstr>Buffer Management (Cont.)</vt:lpstr>
      <vt:lpstr>Failure with Loss of Nonvolatile Storage</vt:lpstr>
      <vt:lpstr>Recovering from Failure of Non-Volatile Storage</vt:lpstr>
      <vt:lpstr>Remote Backup Systems</vt:lpstr>
      <vt:lpstr>Remote Backup Systems</vt:lpstr>
      <vt:lpstr>Remote Backup Systems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16: Recovery System</dc:title>
  <dc:creator>Silberschatz, Korth and Sudarshan</dc:creator>
  <cp:lastModifiedBy>Rajeev Goyal</cp:lastModifiedBy>
  <cp:revision>373</cp:revision>
  <dcterms:created xsi:type="dcterms:W3CDTF">2000-06-27T06:50:15Z</dcterms:created>
  <dcterms:modified xsi:type="dcterms:W3CDTF">2020-08-28T16:47:21Z</dcterms:modified>
</cp:coreProperties>
</file>