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87" r:id="rId2"/>
    <p:sldId id="430" r:id="rId3"/>
    <p:sldId id="294" r:id="rId4"/>
    <p:sldId id="404" r:id="rId5"/>
    <p:sldId id="359" r:id="rId6"/>
    <p:sldId id="405" r:id="rId7"/>
    <p:sldId id="406" r:id="rId8"/>
    <p:sldId id="407" r:id="rId9"/>
    <p:sldId id="362" r:id="rId10"/>
    <p:sldId id="408" r:id="rId11"/>
    <p:sldId id="369" r:id="rId12"/>
    <p:sldId id="370" r:id="rId13"/>
    <p:sldId id="432" r:id="rId14"/>
    <p:sldId id="431" r:id="rId15"/>
    <p:sldId id="409" r:id="rId16"/>
    <p:sldId id="371" r:id="rId17"/>
    <p:sldId id="372" r:id="rId18"/>
    <p:sldId id="433" r:id="rId19"/>
    <p:sldId id="368" r:id="rId20"/>
    <p:sldId id="454" r:id="rId2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00"/>
    <a:srgbClr val="0000CC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4F711-C0D4-44AE-8E69-1A1D582A0D79}" v="1" dt="2020-11-12T02:03:1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86" y="4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DE9F43E0-0DA1-474B-B2F2-59F280C34765}"/>
    <pc:docChg chg="custSel modSld">
      <pc:chgData name="Rajeev Goyal" userId="55559854770e66cb" providerId="LiveId" clId="{DE9F43E0-0DA1-474B-B2F2-59F280C34765}" dt="2020-03-29T22:03:03.531" v="43" actId="20577"/>
      <pc:docMkLst>
        <pc:docMk/>
      </pc:docMkLst>
      <pc:sldChg chg="addSp delSp modSp">
        <pc:chgData name="Rajeev Goyal" userId="55559854770e66cb" providerId="LiveId" clId="{DE9F43E0-0DA1-474B-B2F2-59F280C34765}" dt="2020-03-29T22:03:03.531" v="43" actId="20577"/>
        <pc:sldMkLst>
          <pc:docMk/>
          <pc:sldMk cId="974485037" sldId="454"/>
        </pc:sldMkLst>
        <pc:graphicFrameChg chg="del">
          <ac:chgData name="Rajeev Goyal" userId="55559854770e66cb" providerId="LiveId" clId="{DE9F43E0-0DA1-474B-B2F2-59F280C34765}" dt="2020-01-19T18:46:00.890" v="1" actId="478"/>
          <ac:graphicFrameMkLst>
            <pc:docMk/>
            <pc:sldMk cId="974485037" sldId="454"/>
            <ac:graphicFrameMk id="2" creationId="{CFDCD0EA-ABF7-4EC3-A2DA-18F869341022}"/>
          </ac:graphicFrameMkLst>
        </pc:graphicFrameChg>
        <pc:graphicFrameChg chg="add mod">
          <ac:chgData name="Rajeev Goyal" userId="55559854770e66cb" providerId="LiveId" clId="{DE9F43E0-0DA1-474B-B2F2-59F280C34765}" dt="2020-01-19T18:50:23.035" v="5" actId="1076"/>
          <ac:graphicFrameMkLst>
            <pc:docMk/>
            <pc:sldMk cId="974485037" sldId="454"/>
            <ac:graphicFrameMk id="5" creationId="{B82E549C-2FE7-491F-9D54-9367282269ED}"/>
          </ac:graphicFrameMkLst>
        </pc:graphicFrameChg>
        <pc:graphicFrameChg chg="del">
          <ac:chgData name="Rajeev Goyal" userId="55559854770e66cb" providerId="LiveId" clId="{DE9F43E0-0DA1-474B-B2F2-59F280C34765}" dt="2020-01-19T18:45:58.952" v="0" actId="478"/>
          <ac:graphicFrameMkLst>
            <pc:docMk/>
            <pc:sldMk cId="974485037" sldId="454"/>
            <ac:graphicFrameMk id="6" creationId="{2B9D97B7-01E3-431A-AA5F-0E3112AD5F25}"/>
          </ac:graphicFrameMkLst>
        </pc:graphicFrameChg>
        <pc:graphicFrameChg chg="add mod modGraphic">
          <ac:chgData name="Rajeev Goyal" userId="55559854770e66cb" providerId="LiveId" clId="{DE9F43E0-0DA1-474B-B2F2-59F280C34765}" dt="2020-03-29T22:03:03.531" v="43" actId="20577"/>
          <ac:graphicFrameMkLst>
            <pc:docMk/>
            <pc:sldMk cId="974485037" sldId="454"/>
            <ac:graphicFrameMk id="7" creationId="{ECCB65B6-0436-4A29-BE7E-D7343DDE45AF}"/>
          </ac:graphicFrameMkLst>
        </pc:graphicFrameChg>
        <pc:picChg chg="add del">
          <ac:chgData name="Rajeev Goyal" userId="55559854770e66cb" providerId="LiveId" clId="{DE9F43E0-0DA1-474B-B2F2-59F280C34765}" dt="2020-01-19T18:50:12.639" v="3" actId="478"/>
          <ac:picMkLst>
            <pc:docMk/>
            <pc:sldMk cId="974485037" sldId="454"/>
            <ac:picMk id="3" creationId="{485B3FCE-7E93-4F75-B499-B0B9DD2B7126}"/>
          </ac:picMkLst>
        </pc:picChg>
      </pc:sldChg>
    </pc:docChg>
  </pc:docChgLst>
  <pc:docChgLst>
    <pc:chgData name="Rajeev Goyal" userId="55559854770e66cb" providerId="LiveId" clId="{83965E2E-6D78-404E-BD47-C68DF14AC9B7}"/>
    <pc:docChg chg="custSel modSld">
      <pc:chgData name="Rajeev Goyal" userId="55559854770e66cb" providerId="LiveId" clId="{83965E2E-6D78-404E-BD47-C68DF14AC9B7}" dt="2020-08-28T16:47:37.759" v="2" actId="1076"/>
      <pc:docMkLst>
        <pc:docMk/>
      </pc:docMkLst>
      <pc:sldChg chg="addSp delSp modSp mod">
        <pc:chgData name="Rajeev Goyal" userId="55559854770e66cb" providerId="LiveId" clId="{83965E2E-6D78-404E-BD47-C68DF14AC9B7}" dt="2020-08-28T16:47:37.759" v="2" actId="1076"/>
        <pc:sldMkLst>
          <pc:docMk/>
          <pc:sldMk cId="974485037" sldId="454"/>
        </pc:sldMkLst>
        <pc:graphicFrameChg chg="del">
          <ac:chgData name="Rajeev Goyal" userId="55559854770e66cb" providerId="LiveId" clId="{83965E2E-6D78-404E-BD47-C68DF14AC9B7}" dt="2020-08-28T16:47:31.545" v="0" actId="478"/>
          <ac:graphicFrameMkLst>
            <pc:docMk/>
            <pc:sldMk cId="974485037" sldId="454"/>
            <ac:graphicFrameMk id="7" creationId="{ECCB65B6-0436-4A29-BE7E-D7343DDE45AF}"/>
          </ac:graphicFrameMkLst>
        </pc:graphicFrameChg>
        <pc:picChg chg="add mod">
          <ac:chgData name="Rajeev Goyal" userId="55559854770e66cb" providerId="LiveId" clId="{83965E2E-6D78-404E-BD47-C68DF14AC9B7}" dt="2020-08-28T16:47:37.759" v="2" actId="1076"/>
          <ac:picMkLst>
            <pc:docMk/>
            <pc:sldMk cId="974485037" sldId="454"/>
            <ac:picMk id="2" creationId="{3EBA69FA-A2F0-4A6A-A8C0-2FD115B003E5}"/>
          </ac:picMkLst>
        </pc:picChg>
      </pc:sldChg>
    </pc:docChg>
  </pc:docChgLst>
  <pc:docChgLst>
    <pc:chgData name="Rajeev Goyal" userId="55559854770e66cb" providerId="LiveId" clId="{8DB0F232-0A76-41B9-A680-BB1F2076E4E6}"/>
    <pc:docChg chg="custSel modSld">
      <pc:chgData name="Rajeev Goyal" userId="55559854770e66cb" providerId="LiveId" clId="{8DB0F232-0A76-41B9-A680-BB1F2076E4E6}" dt="2019-10-01T00:31:38.273" v="9" actId="207"/>
      <pc:docMkLst>
        <pc:docMk/>
      </pc:docMkLst>
      <pc:sldChg chg="addSp delSp modSp">
        <pc:chgData name="Rajeev Goyal" userId="55559854770e66cb" providerId="LiveId" clId="{8DB0F232-0A76-41B9-A680-BB1F2076E4E6}" dt="2019-10-01T00:31:38.273" v="9" actId="207"/>
        <pc:sldMkLst>
          <pc:docMk/>
          <pc:sldMk cId="974485037" sldId="454"/>
        </pc:sldMkLst>
        <pc:graphicFrameChg chg="add mod modGraphic">
          <ac:chgData name="Rajeev Goyal" userId="55559854770e66cb" providerId="LiveId" clId="{8DB0F232-0A76-41B9-A680-BB1F2076E4E6}" dt="2019-10-01T00:31:38.273" v="9" actId="207"/>
          <ac:graphicFrameMkLst>
            <pc:docMk/>
            <pc:sldMk cId="974485037" sldId="454"/>
            <ac:graphicFrameMk id="2" creationId="{CFDCD0EA-ABF7-4EC3-A2DA-18F869341022}"/>
          </ac:graphicFrameMkLst>
        </pc:graphicFrameChg>
        <pc:graphicFrameChg chg="del">
          <ac:chgData name="Rajeev Goyal" userId="55559854770e66cb" providerId="LiveId" clId="{8DB0F232-0A76-41B9-A680-BB1F2076E4E6}" dt="2019-10-01T00:30:28.099" v="0"/>
          <ac:graphicFrameMkLst>
            <pc:docMk/>
            <pc:sldMk cId="974485037" sldId="454"/>
            <ac:graphicFrameMk id="7" creationId="{06CFCC33-93AE-45A1-A557-346395E54517}"/>
          </ac:graphicFrameMkLst>
        </pc:graphicFrameChg>
      </pc:sldChg>
    </pc:docChg>
  </pc:docChgLst>
  <pc:docChgLst>
    <pc:chgData name="Rajeev Goyal" userId="55559854770e66cb" providerId="LiveId" clId="{42C8FEE9-C515-44EE-A3EE-AD48BDB501E1}"/>
    <pc:docChg chg="modSld">
      <pc:chgData name="Rajeev Goyal" userId="55559854770e66cb" providerId="LiveId" clId="{42C8FEE9-C515-44EE-A3EE-AD48BDB501E1}" dt="2019-11-12T03:33:41.609" v="2" actId="20577"/>
      <pc:docMkLst>
        <pc:docMk/>
      </pc:docMkLst>
      <pc:sldChg chg="modSp">
        <pc:chgData name="Rajeev Goyal" userId="55559854770e66cb" providerId="LiveId" clId="{42C8FEE9-C515-44EE-A3EE-AD48BDB501E1}" dt="2019-11-12T03:33:41.609" v="2" actId="20577"/>
        <pc:sldMkLst>
          <pc:docMk/>
          <pc:sldMk cId="0" sldId="294"/>
        </pc:sldMkLst>
        <pc:spChg chg="mod">
          <ac:chgData name="Rajeev Goyal" userId="55559854770e66cb" providerId="LiveId" clId="{42C8FEE9-C515-44EE-A3EE-AD48BDB501E1}" dt="2019-11-12T03:33:41.609" v="2" actId="20577"/>
          <ac:spMkLst>
            <pc:docMk/>
            <pc:sldMk cId="0" sldId="294"/>
            <ac:spMk id="8195" creationId="{912D15F9-416A-41D5-8D09-924B391B9B80}"/>
          </ac:spMkLst>
        </pc:spChg>
      </pc:sldChg>
    </pc:docChg>
  </pc:docChgLst>
  <pc:docChgLst>
    <pc:chgData name="Rajeev Goyal" userId="55559854770e66cb" providerId="LiveId" clId="{B1F4F711-C0D4-44AE-8E69-1A1D582A0D79}"/>
    <pc:docChg chg="modSld">
      <pc:chgData name="Rajeev Goyal" userId="55559854770e66cb" providerId="LiveId" clId="{B1F4F711-C0D4-44AE-8E69-1A1D582A0D79}" dt="2020-11-12T02:03:15.079" v="0"/>
      <pc:docMkLst>
        <pc:docMk/>
      </pc:docMkLst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359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359"/>
            <ac:inkMk id="2" creationId="{B9CF2727-28BB-4DF2-A1A2-9AB894546AF1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362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362"/>
            <ac:inkMk id="2" creationId="{01464D51-4419-46C6-89C8-B8B3E7F16C92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368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368"/>
            <ac:inkMk id="2" creationId="{57DE8987-9CA5-4468-A2F0-1CA32B9E3C99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369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369"/>
            <ac:inkMk id="2" creationId="{EE7463ED-48AC-48E4-B31E-AA97FB11E7E8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371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371"/>
            <ac:inkMk id="2" creationId="{03D24C5C-CAE6-469B-BD06-841CC7D5D31B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372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372"/>
            <ac:inkMk id="2" creationId="{2EF490D4-DE00-4CF3-BFAE-A7854EF68604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405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405"/>
            <ac:inkMk id="3" creationId="{311A798E-6822-4B26-A476-11C0180ED1B8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406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406"/>
            <ac:inkMk id="3" creationId="{FF13E2FC-3596-4846-89DD-F54EEB375602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407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407"/>
            <ac:inkMk id="3" creationId="{2E555B4C-D46B-4CBA-8264-F5D37B2A0859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408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408"/>
            <ac:inkMk id="3" creationId="{5C6FBE75-B321-4289-9D93-3FD0E754DBCA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431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431"/>
            <ac:inkMk id="2" creationId="{ACD77649-2002-4FCD-AC09-836C8F8DDDEF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432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432"/>
            <ac:inkMk id="2" creationId="{8421F51D-C842-43D2-B9EE-09599F05EEF5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0" sldId="433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0" sldId="433"/>
            <ac:inkMk id="2" creationId="{0DD9EB48-C09B-4C02-9D58-AB692A2B4EEF}"/>
          </ac:inkMkLst>
        </pc:inkChg>
      </pc:sldChg>
      <pc:sldChg chg="addSp">
        <pc:chgData name="Rajeev Goyal" userId="55559854770e66cb" providerId="LiveId" clId="{B1F4F711-C0D4-44AE-8E69-1A1D582A0D79}" dt="2020-11-12T02:03:15.079" v="0"/>
        <pc:sldMkLst>
          <pc:docMk/>
          <pc:sldMk cId="974485037" sldId="454"/>
        </pc:sldMkLst>
        <pc:inkChg chg="add">
          <ac:chgData name="Rajeev Goyal" userId="55559854770e66cb" providerId="LiveId" clId="{B1F4F711-C0D4-44AE-8E69-1A1D582A0D79}" dt="2020-11-12T02:03:15.079" v="0"/>
          <ac:inkMkLst>
            <pc:docMk/>
            <pc:sldMk cId="974485037" sldId="454"/>
            <ac:inkMk id="3" creationId="{44C616E1-95D1-453E-B4E2-8E76235E9FBF}"/>
          </ac:inkMkLst>
        </pc:inkChg>
      </pc:sldChg>
    </pc:docChg>
  </pc:docChgLst>
  <pc:docChgLst>
    <pc:chgData name="Rajeev Goyal" userId="55559854770e66cb" providerId="LiveId" clId="{C5A591EB-4752-48A3-83EC-9F2E332454D8}"/>
    <pc:docChg chg="custSel modSld">
      <pc:chgData name="Rajeev Goyal" userId="55559854770e66cb" providerId="LiveId" clId="{C5A591EB-4752-48A3-83EC-9F2E332454D8}" dt="2019-08-22T02:37:49.609" v="3" actId="207"/>
      <pc:docMkLst>
        <pc:docMk/>
      </pc:docMkLst>
      <pc:sldChg chg="addSp delSp modSp">
        <pc:chgData name="Rajeev Goyal" userId="55559854770e66cb" providerId="LiveId" clId="{C5A591EB-4752-48A3-83EC-9F2E332454D8}" dt="2019-08-22T02:37:49.609" v="3" actId="207"/>
        <pc:sldMkLst>
          <pc:docMk/>
          <pc:sldMk cId="974485037" sldId="454"/>
        </pc:sldMkLst>
        <pc:graphicFrameChg chg="del">
          <ac:chgData name="Rajeev Goyal" userId="55559854770e66cb" providerId="LiveId" clId="{C5A591EB-4752-48A3-83EC-9F2E332454D8}" dt="2019-08-22T02:36:33.301" v="0" actId="478"/>
          <ac:graphicFrameMkLst>
            <pc:docMk/>
            <pc:sldMk cId="974485037" sldId="454"/>
            <ac:graphicFrameMk id="5" creationId="{92CC0B06-ACB4-4CAF-BFFC-659781530E9D}"/>
          </ac:graphicFrameMkLst>
        </pc:graphicFrameChg>
        <pc:graphicFrameChg chg="add mod">
          <ac:chgData name="Rajeev Goyal" userId="55559854770e66cb" providerId="LiveId" clId="{C5A591EB-4752-48A3-83EC-9F2E332454D8}" dt="2019-08-22T02:36:39.537" v="2" actId="1076"/>
          <ac:graphicFrameMkLst>
            <pc:docMk/>
            <pc:sldMk cId="974485037" sldId="454"/>
            <ac:graphicFrameMk id="6" creationId="{2B9D97B7-01E3-431A-AA5F-0E3112AD5F25}"/>
          </ac:graphicFrameMkLst>
        </pc:graphicFrameChg>
        <pc:graphicFrameChg chg="add mod modGraphic">
          <ac:chgData name="Rajeev Goyal" userId="55559854770e66cb" providerId="LiveId" clId="{C5A591EB-4752-48A3-83EC-9F2E332454D8}" dt="2019-08-22T02:37:49.609" v="3" actId="207"/>
          <ac:graphicFrameMkLst>
            <pc:docMk/>
            <pc:sldMk cId="974485037" sldId="454"/>
            <ac:graphicFrameMk id="7" creationId="{06CFCC33-93AE-45A1-A557-346395E5451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E79C8AE-BE49-46DE-BB85-F58F0FEC0E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1A5F1E2-325B-46D8-B3A4-B6421D5242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5C2B30C-6CD9-4216-B411-FC31D1822D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FD82B61-EDC4-4234-9191-737A8526DE0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1838ED6-0662-4000-9A67-3D76874F60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48:19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11418 11854 240 0,'0'3'135'16,"0"1"-10"-16,-1-4-56 16,1-1-4-16,0 0 4 0,0 0-1 15,0 0-13 1,-2-1-7-16,2 1-11 0,-1 0-4 16,0-5-7-16,-2-3-3 15,-1-23-7-15,1 21-3 16,6 12-4-16,-3-1-2 15,0 3 4-15,0-3 5 16,0 0 19-16,0 0 8 16,0 0 12-16,0 0 0 0,16 7-2 15,29 39-3-15,-19-24-3 16,-19-5-2 0,17 7-8-1,-13 0-4-15,9-1-9 0,15 7-5 0,-18-6-4 16,16-1-2-16,-6 5-1 15,-5-5 0-15,-1 1 3 16,0-7 3-16,-5-9 4 16,-2-8 3-16,0-10 1 15,-2-4-2-15,2-6-7 16,1 2-4-16,-1-11-7 16,2 1-2-16,2-7-2 15,-1-1 0-15,6-1-2 16,7 7 1-16,-5-13-1 15,7 3 0-15,-5-9 0 16,0-8 0-16,8 7-2 16,-3-5 0-16,12 4 0 15,-5 2-1-15,7 2-3 16,5-5-3-16,8 1-8 0,6-9-5 16,-3 1-14-16,-6 2-13 15,-7 5-51-15,-4 4-38 16,-3 2-149-16,0 8 179 0</inkml:trace>
  <inkml:trace contextRef="#ctx0" brushRef="#br0" timeOffset="7426.45">13854 12798 234 0,'0'0'105'16,"10"9"-37"-16,-9-6-32 0,4-2 14 0,-3 4 15 15,-3-6 22 1,0 1-4-16,-1 0-17 0,2 0-12 16,0 0-24-16,0 0-9 15,0 0-12-15,3 3-2 16,12 2-3-16,23 26 0 16,-28-22 0-16,9 3 0 15,-3 2 2-15,8 2 1 16,0 7 6-16,0-6 3 15,-4 2 7-15,4 0 1 0,-2-5-2 16,-3 0 0-16,-2-6 3 16,0-1 1-16,-7-7 5 15,2 2 1 1,-3-4 1-16,-2-7-2 0,0-4-4 16,-2-3-2-16,1-10-4 15,-1-4 0-15,3-7-1 16,0-9 0-16,10-11-4 15,14 2-1 1,6-15-3-16,-3-5 2 0,1-5 2 16,-2-4 0-16,-3 0-2 15,10 3-4-15,2-2-6 0,-7-3-3 16,7 6-10-16,-4 5-24 16,-2-9-115-1,-1 7-174-15,-5-14 203 0</inkml:trace>
  <inkml:trace contextRef="#ctx0" brushRef="#br0" timeOffset="12317.93">15071 14595 321 0,'61'-42'151'0,"-63"39"-57"16,1 2-24-16,1-1-24 16,0 1-3-16,0 1-3 15,0-1-2-15,0-1-4 16,0 1-5-16,0 0-10 15,0 0-7-15,0 0-8 16,0 1-4-16,0 0 0 16,0 0-2-16,3 0 1 15,10 2 1-15,31 9 0 16,-27-5 0-16,9 2 0 16,-2 2 0-1,11 2 4-15,-3 4 1 0,-1 6 8 16,6-2 4-16,-8 1 7 15,4 2 1 1,-7-6-2-16,-2-6-2 0,-2-3-4 16,-3-1-2-16,0-7 1 0,1 6 1 15,0-3 5-15,-3-2 1 0,2-1 2 32,-4-9 0-32,0-2-3 0,-2-4-2 15,-1-1-4-15,2 4-4 0,-4-2-3 16,4-1-2-16,-3-5 0 15,-1-7 1-15,7-6 1 16,-1-6 3-16,2-11 6 16,6-4 2-16,6-16 11 15,3-10 1-15,9-7 0 16,-3-9-3 0,2-2-11-16,4 4-6 0,3 5-6 15,1-3-1-15,-2 7-3 16,3 3-1-16,-9 7-1 15,3 12-3 1,-5 9-22-16,-3 5-33 0,0 1-169 16,-1 4 153-16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9:32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13102 5329 239 0,'-37'13'106'16,"-2"-6"-36"-16,6 2-59 15,-2-9-8-15,-5 0 5 16,0-5 11-16,-1-5 33 16,2 2 16-16,-1-1 13 15,3-2-7-15,-2-5-31 16,6 4-17-16,-6-4-20 16,4 11-2-16,-1 8-4 0,-5-3-1 15,-5 4 1 1,-4-2 0-16,1 4 0 0,5 19 2 15,7-14-2-15,-1 3 1 16,5 7-1-16,-5-9 0 16,7 17-3-16,-3 4 1 15,4-3-2-15,3 2-1 16,11 5 1-16,3 0 0 16,6 4 2-16,-6-4 0 0,7 9 0 15,5 3 1-15,5 2 2 16,12 10 2-16,-6-17 3 15,6 3 0-15,10-5-1 16,5-6-2-16,6 3-3 16,9-9 0-16,-3-2 0 15,6-3 1-15,16-2 0 16,6 1-1-16,20 5 0 16,2 3 0-16,11 8 2 15,10 9 1-15,3-5-1 16,5-8 3-16,8-4 10 15,-1-14 3-15,8-2 18 16,4-2 13-16,8-6 4 16,7-5 5-16,11 1 3 15,8-3-9-15,6 0-10 0,7 6-5 16,7-5-16-16,2 4-3 16,10-1-8-16,-9-2-2 15,1 4-5-15,-10-7 0 16,-19-6 1-16,4-3 1 15,-20-21 9-15,-6 5 3 16,-8-17 7-16,-11-10 2 16,-6 2-1-16,-4-15 1 0,-15 3 0 15,-15 0-2-15,-6-4-1 16,-3 6 0-16,-20-18-3 16,-4 3-1-16,-19-9-6 15,-14-3-6-15,-7 12-10 16,-7 4-9-16,-16 0-14 15,-11 0-7-15,-16 1-7 16,-9-1 0-16,-27 14-4 16,-9 4-2-16,-20 14 1 15,2 13 3 1,50 13 16-16,0 0 9 0,-169-30 10 16,-10 3 3-16,-34 0 1 15,75 24 1-15,-6 8 2 16,-6 9 0-16,3 23 4 0,2 5 3 15,-1 6 7-15,-5 5 3 16,8-2 3-16,-5-1-2 16,5 9-6-16,-4 6-4 15,4 8-6-15,7 10-2 16,8 0-3-16,10-2-1 16,24-3-55-16,8-8-79 15,25-6 89-15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9:38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9341 6064 295 0,'76'40'132'0,"-75"-38"-52"15,0-1-47-15,4 0 9 16,-5-1 13-16,0 0 27 16,2 0 4-16,18 0-9 15,27-6-4-15,-21-5-18 16,6-6-11-16,-2-4-21 16,-2-4-8-16,18 7-10 15,-1-6-2-15,9-4-3 0,7 3 0 16,-4-11 0-1,5 4 0-15,7-3 2 0,4 7 0 16,2 7 2-16,-5 8 1 16,-3 19 3-16,-2 4-1 15,-5 17-1-15,1 0-1 16,3 17-3-16,-6 0-1 16,-6 2 1-16,-1-3 0 15,-11-12 3-15,0-4 6 16,6-11 14-16,4 0 2 0,9-12 1 15,6-1-2-15,9-6-6 16,-3-2 1-16,-2-5 0 16,8 1 0-16,0 3-7 15,4-1-3-15,3 3-4 16,-9-3-1-16,-8-1 0 16,-3-3 1-16,5 1 2 15,2-3 2-15,0-5-2 16,2-2-2-16,0-4-3 15,-9 2-1-15,5 13-3 16,0 9-1-16,-3 9-1 16,3 10 0-16,0 7 2 15,-1 7-1-15,-8 5 0 16,4 8-4-16,-2 4-72 0,-1-2-138 16,24-7 142-16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9:46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18446 8576 366 0,'0'0'125'0,"6"6"-103"16,0 0 13-16,2 5 38 16,0 2 15-16,-3 7 11 15,1-1-13-15,0 4-33 16,4 3-15-16,8 4-25 15,9 10-6-15,5 2-3 16,-1-3 7-16,-3-13 25 16,-2-10 17-16,7-12 41 15,0-20 14-15,17-20 5 16,4-25-8-16,8-32-35 16,19-4-19-16,7-31-28 15,4-5-10-15,-4-9-8 16,-11-7-3-16,-2 8-14 15,-2 5-30-15,-10 16-121 16,8 17-162-16,-15 8 203 16</inkml:trace>
  <inkml:trace contextRef="#ctx0" brushRef="#br0" timeOffset="954.48">17153 9192 300 0,'-2'4'114'0,"6"5"-73"16,-4-4-1-16,0-3 20 16,7 9 43-16,-6-11 15 15,-1 8-15-15,3 6-18 16,-3 4-34-16,9 10-15 0,2 8-20 16,-3-3-6-16,-3 7-7 15,6 3-1-15,-1-1-2 16,8 2 1-16,11-11 17 15,-9-13 13-15,20-18 48 16,3-14 23-16,8-41 17 16,13-14-6-16,21-46-43 15,11-15-22-15,14-21-33 16,0-10-10-16,0 4-19 16,9 12-27-16,-21 3-110 15,1 8-119-15,-23 22 166 16</inkml:trace>
  <inkml:trace contextRef="#ctx0" brushRef="#br0" timeOffset="1705.85">18996 10424 523 0,'17'23'202'0,"13"-3"-129"16,1-8-13-16,5-9 14 15,1-3 10-15,-5-7 17 16,-3-5-3-16,-6-5-10 15,0-5-10-15,-4-11-32 16,1-5-16-16,2-14-24 16,-5-2-5-16,2-7-3 15,0-3-11-15,7 4-30 16,2-2-18-16,11-6-32 16,6 2-13-16,4-11-32 15,0 1-38-15,4 1 115 16</inkml:trace>
  <inkml:trace contextRef="#ctx0" brushRef="#br0" timeOffset="2711.53">20154 11427 488 0,'-13'33'181'0,"11"-1"-134"16,-3-6-21-16,11-6 2 16,9-3 14-16,0-9 35 15,4-5 13-15,-3-3 15 16,0-4-4-16,-1-6-21 15,1 3-12-15,-2-3-17 16,2-2-7-16,3 0-12 16,0-7-6-16,7-16-11 15,0-14-4-15,14-25-7 16,10-13-1-16,9-29-3 0,10-15 1 16,10-32-10-16,0-15-28 15,20-31-144-15,11-2 125 16</inkml:trace>
  <inkml:trace contextRef="#ctx0" brushRef="#br0" timeOffset="6208.61">17813 12314 351 0,'-12'13'151'15,"5"4"-86"-15,-2-6 0 16,9 2-23-16,4 0-1 16,3-1-3-16,1 0-2 15,0 5-8-15,-2-3-6 16,-1 4-10-16,3 3-4 15,6 1-1-15,2 0 3 16,10-7 22-16,-3-4 11 0,4-9 8 16,1-4-2-16,0-8-20 15,2-5-9-15,-9-14-10 16,9 1-2-16,5-12-4 16,-10-7-4-16,3-21-51 15,3-14-69-15,-3-27 77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2:00:51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6058 9688 440 0,'-8'4'213'0,"-1"-1"-77"16,9 2-50-16,1 0-8 16,-2-8 3-16,1 3 2 15,-2 0-13-15,1 0-13 16,0 2-26-16,-2 2-11 0,2 4-17 16,1-2-3-16,0-6-1 15,16 7-1-15,47 11 1 16,-18-18-1-1,12 0 0-15,3-6 1 0,1-1 0 16,3-4 0-16,-2 2 1 16,5 2 1-16,15 8 1 15,-2 5-1-15,7 9 0 16,1 1 0-16,-10 2-1 16,8 7 1-16,1-4-1 15,6 0 1-15,9 1 1 16,-9-15 0-16,12-1 2 15,-11-12 1-15,6-10 3 16,5 4 4-16,-10 4 9 0,9 8 4 16,-1 0 5-1,1 5 4-15,-1-1-4 0,-5 4-3 16,5 8-8-16,-2-6-7 16,2 1-6-16,1-2-1 15,0-4 0-15,-4-5 1 16,5-6 1-16,-1-6-1 15,-30-4-1 1,-38 9-1 0,0-1-2-16,118-20 0 0,-8 1 1 0,3 11 0 0,-47 10 0 15,-1-2 2-15,3 3-2 16,-5-8 1-16,-5 2-2 16,1 5-1-16,2-4-1 15,5 3 0-15,-7-2 0 16,4 6 0-16,9-5-2 15,-4-4 1-15,7 4 0 16,-1-10 1-16,-5 5 1 16,13 3 0-16,-6-4 2 15,3 6-1-15,4 3 3 16,3 5 1-16,-5-1-1 16,-2 1 2-16,-7 1 0 15,-6-3 0-15,8 5 0 16,-6 0 0-16,-1 0-3 0,-2 2 0 15,5-2-3-15,5 0-1 16,-2 3 0-16,1-1 1 16,-4 4-1-16,-2-1 1 15,-5-5 0-15,-6 2 1 16,-1-6 1-16,0-3 2 16,-2-5 11-16,-5-4 4 15,-11-2 2-15,-10-2-2 0,-12 0-13 16,-6 3-8-16,-13-1-53 15,-2 2-55-15,-16 1 68 16</inkml:trace>
  <inkml:trace contextRef="#ctx0" brushRef="#br0" timeOffset="3198.63">11191 12360 654 0,'-35'68'267'16,"29"-70"-170"-1,8-2-61-15,2-1-22 0,3 0-12 16,2-3 1-16,3 4 3 15,-1-3-1-15,7-2-1 0,1 1-1 16,0-4-2-16,5-3-1 16,4 3 0-16,5-3-1 15,6 2-1-15,7 1 0 16,5 0 1-16,-4 1 0 16,-3-4 1-16,-8 2 0 15,-6-1 1-15,1 2 1 16,-9-3 0-16,1 2 0 15,-8 2 2-15,-2 5-1 0,-1 2 0 16,-3 6-1-16,1 2 0 16,-2-3-1-16,-2 12 0 15,0-5 0-15,-3 4 3 16,0 4 3-16,-2-3 7 16,1 5 5-16,-2 2 6 15,0 1 1-15,0 3-2 16,-2-4-2-16,2 4-6 15,0 2-4-15,-3 3-5 16,4 9-2-16,4 11-2 16,0 8 0-16,12 18 2 15,-5-2 2-15,4 8 9 16,-3-1 5-16,0 5 10 16,3 3 3-16,-4 2 0 15,3 3-4-15,-2-11-5 16,-7-1-6-16,5 0-6 0,-3-5-2 15,-3 9-2-15,7-4 0 16,-5-12-2-16,1-1-1 16,-5-19 0-16,-4 1 0 15,5-3 0-15,-1-2 1 16,2 1-1-16,5-1 0 16,-9-5-2-16,5-3 0 15,-2-12 0-15,-4-4 1 0,1-12 2 16,-6-5 0-16,6 0 9 15,-3-4 6-15,-3-1 11 16,4 0 2-16,0 0-2 16,0 0-4-16,-14-5-7 15,-25-13 0-15,24 15-4 16,-3 2-2-16,-2 1-3 16,-5 2-2-16,-7 0-3 15,-6-7-1-15,-1 17-2 16,-1 5-2-16,-8 10-2 15,-4 16-1-15,-16-1-4 16,-10 5-2-16,-2 18-7 16,1 9-9-16,12 8-15 15,5-2-7-15,15-15-15 16,-3-15-11-16,17-20-45 0,4-13-75 16,19-18 123-16</inkml:trace>
  <inkml:trace contextRef="#ctx0" brushRef="#br0" timeOffset="13599.11">10921 16562 506 0,'63'44'224'0,"-61"-35"-101"16,-5-2-63-16,3-11-18 16,7 4 1-16,-5 4 1 15,-2-4-2-15,0 0-15 16,0 0-4-16,14 5-9 16,33 9-2-16,-27-7-5 15,-1-5-1-15,10-3-2 16,11 1-1-16,-1-6 0 0,7-5 1 15,8 4 6-15,12-3 7 16,5-6 8-16,8-1 1 16,5 0-3-16,-5-5-1 15,13 3 0-15,2 5 1 16,9 1 6-16,1 3-1 16,-6 4-6-16,11 1-3 15,0 3-7-15,4 4 1 0,-1-1 1 16,-11 2 1-16,5 6 1 15,-11-6-2-15,0 6-1 16,-10-2-1-16,-19-7 1 16,3 3 0-16,-8-2-1 15,13 0-2-15,-12-5-3 16,-3 4-3-16,-8-8-3 16,-14 0-2-16,1-1-32 15,3-1-35-15,0-7-151 16,-4-6 141-16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2:01:33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20301 9613 135 0,'-27'40'77'0,"-1"-36"-2"15,-2-1-57-15,-6-3-14 16,-5 5 8-16,-2-3 14 15,0 5 35-15,4 7 12 0,0-6 6 16,3 0-13-16,3-3-33 16,3 5-12-16,-2-2-17 15,3 7-3-15,-5 6-1 16,4 1 0-16,-11 2 0 16,9 6 0-16,-11-11 1 15,-11-5 2-15,11 9 10 16,-7-5 6-16,10 11 11 15,6 2 2-15,2 1-4 16,0-1-6-16,6 4-7 16,1 4-1-16,3 4 0 15,7 5 3-15,3-1 8 16,-1-6 3-16,5-2 1 16,4-4-5-16,4-6-9 15,11 3-5-15,11-4-6 16,0-1-2-16,10 4-2 0,0-2 0 15,10 3 0-15,2 8 0 16,8-3 0-16,12 2 1 16,6 0-1-16,-1-18 2 15,2-4 0-15,1-2 1 16,15-14 1-16,6-1 2 16,14-5 14-16,-5-6 5 15,2-1 7-15,5 6 1 16,0-4-3-16,3 3-4 0,-4-1-8 15,5 2-4-15,0 1-10 16,2 1-3-16,6 4 0 16,-2 1-1-16,3 9-2 15,-46-7-3 1,2 1-22-16,55 7-13 0,8-6-11 16,-20-5 1-16,-24-5 24 15,-8-10 13-15,-10-9 13 16,6-6 2-16,-25-13-2 15,12 2-2-15,-7 2 1 16,-16-3 1-16,6 11 8 16,-17-6 7-16,-15 0 14 15,-2 5 4-15,-11-3-2 16,-5 2-7-16,-7-9-20 0,-8-4-11 16,-13-8-21-16,-4-2-6 15,-14 7-5-15,-10-5 2 16,-15 2 5-16,-4 2 3 15,-4 0 6-15,-4 0 4 16,6 10 11-16,-3 4 4 16,-16 8 5-16,-1 8 14 15,-13 4 34-15,-9 0 15 0,1 12 30 16,-14 1 5-16,-5 4 2 31,-1 7-8-31,-21-1-29 16,7 6-19-16,-8 0-38 0,-13-8-14 0,15 23-43 15,4 3-42-15,1 10-237 16,14 16 220-16</inkml:trace>
  <inkml:trace contextRef="#ctx0" brushRef="#br0" timeOffset="11788.9">13831 9236 212 0,'-18'14'142'16,"-5"-10"-1"-16,0 7-15 0,-3-3-44 16,1-1-19-16,2 6-25 15,1 2-10-15,0 0-7 16,1-4-2-1,-2 0-2-15,2 1 0 0,-2-2-3 16,-3-4-1-16,13 9-4 16,-18-13-2-16,6 1-4 15,3 8-1-15,-20-11-2 16,20 9 1-16,-5 0-1 16,3 0 1-16,5 1 0 15,2 0 2-15,2 1 3 16,3 0-1-16,2 2 1 15,-1 0-2-15,4 2-2 16,-2-5-1-16,2 6 0 16,0-2-1-16,4 0 0 0,-1-2 0 15,4-2 0-15,0-1-1 16,5-1 1-16,1 0 1 16,5 2 1-16,3-3 1 15,3 4 0-15,3-1 1 16,2 2 0-16,4 2 0 15,7-4 0-15,2 8-1 16,-1-5-2-16,2 4 1 0,-2-1-1 16,1-8 1-1,5 2-1-15,-2-8 1 0,5 1 1 16,1-3 2-16,3 1 3 16,4 4 1-1,6-2 2-15,5 0 0 0,-1 2-3 16,0-1-1-16,-3 4-3 15,-3-2 0-15,4 2-1 16,0 1 0-16,4-2 1 16,6 7-2-16,-5-10 2 15,4 1-1-15,-4-8 0 16,1 1 1-16,4-2-2 16,5 0 0-16,-7-6-1 15,4 6 1-15,-4 6 0 16,-7 0 0-16,14 15 1 0,-7-14 0 15,0 0-1-15,9 4 0 16,-3-2-2-16,-4 5 0 16,3 1 1-16,-7-1-1 15,9-1 0-15,6 0 0 16,-5-1 0-16,1-2 1 16,-10-3 1-16,-1 0 0 15,9-1 1-15,4 0-1 0,7 1 1 16,-4-1-1-16,-3 4-1 15,1-1 0-15,-3 6 0 16,3 0-1-16,-5 1 1 16,0-1 1-1,-10-3 0-15,-6-3 0 0,-1-2 0 16,-2 1-2-16,-2 0 0 16,-4-2-1-16,-6-2 1 15,-2-3 0-15,-6-4 2 16,4 3 1-16,-7-1 1 15,-5-3 2-15,-8-1 0 16,-4-1 1-16,-7-2 1 16,0 2-1-16,-5-3-1 15,-3-5-4-15,-4 3-6 16,-3-3-5-16,-5 0-8 16,0 5-5-16,-3-4-6 0,-8-7-4 15,-7-6-8-15,4-1-5 16,-14-4-3-16,9 5 3 15,-2 1 13-15,-3 3 10 16,4 4 15-16,-9 2 7 16,2 5 11-16,-2-4 4 15,-2 3 2-15,1-6 0 0,-11-3-3 16,7 3-3 0,-13-5-1-16,1 5-3 0,6 1-4 15,-7-2-1-15,10 3 4 16,-2-1 2-16,-2 5 0 15,-2-4 3-15,-4-4-2 16,-1 3 1-16,-14-3 3 16,1 5 2-16,-4 0 2 15,-3-2-2-15,4 3-5 16,-1 3-5-16,-4 5-5 16,3 5-1-16,3 9 0 15,0 7 0-15,-5 4 0 16,-1 1 1-16,-6 4 0 15,-1-2 0-15,7 4-2 16,-1-1-1-16,4-10 0 0,-6-3 1 16,-1-8 1-1,-2 2 1-15,1-3 0 0,5 4 0 16,-3 4 1-16,1-3 0 16,1 8 0-16,0-3 2 15,1 7 0-15,-1 4 1 16,3 1 0-16,-4 1-2 15,1-1-1-15,3-1-1 16,3 1 0-16,11 1 0 0,-2-5-3 16,-2 1-3-1,0-6-47-15,1-1-58 0,7 5 70 16</inkml:trace>
  <inkml:trace contextRef="#ctx0" brushRef="#br0" timeOffset="16897.39">22223 11228 94 0,'-1'0'45'16,"-1"0"-12"-16,1 0-21 16,0 0 3-16,1-1 14 15,0 0 9 1,0 0 12-16,0 0 1 0,0 0-4 16,10-4-5-16,30-10-11 15,-26 11-4-15,1-3-3 16,4-2 3-16,5 6 4 15,3 2-2-15,6-7 5 16,-2-5-2-16,-3-1-5 16,1-4 1-16,-4 5-14 15,7 3-5-15,-3 2-5 0,-2 3-1 16,-4 1-2 0,-1 2 0-16,-5-2 0 0,-1 0 0 15,-5 3 0-15,-4-4-1 16,0 5 0-16,0 0-1 15,-6 0 0-15,1 2 0 16,-2-2 1-16,-1 0-1 16,1 0 1-16,0 0 0 15,0 4 0-15,1 6 0 0,7 28 0 16,-8-26 0-16,2 8-1 16,0-4 1-1,6 8-1-15,-4 4 0 0,0 5 0 16,-2 1 0-16,-2 3-1 15,2 1 1-15,5 3 0 16,-3 0-1-16,1 4 2 16,3 7 0-16,-5 10 2 15,4 5 4-15,1 0 4 16,-4-7-1-16,1-10 1 16,1 2-3-16,-4-8-1 15,6 6-1-15,1 3-1 16,-4 0 1-16,8 14 2 15,-2-3 0-15,-7-10 0 16,9 3 0-16,-4-17 0 16,-1-7 1-16,6 2 1 0,-6-3-1 15,-1-3 0-15,1 4 0 16,-9-8-1-16,-5-10 0 16,3 5 0-16,-1-4 0 15,5-1 1-15,6 7 0 16,-6-9 2-16,-3 0 2 15,-5-4 5-15,6-4 2 0,-7-5 2 32,6-1 1-32,2 1-1 0,-1-2 0 0,-1 1-3 15,2 1-1-15,-1 0-3 16,0 0-4-16,1 0-2 16,0 0-1-16,0 0-3 15,-1 0 0-15,-1 0 0 16,1 0 3-16,-1 0 11 15,0 0 5-15,-9 3 7 16,-30 2-1-16,22-16-10 16,0 7-5-16,-1 0-7 15,3 8-4-15,-3 1-2 16,1 0 0-16,-2 8-1 16,0-6-1-16,-8 1-1 15,3 7 0-15,-2-3-1 16,-1 6-2-16,-4-1-5 0,5-3-5 15,-6-6-11-15,0-1-7 16,19 3-26-16,-8-5-20 16,12 4-69-16,6 2-68 15,-7-8 138-15</inkml:trace>
  <inkml:trace contextRef="#ctx0" brushRef="#br0" timeOffset="20291.14">11454 8309 102 0,'1'3'92'16,"0"-5"38"-16,4 8 6 16,-5-6-12-16,-1-1-12 15,0 0-37-15,-1-1-18 16,1 1-33-16,0 1-12 0,0 0-12 16,1 1-1-16,5 26 1 15,41 24 0-15,-25-20 1 16,-2-2 0-16,-4-1 0 15,11-1 0-15,-7-7 0 16,4 1 0-16,-2-4 0 16,-3 0-1-16,0-2 2 15,-1-3 0-15,-4-7 6 16,0 0 5-16,-3-5 13 16,1-3 4-16,-3-11 9 15,2-4 3-15,3-19 3 16,7-8 1-16,17-27-6 15,8-14-7-15,19-20-15 16,4-12-8-16,4-13-12 16,-6-5-13-16,8 4-47 0,3 4-38 15,8 13-174-15,2 3 175 16</inkml:trace>
  <inkml:trace contextRef="#ctx0" brushRef="#br0" timeOffset="22052.83">11368 9856 261 0,'0'2'107'0,"0"-1"-61"16,0-1-15-16,-1 0 10 15,0-1 13-15,-1 0 15 16,2 0-7-16,0 1-22 16,0 0-13-16,0 0-17 15,0 0-6-15,0 0-3 16,11 6 0-16,32 27 0 15,-21-14 0-15,-2-5-1 16,-7-1 0-16,8 1 1 16,-3 1-1-16,2 0 0 15,-3 1 1-15,-3-5 16 16,-3 0 10-16,-3-2 18 0,4 2 7 16,3 1 1-16,-2-1-3 15,-2-6-5 1,1-2 1-16,-5-8 3 0,8-9 0 15,1-12-5-15,4-9-5 16,7-23-11-16,3-10-4 16,15-32-6-16,7-14-4 15,18-30-10-15,4-13-22 16,9-5-110-16,1-9-112 0,14 5 144 16</inkml:trace>
  <inkml:trace contextRef="#ctx0" brushRef="#br0" timeOffset="51283.18">7492 14271 414 0,'-16'-3'201'15,"-29"0"-53"-15,30 12-83 16,1 0-10-16,-1 3-13 16,0 2-9-16,-5-7-16 15,-3-2-4-15,-3 1-2 16,-1-5 0-16,3-1-2 15,1 0-1 1,-8-4-4-16,1 1 1 0,-5 0-2 16,-3-1 0-16,11 0 3 0,-3-1 3 15,4 4 13 1,-3-6 6-16,0 7 10 0,4 0 2 16,-11 0-6-16,12 6-5 15,-8-8-10-15,-10 1-6 16,18 5-6-16,-17-4-3 15,3 11-3-15,11 2-1 16,-15-1 0-16,12 3-1 16,6 0-2-16,-5 3 1 0,7 6 0 15,0 5 1-15,1-1 0 16,4 4 0-16,1-3 1 16,3-2-1-16,4-2-1 15,2-1 0 1,6-1 0-16,0-1 0 0,2 0 0 15,6-9-1-15,0 4 1 16,5 2 0-16,3 0 0 16,0 5 1-16,6-4-1 15,2 0-1-15,5-1 1 16,2-3-1-16,4 2 0 16,11 0 0-16,5 4 0 15,-8-1 0-15,4-1 0 16,-7-1 1-16,-5-1 1 15,12 6 0-15,-2-3 1 0,1 2 0 16,7-9 1-16,8 0 0 16,-2-6 0-16,8-3 0 15,-6 1-1-15,-6-9 0 16,5 3-1-16,-2 1 0 16,11 0 0-16,7 10-1 15,10-1 1-15,3 2 0 16,-4 1-1-16,-3-4-1 15,2 10-4-15,-11-7-1 0,14 6-2 16,-3 5 1-16,-8-8 4 16,9 6 0-16,-2-1 5 15,2-11 2-15,5 0 0 16,-3 1 0-16,-5-2-1 16,4 2 0-1,-2-1 0-15,7-3-1 0,0 1 0 16,-1-2 1-16,9-1 2 15,-4 4 1-15,-8-7 0 16,5-1-1-16,-8-1-1 16,0-3 0-16,15 3 0 15,-3-4 1-15,6 1 1 16,-4 1 1-16,-4-3 11 16,2 4 5-16,-5-5 14 15,5 3 3-15,-8-2-3 0,-8-1 2 16,5-1-2-16,-7-5 2 15,8 4-2-15,-1-3-4 16,-13-15-7-16,2 17-4 16,-5-6-5-16,12 5-5 15,-7 11-5-15,2-11-2 16,-8 2-1-16,-12-4-1 16,7 8-1-16,-9-1 0 0,0 2-2 15,5 7 1 1,-8-2 0-16,1 5 1 0,-12-5 0 15,-3-1 0-15,-3-5 0 16,-8-5 0-16,-1-4 0 16,-5 2 0-16,-8-2 0 15,-1-1 0-15,-7 0 3 16,-3-9 0-16,-3 0 1 16,-4-6 0-16,-5 1 0 15,-5-2 0-15,-12 0 2 16,-3 1 2-16,-3-1 2 15,-4 3 1-15,-9 0 0 16,-3 0 1-16,-12-3 2 16,-3-1-2-16,5 2-3 15,-4-4-4-15,-10-1-5 16,-6 1 0-16,-9 0 0 0,-2 6 2 16,0 2 0-16,-4-3-1 15,-7-2-1-15,1-5 0 16,2 8-2-16,7 3-1 15,5 5 0-15,-7 2 0 16,-1 2 1-16,3 7 0 16,-1-2 0-16,-6-4 1 0,-4 0 0 15,-4-6 0 1,-1 4-1-16,2-3-3 0,2-2-6 16,1 7-3-16,-1-4-1 15,5 5 0-15,3 9 5 16,-1-7 2-16,2 9 4 15,2 3 1-15,-4-3 1 16,-5 10 0-16,-2 4 0 16,-2 2 0-16,1 8 0 15,2-11-1-15,-5-2 0 16,6 5-1-16,4 4-5 16,-1 4-4-16,4 2-10 15,-5-4-3-15,1 1 2 16,4 7 5-16,12 6 9 15,2 4 3-15,-12-3 1 16,-2-1-1-16,-1 1-9 0,6 3-12 16,22 1-59-16,3-3-81 15,-10-7 106-15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1:07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13182 9212 157 0,'-2'-1'89'0,"1"0"-8"16,0 0-8-16,-1 0-15 15,1 0-9-15,-3-1-17 16,-5-3-2-16,-25-14-2 16,23 10 1-16,-1-5-3 15,-1 7-5-15,-1-3-9 16,6 7-6-16,-3 2-5 15,-2 1-1-15,-15-2 0 16,4 6-1-16,5 9 0 16,-4-1 1-16,7 12 0 15,-2-1 0-15,-16-5 0 0,11 7 1 16,2 5 0-16,-12-3 1 16,11 5 3-16,-4-2 4 15,6-2 5-15,4-3 3 16,3 2 6-16,0 0 3 15,2-2 11-15,-3-2 4 0,3 2 6 16,3 1-2-16,2 2-8 16,2 2-5-16,4 3-12 15,-5-4-6-15,4-1-6 16,1-3-2-16,-1 4-3 16,3 5 0-16,-2-5 0 15,0 1 0-15,0-7 2 16,2-4 2-16,6 2 2 15,1 0 0-15,2-2 1 16,1-2-1-16,2-2 4 16,-3 0 1-16,5 0 5 15,3 0 1-15,3 3-2 16,2-2-1-16,4 0-5 16,8-2-2-16,4-3-3 15,-1-2 0-15,2-3-1 16,-6 0-1-16,-1-10-2 0,5 9 1 15,1-3-3-15,-5-2 0 16,6 8 1-16,-2-11-1 16,2-4 1-16,5 2-1 15,2-5 1-15,-1 1-1 16,-3-1 0-16,-4-8 2 16,-6-3 0-16,0-3 1 0,-1-5 0 15,0 0 0-15,-2-2-2 16,0-1 0-16,-5-8 0 15,0-3 0-15,-2-2 0 16,-8-3 2-16,0-1-1 16,1 2 1-16,-17-3 0 15,8 6-1-15,-14 1 0 16,-4 3 0-16,1 5-2 16,-12-9 0-16,2 7-1 15,-3-6 1-15,-5 2 0 16,1 7-1-16,-11-1 1 15,-3 6-1-15,-10 6-1 16,-9 2 0-16,-2 14 1 16,-4 3-1-16,-4 10 0 15,10 7 0-15,-6 8-1 16,3 1-1-16,-2 11 1 0,4 5 0 16,-5 6-2-16,1 5 0 15,7-1-9-15,4-2-12 16,16 4-45-16,5-1-39 15,17 8-195-15,2 4 197 16</inkml:trace>
  <inkml:trace contextRef="#ctx0" brushRef="#br0" timeOffset="1909.98">13999 7857 265 0,'41'-32'144'15,"-47"35"-36"-15,6-1-48 16,-2 0-12-16,2-2 14 16,-1 1 15-16,-2 13 10 15,-7 30-10-15,9-31-23 16,1 6-15-16,3 6-19 15,4 4-4-15,-2-2-8 16,-1 0-3-16,4 0-3 0,-4-4-1 16,-1-2 0-16,3-1 0 15,-4-9 2-15,1-3 2 16,-2-8 5-16,-1-5 1 16,3-6 2-16,-1-2 0 15,0-4-2-15,-2-4-1 16,1 0-4-16,0-1-1 0,2-3-3 15,2 0 1-15,1-5 0 16,1 4 1-16,2 8 1 16,1 3 2-16,-1 11 4 15,6 1 0-15,0 6 4 16,2 6 1-16,1-5-1 16,-4-1 1-16,2 1-2 15,0 4-2-15,3 5-2 16,2 7-1-16,-4-5 0 15,10 2 0-15,-12-3 4 16,4-6 2-16,2-3 3 16,-19-7 2-16,-3-10-2 15,12 5-2-15,-11-12-7 16,7 0-2-16,20-1-3 16,-24-9 0-16,6-4-1 15,1-3 0-15,-10-5 0 0,-6-6-1 16,12 10 1-16,-19-5 0 15,1 6 1-15,5 3-2 16,-21-4 0-16,4 3-1 16,-7 2 0-16,-6 5-1 15,3-6 0-15,3 7 0 16,-1 2 0-16,-4 2-1 16,-2 12-2-16,-1 1 1 0,-4 10-2 15,3 3-1-15,-2 12-3 16,-6 3 0-16,10 4-1 15,-2 4 2-15,9 3 1 16,11-1 0-16,-3 1 1 16,9 0 1-16,3-2 1 15,2 2 0-15,9-1 1 16,0-5 0-16,7-7 0 16,8 1 1-16,11-9 1 15,1-4 0-15,11-3 1 16,5-8 0-16,1-9 0 15,0-6 0-15,8-4-1 16,-7-3-6-16,-1-3-51 16,5 4-49-16,-3-4-165 15,5 0 168-15</inkml:trace>
  <inkml:trace contextRef="#ctx0" brushRef="#br0" timeOffset="2815.1">14719 7641 333 0,'0'18'185'0,"-3"0"-30"16,3 3-51-16,4 5-40 16,0-3-6-16,-2 3-8 15,2 1-7-15,-4-11-14 16,0 2-7-16,-4-6-6 16,2-12 1-16,-1 0 0 15,1-9-1-15,0-12-6 16,2 10-5-16,0-2-3 15,-1-11-1-15,1 3 0 16,-4-12 1-16,-2-7-1 16,0 8 1-16,-7-8 1 0,1 3 0 15,-2-3 4-15,0-3 5 16,-2-6 12-16,3 1 4 16,-2-1 2-16,2-4-2 15,6 8-6-15,0-1-3 16,7 8-5-16,6 6-2 0,3 7-6 15,4 2-3-15,1 7-2 16,0 0-1-16,-1 8 0 16,-1 3-1-16,-5 2-3 15,3 5 0-15,1 7-1 16,4 9 0-16,-7 3 2 16,0 0 2-16,-3 6 0 15,-5-2 1-15,1 3 0 16,-1 9 0-16,-4-9 0 15,-1-2 0-15,-2-1 0 16,4-9 0-16,1 1 0 16,2-1-1-16,6-4 1 15,1-1-1-15,11-1 1 16,2-4 0-16,3-6 1 16,7-7 1-16,2-1 2 15,12-1 3-15,9-1 8 16,2 10 5-16,-2-4 7 0,-7 4 0 15,-6-1-7-15,0 2-4 16,-10 10-8-16,-8 7-3 16,-6 8-1-16,-12 0 0 15,-12 3 0-15,-4-2 0 16,-17 1-1-16,-3-2-2 16,2 4-2-16,-2-6-3 15,-1 4-5-15,4-3-2 0,-9-7 1 16,7 0 2-16,-1-1 6 15,0-2 1-15,6-2 1 16,-7-3 0-16,4-8-4 16,-2-4-12-16,10 0-34 15,4-2-29-15,4-4-95 16,11 1-110-16,-6-11 183 16</inkml:trace>
  <inkml:trace contextRef="#ctx0" brushRef="#br0" timeOffset="3631.32">15624 7161 119 0,'5'-2'65'15,"-1"-2"-1"-15,2 4-43 16,-2 0 14-16,-1 4 44 15,-3 3 26-15,0 4 28 16,-3 0-9-16,2 5-34 16,-1-4-20-16,1 5-38 15,1 1-9-15,0 5-14 16,3 11-5-16,-2-5-4 16,-2-2-1-16,6-8-1 15,-3-15 0-15,7-4 1 16,0-7 1-16,-4-11 4 15,2-4 0-15,1-9 1 0,-6-4 2 16,-2-8 0-16,2-1 0 16,-5-3 5-16,-2 1 7 15,-2 0 20-15,-2 5 6 16,-2-5 8-16,3 0-5 16,6 8-18-16,-2-4-8 15,11 25-14-15,3-2-4 16,2 6-3-16,5 12-1 0,-7-9-3 15,9 16 1 1,3 20-1-16,3-1 1 0,8 20 1 16,-8-2-1-16,-3-5 0 15,8 3 1-15,-4-8 1 16,4 3 0-16,2-9 2 16,-18-8 1-16,5-7 3 15,-1-7 1-15,-3-8 10 16,-2-7 5-16,-2-8 8 15,-3-6 1-15,-1-9-6 16,-4-1-2-16,-4-9 2 16,-6-8 4-16,-5-11 10 15,-3-6 1-15,-2-5-5 16,4 3-7-16,-4 8-15 16,5 11-6-16,3 13-7 0,4 5-4 15,1 5-3-15,-1 10-7 16,6 9-39-16,0 2-36 15,7 18-91-15,1-7-69 16,4 15 156-16</inkml:trace>
  <inkml:trace contextRef="#ctx0" brushRef="#br0" timeOffset="5508.36">16583 6717 507 0,'71'-35'213'16,"-85"33"-120"-16,5 1-48 16,-4-1 2-16,0-3 6 15,-5-1 28-15,-5 1 12 16,-2-3-6-16,-5 1-9 15,4 7-29-15,-2 2-15 16,2 5-26-16,-1 3-8 16,-1 9-6-16,4 5-2 0,2 13-2 15,4 5 1-15,2 2 1 16,3-2 2-16,4-3 3 16,2-7 1-16,7-7-1 15,-3-6 0-15,12-4 0 16,7 2 0-16,11-5 1 15,-6 2 0-15,0-9 2 16,-3-5 0-16,-5-4 2 16,9-6 1-16,-4-3 2 15,-1-2 0-15,-3-5 2 16,-2-2-1-16,0-9 1 16,-4-6 1-16,-4-4 0 15,-3 1 1-15,-3-5 0 16,-2 3-1-16,-2 5-1 0,1 7-1 15,4 13-3 1,2 4-2-16,3 12-1 0,4 2-1 16,-1 13 1-16,1 5 0 15,3 10 2-15,-1 7 1 16,5-2-2-16,-2 12 1 16,7-1-1-16,-1-4-1 15,-4-6 2-15,2-10 1 0,-3-13 4 16,-6-6 2-1,4-6 2-15,4 0 0 0,-6-7-2 16,8-2 0-16,-2-4-1 16,-10-11-1-16,5-1-1 15,-12-9 0-15,1 1 0 16,-4-1 1-16,-3-4-1 16,9 8-1-16,0-2-2 15,3 7-1-15,11 10-2 16,-2 2 0-16,-4 10-3 15,10 3-1-15,-15 5 1 16,3 5 1-16,-4 2 2 16,-4 4 0-16,11 3 1 15,-8 0-1-15,6 1 0 16,5 1 1-16,-8 0-1 16,8 0 0-16,-9-2 0 15,-1-3 0-15,5-5 0 0,-9-5 1 16,5-8 1-16,3 4 2 15,-6-9 1-15,6-7 1 16,0 10 0-16,-3-12 0 16,5 4-1-16,-6-6 0 15,6-2-2-15,-3-9 0 16,-1-7-1-16,4 8 0 0,-1-7 5 16,1 15 2-16,1 9 2 15,3 3 1 1,-5 2-4-16,3 4-2 0,0 1-3 15,1 1-1-15,-5 2-1 16,-1 2-1-16,-2-2 0 16,-2 0 0-16,0 3 0 15,1 3 0-15,-1 4 0 16,6 4 0-16,-5-1 0 16,4 1 0-16,-1-4 0 15,-5-1 1-15,4-5 0 16,-5-1 0-16,8 1 2 15,2-6 0-15,-6-3 1 16,5-4 1-16,-3-2-1 16,4 2 0-16,1-2-1 0,-4 1-1 15,1-8 1-15,-1 0-1 16,5 1 0-16,0-3 0 16,-2 2-1-16,4 0 1 15,-4-1-2-15,0 2 1 16,3-1 0-16,-14 1-1 15,4 4-2-15,7 4-1 0,-6 4-1 16,9 7 1 0,-3 3 2-16,-4 4 0 0,1 3 1 15,3 2 0-15,-4-3 0 16,5 1 0-16,4 6 0 16,-4-2 1-16,8 8-1 15,-4-3 1-15,-2-11 0 16,2 3 1-16,-1-5-1 15,3-4 1-15,6 2 1 16,-4-10 0-16,0-9 0 16,-1-2-1-16,4-6 0 15,0-4 0-15,6 1 0 16,-6-3-1-16,3-6 0 16,-3 4 0-16,-7-8-1 15,1-4 0-15,-11-6 0 16,1-6 0-16,3 0 0 15,-1 3 0-15,-5 8 0 0,-1 3 0 16,-4 12 0-16,-6 6 0 16,1 4 0-16,-9 8-1 15,-2 3-2-15,4 0 0 16,-3 5-1-16,6 2 0 16,-3 10 0-16,-13 1 0 15,4 7 0-15,-2 3 1 16,9 8-1-16,13 5 1 0,-3 8 0 15,7-2 0-15,-2-2 1 16,0-3 1-16,15-3 1 16,0 0 2-16,8-3 1 15,1-3 1-15,-11-11 2 16,2-10 0-16,19-4 2 16,3-2-2-16,18-2 0 15,2-1-2-15,-14-13-4 16,5-2-2-16,0-12-31 15,7 0-33-15,-4-14-138 16,4-11 131-16</inkml:trace>
  <inkml:trace contextRef="#ctx0" brushRef="#br0" timeOffset="7536.2">15858 9903 241 0,'40'29'152'0,"-29"-28"-12"16,-4-6-18-16,3 4-45 15,3-2-21-15,1 3-25 16,5 2-8-16,4-2-11 15,4 4-4-15,7-1-5 16,1 0-1-16,6-1-1 16,8 1 1-16,5-3 6 15,-2-4 7-15,-6-9 16 16,2-1 7-16,-5-5 9 16,0 0-2-16,6 1-6 15,-9 2-3-15,-1-10-9 16,-1-2-5-16,-1 2-10 15,-6-12-4-15,5 7-4 0,-5-2-2 16,-12-4 0-16,3 8 0 16,-10 0 2-1,-2 4 0-15,-1 3 0 0,-5 0 1 16,-2 1-2-16,-12-8-1 16,-1 5-1-16,2 2 0 15,-13-6 2-15,11 6-1 16,-6-8 1-16,-5-6 1 0,-7 10 0 15,-5-7 1-15,-2 11 0 16,-1 1 0-16,1-2-1 16,4 13-2-16,-7-8-2 15,-1 7 0-15,-6 4-1 16,1 0-1-16,-9 8-2 16,0 1 0-16,-6 6-1 15,-6 4-1-15,8 9-1 16,-2 6 0-16,1 10-1 15,1-1 0-15,-11 2 0 16,-6-9 1-16,8 11 1 16,1 7 2-16,6 6 2 15,10 10 1-15,0-3 1 16,3-6 0-16,16 0 1 16,0 1-1-16,12-2 1 15,9 5 0-15,1-10-1 0,11-2 0 16,15-12-2-16,7-6 0 15,24-4-1-15,10-5-5 16,13-4-19-16,5-6-20 16,8-9-83-16,8-4-100 15,5-11 147-15</inkml:trace>
  <inkml:trace contextRef="#ctx0" brushRef="#br0" timeOffset="9077.36">20816 9127 287 0,'-13'-22'102'16,"2"3"-85"-16,1 10-12 15,-2-9 5-15,-5 7 14 16,-8-2 36-16,-4-2 16 16,-1 5 10-16,-7-2-9 15,6 6-34-15,-5 4-16 16,-12 4-21-16,-5 4-6 16,-6 6-5-16,0-1 0 15,2 6 0-15,0 6 1 0,-1 0 3 16,-3 6 0-16,-2 1 1 15,5 1 0-15,1 4 0 16,8-1 0-16,3-3 1 16,2 0 0-16,4 1 1 15,-2-1-1-15,6 1 2 16,-3-4-1-16,29 5 2 16,-15-8 0-16,-1 3-1 15,17 1 0-15,-24-5-1 16,32 13-1-16,10-2 1 15,-5-3 0-15,13 8-1 16,8 0 1-16,6 4-1 16,4 1 0-16,12-6 0 15,-8-9 2-15,2 0 2 0,11 1 4 16,-1 0 4-16,10 2 1 16,8-4 6-16,-1 1 0 15,11-2 0-15,-2-2-1 16,0-3-6-16,18-1-4 15,-8-3-4-15,10-5-2 16,2 4 0-16,-6-10 1 16,11-3 4-16,3 1 1 15,-7-15 1-15,-1-10 1 0,-7-14-3 16,6-5 0-16,-5-9-2 16,2 3-2-16,-10 0-2 15,-14-1 0-15,-5-10 1 16,-2 4 0-16,0-3 1 15,-3-11 2-15,-1 8 1 16,-7-6 0-16,-15-3 5 16,-4 11 3-16,-12-3 2 15,-7-1 0-15,-9-4-3 16,-9-1-3-16,-14-3 2 16,-4 4 6-16,-15 10 5 15,-2 2 0-15,-29 10-6 16,-3 4-10-16,-16 6-8 15,-16 7-4-15,-2 10-1 16,-21 2 1-16,-14 8 0 0,-11 2 2 16,-6 14-1-1,-8 8-4-15,-14 12-33 0,-4 8-30 16,-6 13-101-16,-5 1 105 16</inkml:trace>
  <inkml:trace contextRef="#ctx0" brushRef="#br0" timeOffset="19066.86">15535 12003 523 0,'12'-3'252'0,"4"-13"-88"15,7-1-48-15,14-4-26 16,4-2-2-16,9-3-2 16,6-1-10-16,0-7-28 15,-1-7-11-15,-1-7-17 16,-3-12-7-16,7-3-8 15,4-2-2-15,13 0-4 16,-2 4-3-16,8 6-13 16,-8-2-8-16,-15 8-18 15,-1 11-9-15,-22 3-24 16,-4 8-23-16,-12 16-101 16,-10 5 128-16</inkml:trace>
  <inkml:trace contextRef="#ctx0" brushRef="#br0" timeOffset="19341.78">15470 12480 836 0,'-11'7'335'0,"26"-19"-219"15,5-8-59-15,25-16-51 16,10-11 1-16,14-10 7 16,3-13 0-16,15-3 1 15,0-2-2-15,-1-2-5 16,8 9-4-16,-16-10-6 16,19 10-16-16,-3-4-97 15,-7 0-89-15,15 15 123 16</inkml:trace>
  <inkml:trace contextRef="#ctx0" brushRef="#br0" timeOffset="20075.36">20700 11397 888 0,'27'-22'317'16,"12"-17"-264"-16,14-2-38 0,14-12-14 16,1-7 0-16,6 6 2 15,2-2 0-15,-11 3 0 16,-4 2 0-16,-1 3-30 16,-11-2-63-16,-4 13 61 15</inkml:trace>
  <inkml:trace contextRef="#ctx0" brushRef="#br0" timeOffset="20323.3">20639 11788 1069 0,'8'6'356'0,"22"-10"-350"15,-14-26-11-15,32-14 5 16,1-9 7-16,13-14 8 16,-1-7-1-16,16-3-22 15,7-6-43-15,-2-18-231 16,4-2 192-16</inkml:trace>
  <inkml:trace contextRef="#ctx0" brushRef="#br0" timeOffset="29268.95">9967 8645 224 0,'-112'-24'142'16,"90"29"-2"-16,2 3-54 15,-6 1-16-15,-7-7-22 16,-2 3-14-16,1 2-16 16,2 0-2-16,3 4 2 15,12 3 2-15,-4-4-1 16,-2 1-3-16,4-2-7 15,-6 6-4-15,5 0-4 16,-3 2 0-16,1 6 0 16,-2-10 0-16,2 3 9 15,1 9 7-15,0 1 16 16,-2 4 8-16,-3-2 6 16,3-5-1-16,7 4-13 0,2-4-6 15,5 7-15-15,2-1-4 16,7 3-4-16,0 5 0 15,9 0 2-15,5 8 0 16,5 6 0-16,1-13-1 16,6 4 0-16,-1-7-1 15,-1-10 0-15,2 6 0 16,7-3 0-16,-7-3 0 0,3-4 2 16,4 0 0-16,-5-6 3 15,7-2 3-15,10-5 6 16,-6-6 4-16,13-10 5 15,-3-6 1-15,4-8-1 16,2-2-2-16,-3-1 6 16,2 0 4-16,-4-5 8 15,-4 3 3-15,0-5-6 16,-6-6-5-16,-2 2-16 16,-3-7-5-16,-6 5-10 15,0 0-2-15,-5 4 1 16,-2-2-1-16,-5 5 2 15,-1 3 0-15,-9 2 0 16,-1 2 0-16,-7 0 0 16,-4 0 0-16,-7-2-2 15,-4 5 0-15,-7 1 0 0,-5-3-1 16,-8 10 1-16,1 8-1 16,-7-7 1-16,-7 11-11 15,-4 3-1-15,-8-2-1 16,-4 8-2-16,2 12 9 15,-2-1-27-15,8 10-20 16,-10-1-60-16,-8-9-48 16,-7 0 101-16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1:42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8083 3107 115 0,'-39'4'105'0,"1"-1"15"15,0 2-15-15,-1-1-9 0,2 1-22 16,-1 4-13-16,-1 0-22 16,5 3-10-16,-2 6-14 15,-3 0 0-15,5 10 6 16,-5 5 2-16,4 8 5 15,4 8-3-15,9 8-10 16,4-2-6-16,7 3-9 16,8-3-2-1,3-2-2-15,5 4 0 0,10 5 2 16,5-1 0-16,18 2 3 16,1-9 2-16,4-19 3 15,9 0 1-15,-6-19-2 16,5 7-2-16,2-5-1 15,-5-7 1-15,8-5 5 16,2-6 2-16,9-7 12 16,1-10 4-16,5-8 9 15,-3-4 2-15,-27-2-3 16,-20 15-1 0,-1 1 1-16,60-44 4 0,-13-6 15 0,0 1 8 15,-44 23 15-15,-6 1 3 16,-17-2-10-16,-7-6-7 15,-11-8-24-15,-7-3-11 16,-14-9-16-16,-11 4-5 0,-16 5-9 16,-2 8-8-16,-11 18-21 15,-12 5-21-15,-10 17-59 16,-11 11-46-16,-13 17 98 16</inkml:trace>
  <inkml:trace contextRef="#ctx0" brushRef="#br0" timeOffset="3402.65">13332 4862 115 0,'10'5'50'16,"10"-2"-12"-16,4 5 28 16,-2 2 18-16,3-13 33 15,-10-4 0-15,9-1-20 16,2-4-13-16,4 0-29 15,1 0-14-15,-4-1-21 16,7 2-7-16,-1 5-9 16,2 1-2-16,10 4-2 0,1-2 0 15,13-3 0-15,-6-6 0 16,15 7 0-16,-1-1 0 16,0 4 0-16,14 7-1 15,-9-1-1-15,6-2 1 16,6 8 1-16,5 1 0 15,-7-3-1-15,7 2 1 16,8 1 0-16,-3-4 0 0,9 0 2 16,0 2 5-16,-1-6 9 15,2-3 1-15,2 0 2 16,-1 2-2-16,-1-4-5 16,5 4 0-16,-2 4 0 15,-1-1 2-15,-6 0 1 16,-3 6 3-16,6-3 0 15,0-7-1-15,2-2-2 16,0-6-5-16,1-4-4 16,7 3-1-16,2 13-3 15,3-5 0-15,-1-6 0 16,4 0 0-16,-4-11-1 16,-1 10-1-16,3 3 0 15,-9-1 0-15,3-7 1 16,1-2 0-16,-1 3-1 0,6 4 0 15,3 6 0-15,-2 3 0 16,-4-2 0-16,1 0 0 16,-3 7 0-16,-5-6 0 15,1 4 1-15,-3 2 0 16,2-7 0-16,-3 2 3 16,-1-8 1-16,-2-4 1 15,4-2 12-15,1-3 1 0,-10 4 7 16,0-1 1-16,-8 3 3 15,6-1 4-15,-1 5 7 16,-10 3 1-16,-8 2-5 16,-4 3-6-16,-9 1-11 15,-1-1-6-15,-6 2-9 16,-11 0-3-16,-4 1-6 16,-9 0-12-16,-11-3-85 15,-4-3-110-15,-14-6 133 16</inkml:trace>
  <inkml:trace contextRef="#ctx0" brushRef="#br0" timeOffset="16015.02">16046 7574 95 0,'5'2'45'0,"4"-2"22"15,2-2-1-15,0 0 38 16,1 0 18-16,-3 0 0 0,1-4-15 15,2 2-29-15,5-1-14 16,2-5-28-16,1 1-13 16,4-3-14-16,-3 1-3 15,13 3-1-15,7 1 0 16,6-7-2-16,13 9 0 16,2-2 1-16,5 3 3 15,16 11 6-15,1-7 3 0,16 4 3 16,1 3-2-16,6-2 8 15,2 4 8-15,8-2 30 16,4-1 17 0,8-5 23-16,4-3-1 0,5-5-18 15,5 1-12-15,2-2-24 16,-2 1-5-16,-13 3-2 16,-5-1-2-16,-9 5-5 15,-7-1-2-15,-10 1-11 16,-9-2-5-16,-17 2-8 15,-5 0-3-15,-5-2-6 16,2 0-7-16,-14-13-25 16,0-1-16-16,-10-3-62 15,-11-2-48-15,-4 3-206 16,-8-5 232-16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2:23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7056 5018 516 0,'117'-26'204'0,"13"12"-139"16,9-1 11-16,-1 15 9 16,-8-3 4-1,-14 1 4-15,-11 4-3 0,-10-2-17 16,-7-3-6-16,-1 0-15 16,0-2-12-16,-10-2-21 15,-1-5-8-15,2 9-9 16,-4 2-2-16,4 0-3 15,-3 5-3-15,-13-16-12 16,-14 0-8 0,-25 7-37-16,1-1-30 15,60-17-117-15,-3 1 132 0</inkml:trace>
  <inkml:trace contextRef="#ctx0" brushRef="#br0" timeOffset="2547.3">8185 6673 278 0,'-23'17'96'0,"36"-18"-57"16,4-2 10-16,-1 2 31 16,-1-5 14-16,3 1-2 15,-1 2-9-15,4 0-22 16,2 3-14-16,9 3-26 15,2 2-9-15,13 2-10 16,4-1-2-16,20 2 0 16,14-2-2-16,8 0 2 15,2 1-1-15,12-3 2 16,-2 4 2-16,8-5 14 0,1-3 18 16,0 1 24-16,-5-4 10 15,4-3 5-15,3 1-8 16,-1-13-15-16,6 0-8 15,1-5-17-15,-3-2-8 16,-1 5-10-16,-1 1-2 16,-11 2-4-16,0 4-1 0,-18 4-1 15,-9 5 0-15,-7 6-6 16,-6 5-11-16,-8 4-64 16,-13 3-68-16,-2 3 92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2:58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6253 10447 339 0,'-15'10'168'16,"1"-2"-39"-16,1 3-59 16,2-1-9-16,-2-5-8 15,-3 3-10-15,4-5-8 0,1 2-1 16,0-1 5-16,0-6 2 16,2 3-6-16,0 2-5 15,3-2-13-15,3 5-4 16,1-4-11-16,1-1-2 15,1-1-2-15,0 0 1 16,0 0 9-16,10 5 5 16,34 18 8-16,-14-18 2 15,5-5 0 1,-4-1-2-16,11-1-2 0,-1-2-1 0,4 4-3 16,11 0-1-16,-3 4-4 15,3 0-1-15,11-2-2 16,-2 4-1-1,11-3 0-15,0 3 2 0,-6 1 5 16,2 0 3-16,-2 2 3 16,-1-3 0-16,4 4-4 15,4-4-2-15,-2 1-3 16,-2 2-1-16,1-2-2 16,5 3-1-16,-7-4-3 15,10 1-1-15,-8 2 1 16,-12-3 1-16,4 5 0 15,-9-2 1-15,7-3-2 16,0 5 0-16,-1-8-2 0,1 1 0 16,-1 4 0-16,-7-8 1 15,5 2-1 1,-5-2 1-16,-1-5 1 0,6 5 2 16,1-2 2-16,0-4 2 15,-2 5 5-15,-6-1 0 16,-3-6 4-16,0 5 1 15,-2-7-2-15,5-1 0 16,-5-1-4-16,-2-7-3 0,-3 2-3 16,-8-4-1-16,4 1 0 15,-3-1 1-15,-4-4 0 16,-1 0-1-16,-4-5 0 16,-1 1-2-16,6 5 0 15,-9-8-1-15,0 8 0 16,-2-4 2-16,-6-3 0 15,6 6 0-15,-13-9 1 16,8 9 0-16,-17-12 0 16,-2-1-1-16,-5 3-3 15,-9-10-1-15,4 7 0 16,-5 0-1-16,-5 2 0 16,-3-2 0-16,-3-1-1 15,-1 7-1-15,2-4-2 0,0 0-1 16,-2 6-1-16,0-7 0 15,-4 5-1-15,-5 3 1 16,3-1 1-16,1 6 2 16,-6 2 2-16,-2 3 1 15,-11 0-1-15,-7 0 0 16,-3 2 2-16,-6-2-14 16,-7-2-1-16,-8 0 0 0,-2 0-8 15,3 4 12-15,2 11 0 16,9 2 0-16,-1 6 4 15,5 2 3-15,-1-1 1 16,-2 1-1-16,7 2 0 16,-5 0-1-16,0-2 0 15,-3 3 1-15,-3-3 2 16,-5-1 1-16,1 0 0 16,2 3 0-16,-2 3-1 15,-1 2-1-15,-5 4 1 16,-3-1 1-16,5 6-1 15,3 2 0-15,10 4 0 16,4 5 0-16,-7-4 0 16,6 9 1-16,4 5-1 15,3-1 0-15,11 13 0 16,-2-5 0-16,1-4 1 16,-2 0-2-16,10-3 1 0,2 1-2 15,7 2-1-15,1 3-1 16,14 6-1-16,9 5 0 15,16 4 0-15,16 1 1 16,2-6-1-16,6-5-3 16,14 1-38-16,1 1-27 15,17 4-121-15,1-2 121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3:25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3187 5084 213 0,'0'-3'89'0,"0"4"-40"0,3 3-12 16,-3-4 19-16,0 0 34 15,0-1 14-15,0 0-13 16,0-1-19-16,0 1-31 15,0 0-15-15,0 1-20 16,0 0-3-16,0 0-1 16,15 1-1-1,37 4-1-15,-24-4 1 0,7-1-1 16,0-3 1-16,5-3-1 16,3 1 0-16,4-1 0 15,6 3 0-15,0-2 1 16,-4 2 1-16,14-1 0 15,-1 1 0-15,14 5-1 16,2 0 0-16,-4 3 3 0,1 3 0 16,-7 2 1-16,12 0-1 15,5 1 0 1,2 0 1-16,-3-3 3 0,-7 2 2 16,-1-2 0-16,6 3 0 15,0-1-2-15,6 0 1 16,1 6-3-16,-8-5 0 15,13 4 0-15,-1 0-1 0,4-2 0 16,-1 3-1 0,-8 4-1-16,11 10-2 0,-15-11 1 15,5 0 1-15,1-8 0 16,-17-16 0-16,12 5-1 16,7-5 0-16,4-2 0 15,-3 1 0-15,-2-2 0 16,-9 3 0-16,3-5-2 15,2-1 0 1,-1-1-1-16,0-3-1 0,-8 2-1 16,-1-2 0-16,1 0-2 15,5 0 0-15,7 2 1 16,0 3 1-16,-3 4 2 16,4-1 0-16,-2 3 1 15,2 1 0-15,3-5-1 16,-6 0 1-16,2 1 1 15,1-3 1-15,4 0 0 0,4-1 0 16,-6-1-1-16,2 1 0 16,7 2 1-1,3 3 1-15,-5 1 1 0,3 2 0 16,-3 2 3-16,1-2 5 16,9-1 6-16,-6 3 5 15,-4 0 1-15,1 1-4 0,-1 2-4 16,-1-3-3-16,0 1-2 15,0-2-3-15,-5 0-3 16,8 2 0-16,-1-2-4 16,-3-1 0-16,-8-2-1 15,10 5 0-15,-2 0 0 16,-2-1 0-16,9 2-1 16,-18-3 0-16,2-4 0 15,3 1-1-15,0 2 1 16,-4-4 0-16,-3 5-1 15,2 2 0-15,-6 0-1 16,5 4-2-16,-6-4-2 16,-4 1-1-16,-2-1-4 15,0 4 0-15,-1-1 4 16,7 0 1-16,1 4 7 0,-6-6 1 16,3 6 0-16,0 0 1 15,-5-2 1-15,10 4 0 16,-1-4 4-16,-5 1 3 15,7 2 0-15,-2-4-1 16,2 1-4-16,10-4-1 16,-4-1 3-16,0 0 1 15,4-2 1-15,-9-3 0 0,11 4 2 16,0-1 1-16,-10 0 0 16,6 2-1-16,-1-1-5 15,-2-3-2-15,1-4-1 16,-4-5 0-16,-5-3 1 15,6 1 0-15,1 3 1 16,6-1 1-16,-4 6-2 16,-3-4 0-16,-4 4-2 15,-3 2 0-15,4 2 0 16,4 2 1-16,-10-2 10 16,-3 1 6-16,-6-1 12 15,-6 3 3-15,8 1 1 16,-2 1 0-16,0 0-3 15,-1-2 0-15,-13-2-4 16,6 2-5-16,-5-10-3 16,-2 8-3-16,7 0-3 15,-7-1-1-15,1 8-3 0,2-3 0 16,-14-2 1-16,3 0-1 16,-10-6-1-16,-3 3-2 15,-2 1-2-15,2-1-2 16,-1 12-1-16,-5-11 0 15,2 3 2-15,-6 2 1 16,0-3 0-16,0 6 0 0,-8-6-2 16,-2 0-2-16,-3-2-1 15,-2 2 0-15,-4 3-6 16,5-2-13-16,-9 3-60 16,0-3-73-16,-18-7 95 15</inkml:trace>
  <inkml:trace contextRef="#ctx0" brushRef="#br0" timeOffset="2638.32">13344 3776 168 0,'-26'-15'110'0,"-3"0"-11"15,1-1-44-15,0 4-19 16,2 0-26-16,1 3-9 0,-1 3-3 16,-1 0-3-1,1 3 0-15,-3 0 1 0,-4 3 1 16,-1 1 2-16,-5 4 1 16,-1 2 0-16,-5 4 1 15,1 3 1-15,-2 5 2 16,2 3 2-16,4 5 15 15,-6-2 9-15,-2 4 15 16,-4-2 9-16,0-3 4 16,0 4-2-16,-4-3-5 15,6 3-6-15,-1 7-14 16,2 0-7-16,6-2-10 16,-2-1-2-16,3-2-2 15,-2 1 1-15,5 7 4 16,4 4 1-16,4 6-2 15,5 5-2-15,8 2-7 16,4-2-3-16,7-4-2 0,2-4 0 16,5-2-1-16,5 2 1 15,9 4 0-15,7 3 0 16,13 8 0-16,5 1 0 16,8-3 1-16,0-3 0 15,7-7 2-15,2-6 0 16,15-2 4-16,11 0 0 0,13 0 2 15,7 5-1-15,7-1 0 16,6 0 2-16,3-2 2 16,1-7 1-16,4-4 0 15,-4-2 1-15,1-12-5 16,1 2-3-16,-3-3-1 16,5-2-1-16,4 2-1 15,-4-4 0-15,3 1-1 16,-5-1 0-16,-6-4 0 15,-1-5-1-15,-3-3-1 16,-1-6 1-16,-2-6 0 16,3-4 2-16,-12-8 2 15,4-4 0-15,-10-1 0 16,4-11 0-16,-3-13 1 16,-3 4 2-16,3-9 1 15,-11 3-1-15,0 8-1 16,1-6 0-16,-13 1 0 0,-4-4 0 15,-11 8 1-15,-4-6-1 16,-6-6-2-16,-8 5 0 16,-5-7-2-16,-3 5-1 15,-3 10 0-15,-1-2-1 16,-11-2 2-16,2 3 0 16,-13-7 2-16,-1 0 2 15,0 9 1-15,-7-2 1 0,-9 12-1 16,-2 4-3-16,-9-2-3 15,-3 2 0-15,-13-4-1 16,-4 0 0-16,-11-3 0 16,-8 5-1-16,-8-6-3 15,-4 1 0-15,-12 9-2 16,-6-2 0-16,-6 11-3 16,-5 7 0-16,-8 2 0 15,-2 5 1-15,-3 2 4 16,-5 0 2-16,6 6 1 15,0 0 0-15,-6 8 6 16,3 2 3-16,-12 0 13 16,-6-11 7-16,-8 13 13 15,0 1-2-15,-2 14-10 16,-2 12-10-16,1-4-17 0,-3-1-4 16,4-2-10-16,2 8-16 15,2-2-65-15,7 3-61 16,7 0 94-16</inkml:trace>
  <inkml:trace contextRef="#ctx0" brushRef="#br0" timeOffset="7162.88">12312 4728 310 0,'-14'14'146'0,"1"-5"-36"15,2 1-26-15,4 4-6 16,-1-9 3-16,0 6-4 0,1 0-6 15,-3 1-13-15,0 2-3 16,-5-4-13-16,-1-3-10 16,-5-1-14-16,0 3-9 15,-6 4-9-15,4 5-1 16,-5 6-4-16,3 9-1 16,-9-3-1-16,-9 3 2 15,-5-2 1-15,-7 0 2 16,3 5 1-16,-3 4 0 0,-4 6 0 15,-3 9 0-15,-7 6 1 16,-2 4-1-16,-8 3 1 16,3-6 2-16,-2-2 0 15,-2 5 2-15,1 5 7 16,-4 3 6 0,-1 6 13-16,3-4 8 0,3-8 11 15,5-3 2-15,4-7 5 16,-6-2 1-16,2-12-7 15,4 8-3-15,11 0-13 16,10-9-6-16,15 1-7 16,3-17-3-16,3-15-3 15,8 1-2-15,3-5-3 16,5-4-1-16,6-2-6 16,0-1-3-16,7 1-11 0,-2-2-13 15,0 0-36-15,2-1-31 16,17-14-110-16,28-36-156 15,-23 16 231-15</inkml:trace>
  <inkml:trace contextRef="#ctx0" brushRef="#br0" timeOffset="8139.02">13390 5425 549 0,'0'-9'223'16,"-3"5"-128"-16,-4 3-64 16,-2 1-4-16,-3 3 10 15,-3 5 7-15,-7-2-6 16,-3 2-9-16,-1 1-5 15,-3 2-2-15,6 3 3 32,-1 1-2-32,0 9-12 0,0 2-7 0,-7 7-8 15,2 8-1-15,-6 18 0 16,-1 9 0-16,-13 14 2 16,7 10 1-16,-12 1 2 15,-3 7 1-15,7 18 1 0,-12-7 0 16,3-4 2-16,-15-6-2 15,14-8 2-15,-1 11 2 16,0-8 4-16,18-1 5 16,-10-16 13-16,1-15 6 15,11-8 4-15,-1-6-1 16,7-16-12 0,3-4-4-16,4-21-11 0,7-6-4 0,9-14-18 15,3-5-21-15,9-7-87 16,0-3-88-16,17 1 130 15</inkml:trace>
  <inkml:trace contextRef="#ctx0" brushRef="#br0" timeOffset="9526.42">13960 5116 311 0,'-32'-5'144'0,"40"15"-52"0,7 6-43 16,0 0 6-16,6 7 27 15,-7 1 16-15,1 4 2 16,-5 4-12-1,-2 7-26-15,-2 6-16 0,-1 9-25 16,-3 4-8-16,-2 1-13 16,-3 7 0-16,-7 12-7 15,-4 12-3-15,-11 16-4 16,-3-3 0-16,-9 0 5 16,-3-1 2-16,-5 1 6 15,-1 2 1-15,-6-2 0 16,3-1 0-16,-1 4 2 15,-4-1 1-15,-8-2 0 16,2-11 1-16,-14-13 5 16,-4-9 6-16,9 8 6 15,-12 4 2-15,-1-4-2 0,5 3-6 16,-9-17-6-16,-2-5-2 16,10 5-3-16,-3-9 0 15,1-3-1-15,-1 1 0 16,-2-9-1-16,4 4-1 15,9-2 0 1,7-3 0-16,10-1-1 0,2 0 1 16,-2-1-1-16,0-1 1 0,1-2-1 15,6-3 0-15,19-8-2 16,10-7-8-16,14-11-34 16,10-9-34-16,7-10-151 15,7-9 148-15</inkml:trace>
  <inkml:trace contextRef="#ctx0" brushRef="#br0" timeOffset="10388.81">14481 5585 428 0,'-7'47'160'0,"5"8"-124"15,6 12-16-15,2 8 9 16,-4 2 34-16,-2 1 18 31,-7-1 34-31,-9 5-8 0,-4 13-19 0,0 4-11 16,-12 1-29-16,-5-4-7 15,-9-1-11-15,-13 0-7 16,-2 8-10-16,-6 1-4 0,-11-8-6 16,3 4 1-16,-21-1-1 15,1 3 0 1,1 0 0-16,-13-4 0 0,-6 5 1 15,4 3 0-15,-17 4 0 16,3-4-1-16,-4-5-3 16,-6 0-2-16,3-7-5 15,2 0 0-15,3-11 0 16,-5-13 2-16,6-6 5 16,-9-5 1-16,8-1 2 15,1 5 0 1,-1 3-1-16,8-1 0 0,5-5 0 15,-2-6 0-15,7-5 3 16,3-1 1-16,10-1 1 16,10-2-1-16,11-7-4 15,12-6-2-15,16-14-6 16,13-10-16-16,17-9-56 0,10-3-47 16,13-17-118-16,10 0 145 15</inkml:trace>
  <inkml:trace contextRef="#ctx0" brushRef="#br0" timeOffset="11171.09">15420 5859 601 0,'-21'62'224'15,"-3"1"-161"-15,12 10-45 16,-2-2 12-16,-5 8 40 16,-1 4 16-16,-19-1 19 15,1 0-8-15,-6-4-29 16,-1 0-13-16,2 11-26 15,-2 0-9-15,-6 5-12 16,-5-2-4-16,-8-5-4 16,-5 6 0-16,-3 9-2 15,-4 4-1-15,-3-1 0 16,-3-1 1-16,-9 5 1 16,-5 1 0-16,-8 4 2 0,-4 1 1 15,-12 0 0-15,-1 2 2 16,-8 7-1-16,-8 1 1 15,-3-2 1-15,-4 4 0 16,-5-6 2-16,-5-2 2 16,6 4 11-16,-7-5 9 15,0 1 12-15,5-1 3 16,3-9-11-16,6-5-8 16,13-2-18-16,-2-11-7 0,17-20-18 15,4-3-18-15,12-20-39 16,10 1-25-16,13-9-82 15,8-3-76-15,16-12 166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3:54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15282 9823 429 0,'-21'0'155'0,"-4"6"-138"0,9 0-27 15,-3 0-5-15,3-1 15 16,-5-4 46-16,-2-1 16 16,-1-1 18-16,0-2-3 15,-1 3-16-15,4 3-12 16,-9-11-16-16,-1 0-7 0,-3-2-10 15,-4-1-6-15,-1 6-4 16,-2-2-3-16,2-2-2 16,-5 2-1-16,3 3 1 15,-5-3-1-15,-4 14 0 16,2 2-1-16,-12-3 0 16,5 9-1-16,-12-10 1 15,-3 2 1-15,5 13 0 16,-5-2 0-16,5 5 2 15,0 1 3-15,-8-2 3 16,3 3 1-16,-3 6-2 16,3 6 1-16,10 10 0 15,-6 2 0-15,5 6 1 16,-1 7-2-16,7 0-4 16,0 2 0-16,6-2-2 0,1-1 0 15,5 3 1-15,7 4 3 16,14 7 12-16,2 2 5 15,10-6 14-15,4-1 4 16,6-6-1-16,5 1-1 16,7 9-6-16,6-2-4 15,5 4-5-15,5-2-2 16,13-7-7-16,2 0-3 0,2-4-5 16,6 1-2-16,9 7-2 15,2-4 0-15,10-4-1 16,4-1-1-16,2-9 0 15,3-2 1 1,7 3 1-16,-7 0 0 0,-2 1 1 16,2-2 1-16,6 3 4 15,5-7 3-15,6-4 4 16,2-1-1-16,1-14-4 16,6 2-2-16,7 0-5 15,2 0-1-15,10 3 0 16,-2-1 0-16,-8-3 0 15,-2-4 2-15,-1 5 3 16,-1-1 0-16,7 1 4 16,-1 2 1-16,-1-8 2 0,-1-4 2 15,4-6-1-15,1 0 1 16,1-4 0-16,1-1 3 16,1 1 1-16,0-1 2 15,3 5 2-15,-3 3 0 16,-7 1 0-16,-1 3-1 15,-3-1-6-15,-12-5-3 16,12 3-4-16,-1-3-3 0,-1 1-3 16,18 4-1-16,-10-4-2 15,-5 1-1-15,1-4 1 16,-6-2 0-16,5 2 0 16,2 2 2-16,-3 2-2 15,2-3-1-15,-3 1 0 16,-2-19 0-16,1 9 0 15,3-1 0-15,-9-14 0 16,14 19 0-16,-5-22 0 16,-2 2 0-16,11 14 0 15,-9-11 0-15,-1 3 1 16,0 1-1-16,-8-5 1 16,-37 4 0-1,3 0 0-15,52-2 0 0,16-10 2 16,-20 1-1-16,-18-4 3 15,-5 2-1-15,3-3 2 0,-3-11 0 16,3 4 1-16,5-7 1 16,-10 2 1-16,3 3-2 15,1-2-3-15,-2 0-1 16,-8-4-2-16,-5-5 1 16,-11-6-1-16,-8-15 0 15,5 2 0-15,-2-3 0 16,-2-3 0-16,2 7-1 0,-12-13 2 15,-6-3-1-15,-10-4 0 16,-9-8-1-16,-1 7 0 16,0-3 0-16,-7-5 0 15,-1 0 1-15,-8-6 2 16,-9-4 2-16,-3 3 0 16,-2 5 1-16,-8 1 1 15,1-8 0-15,-3 8-2 16,-5-1-1-16,-1 4-3 15,-5 14-1-15,-7-11 0 16,-7-3 0-16,-13-3 1 16,-5-3 2-16,-5 3 0 15,1 7 0-15,-5-2-3 16,-2 1 0-16,-13 1-3 16,-4 1 0-16,2 7 0 0,-10 4 0 15,-5 5-1-15,1 3 0 16,-20-6-1-16,-1 0-1 15,-5 2 1-15,-9-4-1 16,-12 9-2-16,-4-2-1 16,-7 9-5-16,-4 4-2 15,-3 6-2-15,2 10 0 16,-6-1 0-16,-3 2 2 0,-9 11 1 16,-5-2-2-16,-10 9 1 15,-6 10 1-15,-2-1 5 16,-4 3 4-16,2 2 5 15,-11-1 1-15,2 0 2 16,0 3 0-16,-1-3 3 16,7 6-1-16,-5 0 0 15,-3-6 0-15,3 1-4 16,-5-1 0-16,3-1-3 16,2 2-1-16,-4 4-6 15,16 5-2-15,0 5-15 16,9 8-7-16,5 4-20 15,-5 5-8-15,14 11-9 16,-3-1-8-16,12 15-29 16,-1 0-35-16,8 17 92 0</inkml:trace>
  <inkml:trace contextRef="#ctx0" brushRef="#br0" timeOffset="14731.84">9977 11898 184 0,'-44'43'92'15,"28"-43"-5"-15,0-1-46 16,-1-1 3-16,-3 2 8 16,0 0 0-16,-3 1-3 15,-2-2 0-15,-2-4 3 16,0 2 0-16,3-1-11 15,-4 0-6-15,6 2-14 16,-4 0-7-16,-5 2-9 16,7 2-2-16,-1 1-3 15,-2 5 0-15,6 5-1 16,-6 0 1-16,-4 7 0 16,3 2 0-16,0 3 2 15,3 5 0-15,4 6 4 16,0-1 3-16,3 12 1 15,-1-2 2-15,4 5 4 0,-1 3 2 16,3-5 5-16,6 4 2 16,1 0 3-16,6 5 1 15,6 6 1-15,-3-1-3 16,6 3-1 0,-3-6-4-16,2-7-4 15,5 0-2-15,0-9-2 0,7 3 1 0,1 0-1 16,2 1 2-16,8 11 1 15,1-10 0-15,5 5-1 16,5-3 0-16,0-9 0 16,-2 4 2-16,9-4-1 15,9 6-4-15,-1-2-5 16,11 5-5-16,1 4-3 16,-1-2 0-16,9 9 0 15,7-3 0-15,-3-3 0 16,2-3 0-16,14-12 1 15,1-6 1-15,14-12 12 16,-8-7 10-16,8-6 21 16,4-3 11-16,5-5 11 15,0 1-2-15,-4-4-9 16,0 1-4-16,-12 0-7 16,0-1-5-16,-14 1-8 0,-7-3-5 15,2-4-15-15,-2-2-3 16,5-7-4-16,-2-5-1 15,-6-9-1-15,5-1-2 16,-12-7-1-16,1-3 0 16,2 3 0-16,-10-5 0 15,-5 0 0-15,-4-1 2 16,-14-5 2-16,6 1 1 0,-1-5 0 16,-2 0 1-16,-5 1-1 15,-5-4-1 1,-4-1 2-16,-4-1 2 0,-7-2 3 15,-5 2 1-15,-12-1 0 16,-5-2-3-16,-8-4-2 16,-5-3-2-16,-11-3-23 15,-1-3-2-15,-22-7-2 16,8 9 0-16,-3 3 21 16,-7 5-1-16,13 12-6 15,-13-3-3-15,-5 6-6 16,-7 0 0-16,-8 5 0 15,-7 1 2-15,-13 2 2 16,-4 2 1-16,-10-1 2 16,-4-3 1-16,-13-8-1 0,0 3-6 15,-4-5-21-15,5 7-3 16,8 11 3-16,-1 1 6 16,1 10 24-16,-2 1 5 15,-3 1 1-15,0 0 1 16,0-1 2-16,-2-2 2 15,1 4 0-15,-1-1-1 16,11 8-3-16,6 10 0 0,6 4-2 31,1 7-1-31,1 10-1 0,-4 5-3 16,5 10-13-16,1 7-13 0,-8 16-33 16,3 7-14-16,2 13-39 15,-4 5-37-15,11 4 105 16</inkml:trace>
  <inkml:trace contextRef="#ctx0" brushRef="#br0" timeOffset="24287.86">13110 13781 686 0,'-1'0'256'0,"0"0"-192"15,-1 0-14-15,1 1-3 16,1 6 10-16,3 1 7 16,2 2-8-16,26 30-22 15,-15-26-10-15,16 11-16 16,7 3-6-16,19 9-2 16,11 1-2-16,7 5-1 15,3 14-6-15,-8-1-23 16,2 6-15-16,-2 1-21 15,-6-13 2-15,-10 4 16 16,-1-6 12-16,-13-3-3 0,-5 5-21 16,-5-8-50-16,-7 3-39 15,-8-14 93-15</inkml:trace>
  <inkml:trace contextRef="#ctx0" brushRef="#br0" timeOffset="24662.25">13565 13674 821 0,'-7'131'315'16,"13"-109"-217"-16,14 5-38 0,3-5 2 16,10 3 8-1,5-1-2-15,18 6-22 0,13 8-6 16,5 1-14-16,0 5-5 15,-4 10-7-15,-11 0-7 16,9 10-12-16,-5-2-14 16,2-5-55-16,2-1-81 15,-7 0 98-15</inkml:trace>
  <inkml:trace contextRef="#ctx0" brushRef="#br0" timeOffset="25983.8">14336 13472 631 0,'7'12'243'0,"-6"5"-167"15,9 2-32-15,-3 5-10 16,-11-3 0-16,22 19-6 31,-2 13-9-31,-5 8-14 0,15 9-28 16,-13-2 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5:47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7056 8250 166 0,'-20'-23'95'15,"7"18"-13"-15,4 7-10 16,-2-3-16-16,-2 5-8 16,7 6-11-16,-5-9-5 15,0 2-13-15,-1-9-4 0,0 7-8 16,1-2-3 0,3 4-4-16,-2 1 0 15,-2-4-1-15,-2 8 0 0,-1-3 1 16,3 6 0-1,1 5 0-15,4-5 0 0,-14 1 1 16,-4-1 0 0,4 3 6-16,-3 2 4 15,6 6 9 1,4 6 6 0,-7-1 7-16,-6-4 2 0,2 2 1 0,-2-1-1 15,-1 6-5-15,5 3-4 16,4 2-6-16,1 3-3 15,2 7-1 1,5-5 1-16,2 10 1 0,6 3 1 0,3-1-4 16,3 5-3-16,4-15-5 0,-3 2-2 15,8 0-2 1,-2-1 0-16,5 2 2 0,2-11 4 16,4 0 6-1,-3-17 2-15,16 6 0 0,8 4-2 16,2-7-6-16,7 13-2 15,-1-9-1-15,-8-6-1 16,0-2-1 0,2-4-1-16,-4-8 0 0,2 5-1 15,2-8-1-15,2-3 1 16,-2-3-1-16,0-5 1 0,-3-9 2 16,-5 1-1-16,1-3 3 15,-6-1 0-15,-8-8 1 16,0 3-1-1,-7-10 1-15,-4-2-1 0,-6 2 0 16,0-5 3-16,-8 0 6 16,-2-1 2-16,-4-5 3 15,-2 1-1-15,-3-4-5 16,-6-15-3-16,-4 1-4 16,-3-4-3-16,-3 0-1 15,0 14-1-15,1 3 0 16,0 5 2-16,-13-3 4 15,5 8-1-15,-7 3-1 16,1 4-3 0,11 19-7-16,-3 7-5 0,-6 9-24 0,4 13-22 15,-13 8-79-15,2 4-73 16,-12 13 130-16</inkml:trace>
  <inkml:trace contextRef="#ctx0" brushRef="#br0" timeOffset="16407.22">7860 9198 61 0,'-6'64'39'0,"9"-59"-2"16,2-5-8-16,4 0-13 31,-1-4-5-15,2 0-7-16,2-4-2 0,2 7-2 0,6-2 1 16,5-1 0-16,4 4-1 0,9-1 1 15,6 8 0-15,8 1 3 16,4 3 3-16,2-2 13 15,-1-7 9-15,-3-4 19 16,0-2 6-16,9 1-6 16,12 1-2-16,6 4-17 15,4 3-7-15,-2-1 8 16,-9-1-3-16,2 4 5 0,0-5 4 16,4 5 3-16,-5-5 4 15,-1 2 2-15,-3 5-5 16,-4 1 3-16,-4 0-3 15,-4 0-2-15,5-3 1 16,-14-2-17-16,4 2-5 16,-13-4-7-16,-10-7-3 15,-5 3-2-15,-5 0-3 16,-5-2-40-16,-2 3-86 16,-5 0 83-16</inkml:trace>
  <inkml:trace contextRef="#ctx0" brushRef="#br0" timeOffset="33492.26">19878 10467 215 0,'2'0'132'15,"0"0"0"-15,-1 0-16 16,1 0-21-16,-1 0-11 15,0 0-19 1,-1 0-4-16,0 0-7 0,0-1-5 16,0 0-11-16,2 0-5 15,2 0-12-15,0-1-6 0,5-2-9 16,6 0-1-16,39-3 17 16,-18 7 13-1,4 0 20-15,3-1 9 16,13-3-6-1,-5-3-8-15,11-1-14 0,2-2-8 0,1 2-7 16,2-2-3-16,2 4-3 16,0 0-2-16,-7 1-4 15,-2 6-2 1,-8 0-4-16,-6 4 0 0,-12-1-2 16,-5-4-1-16,-6 5-14 15,-2-4-24-15,-8-1-71 16,-6 1-50-16,-5-4 94 15</inkml:trace>
  <inkml:trace contextRef="#ctx0" brushRef="#br0" timeOffset="34643.97">17137 10472 321 0,'109'66'144'0,"-115"-69"-77"15,18 3-12-15,5 0-26 16,0 1 8-16,6 2 15 16,3-3 7-16,-5 3-2 15,6-3-3-15,4-5-12 16,3 2-8-16,7-3-16 15,4 2-6-15,12 2-8 16,10-2-3 0,5 1-1-1,3 2 0-15,-3 2 1 0,-5 3-1 0,-2 0 0 16,2-2 1-16,-2 0 0 0,4 1 0 16,-11-2 0-16,-7 0 0 15,-11-1 1 1,-5 1 0-16,-10-1 0 0,-1-1 0 15,-4 0-1-15,-4-4-8 0,-2 1-119 16,-2-2 92-16</inkml:trace>
  <inkml:trace contextRef="#ctx0" brushRef="#br0" timeOffset="36174.17">20396 9095 395 0,'-1'-1'201'16,"1"0"-48"-16,29-14-18 0,41-37-26 15,-28 24-12 1,10-5-27-16,0 2-13 0,2-5-21 16,0-2-9-16,-5 3-15 15,-4-7-4-15,-1 7-4 16,0 3-2-16,-7 3-10 16,-3 4-25-1,-20 9-94-15,-6 4-87 16,-16 6 127-16</inkml:trace>
  <inkml:trace contextRef="#ctx0" brushRef="#br0" timeOffset="36459.86">20692 9020 280 0,'-13'11'154'16,"13"3"-22"-16,0-3-33 15,9 0-29-15,5 7-8 16,2 1-14-16,4 1-4 16,3 14-9-16,-3 0-3 15,-1 0-9 1,1 10-5-16,0-7-7 0,1-1-4 16,0 2-3-16,4-6-2 0,-2-3-2 15,-3 0-6-15,-3-12-45 31,1-4-46-15,-6-8 60-16</inkml:trace>
  <inkml:trace contextRef="#ctx0" brushRef="#br0" timeOffset="38239.58">21181 9590 144 0,'7'-6'98'0,"1"-4"4"15,0-2 2-15,1-1-21 16,-1 0-15-16,-1-1-28 15,1 0-12-15,3-3-17 16,-4-4-3-16,-1-1-6 16,1-2 0-16,-2 1-2 15,1-5 1 1,-2 0 0-16,3 5 0 0,-4-11 0 16,-3 1-1-16,-7-1 1 15,-5-4 0-15,-6 10 0 16,-3 4 0-16,-9 5 16 15,-1-1 17-15,1 4 20 16,0 5 4-16,2 1-12 0,9 2-18 16,1 4-19-1,10 3-7-15,10 2-3 0,4 3-2 16,-8-1 1-16,1-3 0 16,1 0 2-16,-2 0 0 0,2 3 1 15,3 8 0-15,16 26 1 16,1-25-1-1,4 4-1-15,13 7 2 16,-2-11 1-16,-1-3 3 0,1-2 17 16,-5-11 11-1,3 0 19-15,2 7 6 16,5-3-2-16,6 5-6 16,0 6-12-16,0-6-6 0,-5 5-15 15,-9 1-5-15,-3 6-8 16,-4 4-3-16,-8 5 0 15,-1-6 1-15,-8-5 9 16,-4 3 7-16,-2-11 7 16,2 6 3-16,-4-8-9 15,0 0-5-15,0-1-4 16,-4-7 1-16,4-4 3 16,-1-3 0-16,1-1-3 0,2-1-4 15,1-5-3-15,2-6-2 16,0-10-1-1,-2-1 0-15,3-2-1 0,1 5 0 16,-1 0-1-16,2 2 1 16,1 8 0-16,-1-1 0 15,-3 6 4-15,1 6 0 16,-1 1 2-16,-4 4 0 16,0 1-4-16,0 5-2 15,-1-1-1-15,0 0-2 16,0 0 2-16,0 0 0 0,0 0 0 15,4 8 0-15,1 5-1 16,17 33 1-16,-18-27 0 16,-1 2 0-16,5 5 0 15,-7-7 0 1,-1-2-1-16,3 3 1 0,-3 1 0 16,1 3 0-16,0-7 0 15,1-6 0-15,-2-15 1 16,1-4-1-16,1 3 0 15,3-5-1-15,0 2-1 16,1-4 1-16,-1-8 0 16,3-3 1-16,-2-3 0 15,3 2 0 1,0-1 0-16,2 4 0 0,0 2-1 16,4 1 0-16,-4 6-1 0,5 2-1 15,-1 4 1-15,-7 4 0 16,9 2 1-16,-10 1 1 15,2 0 1-15,-3 2-1 16,-2 0 2-16,-1 3-1 16,4 5 1-16,-1 3-1 0,1 0 1 15,5 0-1-15,-11 4 1 16,11 0-1-16,-4 1 0 16,0-3 0-16,4 0 0 15,-7-6 0-15,1 4 0 16,-5-3 0-16,4-3 1 15,-4-5 0 1,4-3 2-16,-1-4-1 16,-4 3 1-16,0 0-1 0,4-6-1 15,13-9-1-15,28-32-1 16,-28 29 1-16,1-3 0 16,-2 0 1-16,3 4-1 15,-2-5 0-15,1-1-1 16,-2-4-1-16,4 2-1 0,-5 3-2 15,-1-5 0-15,0 4-1 16,-8-4 0-16,-1 2 2 16,-4 4 0-16,-6-4 0 15,-5 8-1-15,-1 4-1 16,-8 5-2 0,1 8 0-16,-1 6-1 0,-4-4 1 15,-2 11-1-15,4 2 3 0,-1 3-1 16,0 9 3-1,9 2 0-15,3 6-1 0,8-3 1 47,2-2 0-47,6 4 3 0,6-1 3 0,4-4 5 0,5 4 1 0,6-8 2 16,0-6 1-16,6-10 6 16,0-9-1-16,11-10-3 15,4-6-4-15,8-9-12 16,7-5-18-1,-3-7-131-15,-1-3 108 0</inkml:trace>
  <inkml:trace contextRef="#ctx0" brushRef="#br0" timeOffset="50746.71">8427 14824 526 0,'-1'-15'209'0,"4"2"-133"0,0 1-14 16,4-3-8-16,-1 7 2 15,1 1-3 1,-4-1-7-16,1 7-15 16,-1-2-6-16,3-2-4 0,3 2 1 15,12-4 12-15,6-2 6 16,12-13 5-16,1-5-2 0,13 0-12 15,-7 3-5 1,-7 2-8-16,4 1-2 0,-10 4-2 16,-2-3 0-16,10 18 2 15,-5 5-1 1,10 27-2-16,8 11-3 0,-16 2-5 16,19 19-3-1,-13-1 0-15,-5 4 1 0,12 25 16 16,-25-2 11-16,-3-12 18 15,-1-5 6-15,-3-17-12 16,7-20-9-16,6-11-16 16,9-9-5-16,10-15-4 15,6-4 0-15,2-10-2 16,-5-2-1-16,-8-5 0 16,0 5-1-1,2 0 0-15,5 7-1 0,9 12-1 16,8 6 0-16,-9 3 1 0,2-1 7 15,-4-7 12-15,-8-4 5 16,12 0 4 0,-1-1-4-16,12-5-12 0,2 0-4 15,2-11-5-15,-2 1 0 16,-7 0-2-16,1 6-1 0,9 16-5 16,-1 0-7-1,1 10-34-15,-1 9-30 0,-11 15-132 16,-2 12 132-1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2T01:57:14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17649 5126 197 0,'3'4'120'0,"-3"-2"-25"0,11 0-3 16,0-2-30-16,9 0 11 15,3-8 24-15,-3 1 2 16,18-7-17-16,0-1-12 16,10-1-23-16,5-2-14 15,14-2-17-15,11 6-7 0,11-7-6 16,3 1-2-16,2-2-1 31,-9-8 0-31,6 16-3 0,-4-5-2 0,-6 3-5 16,-2 10-4-16,-26-7-30 15,-1 3-28 1,-22 2-160-16,-9 7 153 16</inkml:trace>
  <inkml:trace contextRef="#ctx0" brushRef="#br0" timeOffset="479.18">17951 5345 671 0,'14'0'237'0,"21"-10"-188"16,13-1-11-16,21-6 36 16,7-4 15-16,2-5 19 15,-3-2-6-15,-5 4-27 0,-2 0-15 16,2 4-31 0,4 4-11-16,4 0-15 0,1 2-10 0,-6 3-75 15,0-6-89-15,-4 9 107 16</inkml:trace>
  <inkml:trace contextRef="#ctx0" brushRef="#br0" timeOffset="12496.01">7176 14896 328 0,'-26'-39'198'0,"1"39"8"16,3 0-97-16,8-2-51 0,1 1-5 0,3-3-16 15,7 2-12-15,-1-1-16 16,3-1-4-16,1 3-6 15,0 0-3-15,0 0 0 16,0 0 0-16,21 2 1 16,27 7 2-1,-13 0-1-15,1 1 1 16,-5-2 0 0,8 0 0-16,-9-1 1 0,2-2-1 15,11 1 0-15,-6-5 1 0,5-4-1 0,4 1 0 16,5-1 1-16,4 4 0 15,12 0 0-15,-3 1 1 16,4-1-1-16,-4-2 1 16,2 0-1-16,11 0 0 15,3 1-1-15,12-1 0 0,-1-1 1 16,-3 1 0-16,10 0 0 16,-4 2 1-1,8 3 0-15,-3-1-1 0,-3 1 0 16,4-1 0-16,10 0 0 15,2 0 0-15,3 0 0 16,4 0 0-16,-3-2 0 16,2 4 0-16,1 1 2 15,3 1 0-15,5 5 2 16,-2 1-1 0,2 2 1-16,3 2-2 0,-3 1 0 15,0 5 0-15,12 2-1 16,-5-4-1-16,0 6 1 15,3-8-1-15,0-1 1 16,4 1-1-16,-2-5 1 16,10 1 0-16,0-8 2 15,-3 9 1-15,14-12 5 0,1-2 2 16,-5 1 6-16,12-7 1 16,-2 3-1-16,-5 3 0 15,13-1-3-15,-4-2-2 16,-5 1-2-1,10-1-1 1,-9 0-2-16,2 4 1 16,13-4 4-16,-12-1 2 0,6 2 4 0,-3-9 4 15,-5 9 3-15,7 0 2 16,1-6-1-16,-6 1-4 0,6-9-8 16,-5-1-4-1,-4-1-7-15,12 1 0 0,-11-1-1 16,1-5 0-16,5 1 0 15,-7 0 0 1,2 3 0-16,-1-2 1 0,-11 7 1 16,1 1-1-16,-2 3 3 15,-5 4 2-15,6 2 6 16,-8 0 2-16,-2 3-1 16,-6 5 1-16,-4 3-6 15,2 2-1-15,-15 4 0 16,-1 1-4-16,-11 3 1 15,-4 2 0 1,-2 4 5-16,-4-3 1 0,-14 4 4 16,0 5 1-16,-4 0 0 0,-5 1-1 15,-8-8-3-15,-1 6-2 16,-13-1-5-16,1 2-2 16,-5 0-2-16,-4-11-2 15,2-1-1-15,-24-7-2 0,17 2-7 16,1-1-8-16,-3-5-40 15,17 8-23-15,-22-4-92 16,-5 0-80-16,-3 5 163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044654D-8BA8-465C-8760-F9F8B82219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D9A858D-0D1C-4D88-9887-C7DFCBA012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E7EBDCD-9F57-4BD1-94E3-4B7CDE83128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43112FAE-BF26-4F8D-A639-B1467380CD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7D968D4-288E-4105-A90C-52C6C516D9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F538049E-9511-41D2-9844-AC41B247C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503E4F1-2EF3-491F-A561-C5691448C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BB10947-045F-406A-826A-82E837E49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E6191C-CAD1-46D2-BB1D-5C36035DEBF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61754D1-591A-42D5-BA91-4D3051234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5700BB2-3817-400D-86BE-66CD29656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ECC30B-CC12-44EB-B8CA-7C9743FD8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6F97A7-A423-4FD4-894B-33E54B570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C9CB7C6-2B04-4A06-ADC3-0B0C59DBA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48AD12-41BD-464C-BC9C-097818DEC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03DFB9A-17C1-4803-A213-1649CF30F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EEFBE2B-9820-4F35-8237-9B341C76C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A52AA34-99C1-442F-B4AF-1B8F76394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4582EC-A32A-4DE0-A4E1-CE6D6B1F62E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6A07E94-58E9-40BF-B879-C8B4793FA7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9CD2DFE-802D-444F-94C9-E67E4A887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16B152F-7F6C-4121-809C-12B3F8E3D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17F195-0270-40C4-9D39-611F60385E4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4076E4D-E13A-43DE-A580-8CAD5AC85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C41914F-746F-4546-87F4-CEB7D6EE4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FB59CEF-DCA0-44A4-B05D-143502244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15B4B2-A7BA-47BD-887E-CF2ADE2DA890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DCAC5BB-5CB3-46CC-A950-AA3487FBC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72FED0E-8A45-493D-9C96-3AEBC1A9B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4BA78B9-73B6-475E-80C8-C74CF01B9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846750C-7271-4B6B-A999-D6064FDD4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59A1EC6-14E2-4F11-B67E-E2744C183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CCB8990-EBCA-43A5-B012-8F05BCE38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391E4F9-1F32-4A57-B047-D5632E5AD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AD44EB4-C756-41EA-9500-AE829E805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2655421-3395-467D-9C9D-E2E395A15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74300AA-83EB-413B-A130-5D524AADF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3B06F9A-BBE7-46F6-8223-BD319CF55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E20854C-3591-401C-AF6A-82BA50F8E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9BBD8351-2419-4282-B0D8-D4B3A8913F54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9BBD8351-2419-4282-B0D8-D4B3A8913F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427989A7-5D18-4FC2-9084-59B1E3F8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75D7ACA5-E2EE-4E0D-9A39-E7DDE43DA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37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48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42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4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18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11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05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0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17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97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12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4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FB1457-C2B3-4C11-97AB-611E06584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F5F493ED-D958-4C5F-A6DA-762CA37D7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2E7BF8A9-E213-48A1-899C-4E8A08A74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5.</a:t>
            </a:r>
            <a:fld id="{7C159674-8683-4BA2-8614-73FFD453425F}" type="slidenum">
              <a:rPr lang="en-US" alt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0099"/>
              </a:solidFill>
            </a:endParaRP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3134B1A0-3001-482C-8AB3-BCE410F19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5383" name="Text Box 7">
            <a:extLst>
              <a:ext uri="{FF2B5EF4-FFF2-40B4-BE49-F238E27FC236}">
                <a16:creationId xmlns:a16="http://schemas.microsoft.com/office/drawing/2014/main" id="{BDDC231C-7151-4762-B740-32D1DD90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000099"/>
                </a:solidFill>
              </a:rPr>
              <a:t>th</a:t>
            </a:r>
            <a:r>
              <a:rPr lang="en-US" alt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B5DBAF01-3968-4494-A69F-23C4A6522815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932930F8-61FB-428B-9DEF-5F163AD6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onnector/j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6AB1A261-E663-4285-B138-5D719A13FF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73382" y="1884218"/>
            <a:ext cx="5694218" cy="1544782"/>
          </a:xfrm>
        </p:spPr>
        <p:txBody>
          <a:bodyPr/>
          <a:lstStyle/>
          <a:p>
            <a:pPr>
              <a:defRPr/>
            </a:pPr>
            <a:r>
              <a:rPr lang="en-US" dirty="0"/>
              <a:t>Lecture 12:</a:t>
            </a:r>
            <a:br>
              <a:rPr lang="en-US" dirty="0"/>
            </a:br>
            <a:r>
              <a:rPr lang="en-US" dirty="0"/>
              <a:t>Database Connections</a:t>
            </a:r>
            <a:br>
              <a:rPr lang="en-US" dirty="0"/>
            </a:br>
            <a:r>
              <a:rPr lang="en-US" dirty="0"/>
              <a:t>SQL Injections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79C1-80FE-4F90-9D9E-A6ADE48D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Prepared Statement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D40BEDD-2C88-4D37-856F-CA723E6DB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PreparedStatement pStmt = con.prepareStatement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("insert into vendor values (?,?,?,?,?)");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pStmt.setInt(1, 12345);  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pStmt.setString(2, "Target");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pStmt.setString(3, "Smith");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pStmt.setInt(4, 651);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pStmt.setInt(5, 8234567);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pStmt.executeUpdate();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6FBE75-B321-4289-9D93-3FD0E754DBCA}"/>
                  </a:ext>
                </a:extLst>
              </p14:cNvPr>
              <p14:cNvContentPartPr/>
              <p14:nvPr/>
            </p14:nvContentPartPr>
            <p14:xfrm>
              <a:off x="1147320" y="1324440"/>
              <a:ext cx="4740480" cy="235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6FBE75-B321-4289-9D93-3FD0E754DB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960" y="1315080"/>
                <a:ext cx="4759200" cy="237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35916CAB-C4FE-4069-945C-EEAE9EF99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Prepared Statement (continued)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E7995E-5869-4303-B088-06514CCF9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093788"/>
            <a:ext cx="8162925" cy="5222875"/>
          </a:xfrm>
        </p:spPr>
        <p:txBody>
          <a:bodyPr/>
          <a:lstStyle/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For queries, use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pStmt.executeQuery(),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which returns a ResultSet</a:t>
            </a:r>
            <a:r>
              <a:rPr lang="en-US" altLang="en-US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en-US">
              <a:solidFill>
                <a:srgbClr val="99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/>
              <a:t>Always use prepared statements when taking an input from the user and adding it to a query</a:t>
            </a:r>
            <a:endParaRPr lang="en-US" altLang="en-US"/>
          </a:p>
          <a:p>
            <a:pPr lvl="1"/>
            <a:r>
              <a:rPr lang="en-US" altLang="en-US" sz="2000">
                <a:solidFill>
                  <a:srgbClr val="CC0000"/>
                </a:solidFill>
              </a:rPr>
              <a:t>NEVER create a query by concatenating strings which you get as inputs</a:t>
            </a:r>
            <a:endParaRPr lang="en-US" altLang="en-US"/>
          </a:p>
          <a:p>
            <a:pPr lvl="1"/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"insert into instructor values(’ " + ID + " ’, ’ " + name + " ’, " +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" ’ + dept name + " ’, " ’ balance + ")“</a:t>
            </a:r>
            <a:endParaRPr lang="en-US" altLang="en-US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What if name is “D’Souza”?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7463ED-48AC-48E4-B31E-AA97FB11E7E8}"/>
                  </a:ext>
                </a:extLst>
              </p14:cNvPr>
              <p14:cNvContentPartPr/>
              <p14:nvPr/>
            </p14:nvContentPartPr>
            <p14:xfrm>
              <a:off x="3319560" y="3307320"/>
              <a:ext cx="4898880" cy="196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7463ED-48AC-48E4-B31E-AA97FB11E7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0200" y="3297960"/>
                <a:ext cx="4917600" cy="198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93FDB9F7-9A66-4C6C-9308-93376A6C7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DD4E8BF-5DEF-4DE9-9BAF-7F7C9E96A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5750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SQL injection is a code injection technique that might destroy your database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It is one of the most common web hacking techniques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SQL injection is the placement of malicious code in SQL statements, via web page input.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SQL injection usually occurs when you ask a user for input, like their username/userid, and instead of a name/id, the user gives you an SQL statement that you will </a:t>
            </a:r>
            <a:r>
              <a:rPr lang="en-US" altLang="en-US" sz="2000" b="1"/>
              <a:t>unknowingly</a:t>
            </a:r>
            <a:r>
              <a:rPr lang="en-US" altLang="en-US" sz="2000"/>
              <a:t> run on your database</a:t>
            </a:r>
          </a:p>
          <a:p>
            <a:pPr>
              <a:lnSpc>
                <a:spcPct val="90000"/>
              </a:lnSpc>
            </a:pPr>
            <a:endParaRPr lang="en-US" altLang="en-US" sz="200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93FDB9F7-9A66-4C6C-9308-93376A6C7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4C1AB42-42E1-4C04-ACB0-41C445200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538" y="1093788"/>
            <a:ext cx="8216900" cy="514826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Example: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err="1">
                <a:ea typeface="ＭＳ Ｐゴシック" pitchFamily="34" charset="-128"/>
              </a:rPr>
              <a:t>txtUserId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getRequestString</a:t>
            </a:r>
            <a:r>
              <a:rPr lang="en-US" sz="2000" dirty="0">
                <a:ea typeface="ＭＳ Ｐゴシック" pitchFamily="34" charset="-128"/>
              </a:rPr>
              <a:t>("</a:t>
            </a:r>
            <a:r>
              <a:rPr lang="en-US" sz="2000" dirty="0" err="1">
                <a:ea typeface="ＭＳ Ｐゴシック" pitchFamily="34" charset="-128"/>
              </a:rPr>
              <a:t>UserId</a:t>
            </a:r>
            <a:r>
              <a:rPr lang="en-US" sz="2000" dirty="0">
                <a:ea typeface="ＭＳ Ｐゴシック" pitchFamily="34" charset="-128"/>
              </a:rPr>
              <a:t>");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err="1">
                <a:ea typeface="ＭＳ Ｐゴシック" pitchFamily="34" charset="-128"/>
              </a:rPr>
              <a:t>txtSQL</a:t>
            </a:r>
            <a:r>
              <a:rPr lang="en-US" sz="2000" dirty="0">
                <a:ea typeface="ＭＳ Ｐゴシック" pitchFamily="34" charset="-128"/>
              </a:rPr>
              <a:t> = "SELECT * FROM Users WHERE </a:t>
            </a:r>
            <a:r>
              <a:rPr lang="en-US" sz="2000" dirty="0" err="1">
                <a:ea typeface="ＭＳ Ｐゴシック" pitchFamily="34" charset="-128"/>
              </a:rPr>
              <a:t>UserId</a:t>
            </a:r>
            <a:r>
              <a:rPr lang="en-US" sz="2000" dirty="0">
                <a:ea typeface="ＭＳ Ｐゴシック" pitchFamily="34" charset="-128"/>
              </a:rPr>
              <a:t> = " + </a:t>
            </a:r>
            <a:r>
              <a:rPr lang="en-US" sz="2000" dirty="0" err="1">
                <a:ea typeface="ＭＳ Ｐゴシック" pitchFamily="34" charset="-128"/>
              </a:rPr>
              <a:t>txtUserId</a:t>
            </a:r>
            <a:r>
              <a:rPr lang="en-US" sz="2000" dirty="0"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en-US" sz="2000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err="1">
                <a:ea typeface="ＭＳ Ｐゴシック" pitchFamily="34" charset="-128"/>
              </a:rPr>
              <a:t>UserId</a:t>
            </a:r>
            <a:r>
              <a:rPr lang="en-US" sz="2000" dirty="0">
                <a:ea typeface="ＭＳ Ｐゴシック" pitchFamily="34" charset="-128"/>
              </a:rPr>
              <a:t>: 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SELECT * FROM Users WHERE </a:t>
            </a:r>
            <a:r>
              <a:rPr lang="en-US" sz="2000" dirty="0" err="1">
                <a:ea typeface="ＭＳ Ｐゴシック" pitchFamily="34" charset="-128"/>
              </a:rPr>
              <a:t>UserId</a:t>
            </a:r>
            <a:r>
              <a:rPr lang="en-US" sz="2000" dirty="0">
                <a:ea typeface="ＭＳ Ｐゴシック" pitchFamily="34" charset="-128"/>
              </a:rPr>
              <a:t> = 105 OR 1=1;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The SQL above is valid and will return ALL rows from the "Users" table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endParaRPr lang="en-US" altLang="en-US" sz="2000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20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the SQL statement was: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dirty="0">
                <a:ea typeface="ＭＳ Ｐゴシック" pitchFamily="34" charset="-128"/>
              </a:rPr>
              <a:t>SELECT </a:t>
            </a:r>
            <a:r>
              <a:rPr lang="en-US" dirty="0" err="1">
                <a:ea typeface="ＭＳ Ｐゴシック" pitchFamily="34" charset="-128"/>
              </a:rPr>
              <a:t>UserId</a:t>
            </a:r>
            <a:r>
              <a:rPr lang="en-US" dirty="0">
                <a:ea typeface="ＭＳ Ｐゴシック" pitchFamily="34" charset="-128"/>
              </a:rPr>
              <a:t>, Name, Password FROM Users WHERE </a:t>
            </a:r>
            <a:r>
              <a:rPr lang="en-US" dirty="0" err="1">
                <a:ea typeface="ＭＳ Ｐゴシック" pitchFamily="34" charset="-128"/>
              </a:rPr>
              <a:t>UserId</a:t>
            </a:r>
            <a:r>
              <a:rPr lang="en-US" dirty="0">
                <a:ea typeface="ＭＳ Ｐゴシック" pitchFamily="34" charset="-128"/>
              </a:rPr>
              <a:t> = 105 or 1=1;</a:t>
            </a:r>
            <a:endParaRPr lang="en-US" altLang="en-US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6" name="Rectangle 1">
            <a:extLst>
              <a:ext uri="{FF2B5EF4-FFF2-40B4-BE49-F238E27FC236}">
                <a16:creationId xmlns:a16="http://schemas.microsoft.com/office/drawing/2014/main" id="{27B57FE4-26BA-4DDD-A1B2-924D6849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3008313"/>
            <a:ext cx="1511300" cy="393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105 OR 1 =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21F51D-C842-43D2-B9EE-09599F05EEF5}"/>
                  </a:ext>
                </a:extLst>
              </p14:cNvPr>
              <p14:cNvContentPartPr/>
              <p14:nvPr/>
            </p14:nvContentPartPr>
            <p14:xfrm>
              <a:off x="2335680" y="2959920"/>
              <a:ext cx="5825880" cy="254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21F51D-C842-43D2-B9EE-09599F05EE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6320" y="2950560"/>
                <a:ext cx="5844600" cy="256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93FDB9F7-9A66-4C6C-9308-93376A6C7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4C1AB42-42E1-4C04-ACB0-41C445200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5750" cy="51482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query is constructed using</a:t>
            </a:r>
            <a:endParaRPr lang="en-US" altLang="en-US" sz="1600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instructor where name = ’" + name + "’"</a:t>
            </a:r>
          </a:p>
          <a:p>
            <a:pPr>
              <a:lnSpc>
                <a:spcPct val="90000"/>
              </a:lnSpc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0099"/>
                </a:solidFill>
              </a:rPr>
              <a:t>X’  (or ’Y)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Then the resulting statement becomes: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instructor where name = ’" + "X’ " + "’"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which is: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16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instructor where name = ’X’’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User could have even used</a:t>
            </a:r>
            <a:endParaRPr lang="en-US" altLang="en-US" dirty="0"/>
          </a:p>
          <a:p>
            <a:pPr lvl="2">
              <a:lnSpc>
                <a:spcPct val="90000"/>
              </a:lnSpc>
              <a:defRPr/>
            </a:pPr>
            <a:r>
              <a:rPr lang="en-US" alt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X’; update instructor set salary = salary + 10000; --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Always use prepared statements, with user inputs as parameters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D77649-2002-4FCD-AC09-836C8F8DDDEF}"/>
                  </a:ext>
                </a:extLst>
              </p14:cNvPr>
              <p14:cNvContentPartPr/>
              <p14:nvPr/>
            </p14:nvContentPartPr>
            <p14:xfrm>
              <a:off x="2540880" y="1743120"/>
              <a:ext cx="4772520" cy="380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D77649-2002-4FCD-AC09-836C8F8DD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520" y="1733760"/>
                <a:ext cx="4791240" cy="382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E5F4BB4-C6F1-4BB7-A454-4148DA0DD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411163"/>
            <a:ext cx="7661275" cy="4903787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sz="1600" u="sng">
                <a:latin typeface="Courier New" panose="02070309020205020404" pitchFamily="49" charset="0"/>
                <a:cs typeface="Courier New" panose="02070309020205020404" pitchFamily="49" charset="0"/>
              </a:rPr>
              <a:t>input = </a:t>
            </a:r>
            <a:r>
              <a:rPr lang="en-US" altLang="en-US" sz="1600" b="1" u="sng">
                <a:latin typeface="Courier New" panose="02070309020205020404" pitchFamily="49" charset="0"/>
                <a:cs typeface="Courier New" panose="02070309020205020404" pitchFamily="49" charset="0"/>
              </a:rPr>
              <a:t>new Scanner(System.</a:t>
            </a:r>
            <a:r>
              <a:rPr lang="en-US" altLang="en-US" sz="1600" b="1" i="1" u="sng">
                <a:latin typeface="Courier New" panose="02070309020205020404" pitchFamily="49" charset="0"/>
                <a:cs typeface="Courier New" panose="02070309020205020404" pitchFamily="49" charset="0"/>
              </a:rPr>
              <a:t>in);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code = input.nextInt();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name = input.next();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contact = input.next();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areacode = input.nextInt();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 phone = input.nextInt();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PreparedStatement pStmt = con.prepareStatement("insert into vendor values (?,?,?,?,?)");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pStmt.setInt(1,code);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pStmt.setString(2, name);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pStmt.setString(3, contact);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pStmt.setInt(4, areacode);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pStmt.setInt(5, phone);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pStmt.executeUpdate();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946BFFBE-DE8A-431F-9A79-05B942D02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ResultSet</a:t>
            </a:r>
            <a:r>
              <a:rPr lang="en-US" dirty="0">
                <a:ea typeface="+mj-ea"/>
              </a:rPr>
              <a:t> Metadata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B3718D5-4182-4847-891F-F102A33F9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/>
              <a:t>After executing query to get a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endParaRPr lang="en-US" altLang="en-US" sz="2000" dirty="0"/>
          </a:p>
          <a:p>
            <a:pPr marL="0" indent="0">
              <a:buFont typeface="Monotype Sorts" charset="2"/>
              <a:buNone/>
              <a:defRPr/>
            </a:pPr>
            <a:endParaRPr lang="en-US" altLang="en-US" sz="2000" dirty="0"/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rsmd.getColumnCount(); i++) {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rsmd.getColumnName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rsmd.getColumnTypeName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How is this useful?</a:t>
            </a:r>
          </a:p>
          <a:p>
            <a:pPr lvl="1">
              <a:defRPr/>
            </a:pPr>
            <a:r>
              <a:rPr lang="en-US" sz="1650" dirty="0">
                <a:ea typeface="ＭＳ Ｐゴシック" pitchFamily="34" charset="-128"/>
              </a:rPr>
              <a:t>If you have to get metadata of a table like total number of column, column name, column type etc. , </a:t>
            </a:r>
            <a:r>
              <a:rPr lang="en-US" sz="1650" dirty="0" err="1">
                <a:ea typeface="ＭＳ Ｐゴシック" pitchFamily="34" charset="-128"/>
              </a:rPr>
              <a:t>ResultSetMetaData</a:t>
            </a:r>
            <a:r>
              <a:rPr lang="en-US" sz="1650" dirty="0">
                <a:ea typeface="ＭＳ Ｐゴシック" pitchFamily="34" charset="-128"/>
              </a:rPr>
              <a:t> interface is useful because it provides methods to get metadata from the </a:t>
            </a:r>
            <a:r>
              <a:rPr lang="en-US" sz="1650" dirty="0" err="1">
                <a:ea typeface="ＭＳ Ｐゴシック" pitchFamily="34" charset="-128"/>
              </a:rPr>
              <a:t>ResultSet</a:t>
            </a:r>
            <a:r>
              <a:rPr lang="en-US" sz="1650" dirty="0">
                <a:ea typeface="ＭＳ Ｐゴシック" pitchFamily="34" charset="-128"/>
              </a:rPr>
              <a:t> object.</a:t>
            </a:r>
            <a:endParaRPr lang="en-US" altLang="en-US" sz="1650" dirty="0"/>
          </a:p>
          <a:p>
            <a:pPr>
              <a:buFont typeface="Monotype Sorts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D24C5C-CAE6-469B-BD06-841CC7D5D31B}"/>
                  </a:ext>
                </a:extLst>
              </p14:cNvPr>
              <p14:cNvContentPartPr/>
              <p14:nvPr/>
            </p14:nvContentPartPr>
            <p14:xfrm>
              <a:off x="4314600" y="1768320"/>
              <a:ext cx="1982880" cy="58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D24C5C-CAE6-469B-BD06-841CC7D5D3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5240" y="1758960"/>
                <a:ext cx="2001600" cy="60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373C1989-7FE9-42CE-B640-331FF6FFA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</a:t>
            </a:r>
            <a:r>
              <a:rPr lang="en-US" dirty="0">
                <a:ea typeface="+mj-ea"/>
              </a:rPr>
              <a:t> Metadata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96FB1EF-78CF-40DA-BE9D-291575868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263" y="1108075"/>
            <a:ext cx="8421687" cy="4903788"/>
          </a:xfrm>
        </p:spPr>
        <p:txBody>
          <a:bodyPr/>
          <a:lstStyle/>
          <a:p>
            <a:pPr>
              <a:defRPr/>
            </a:pPr>
            <a:endParaRPr lang="en-US" altLang="en-US" sz="2000" dirty="0"/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con.getMetaData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dbmd.getColumns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null, "test", "customer", "%");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Arguments to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getColumns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Catalog, Schema-pattern, Table-pattern,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Column-Pattern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Returns: One row for each column; row has a number of attributes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such as COLUMN_NAME, TYPE_NAME</a:t>
            </a:r>
          </a:p>
          <a:p>
            <a:pPr marL="0" indent="0">
              <a:buFont typeface="Monotype Sorts" charset="2"/>
              <a:buNone/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dbrs.next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dbrs.getString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("COLUMN_NAME")+" "+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dbrs.getString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("TYPE_NAME"));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dirty="0"/>
              <a:t>Why is this useful?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F490D4-DE00-4CF3-BFAE-A7854EF68604}"/>
                  </a:ext>
                </a:extLst>
              </p14:cNvPr>
              <p14:cNvContentPartPr/>
              <p14:nvPr/>
            </p14:nvContentPartPr>
            <p14:xfrm>
              <a:off x="3362760" y="2076480"/>
              <a:ext cx="1281960" cy="16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F490D4-DE00-4CF3-BFAE-A7854EF68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3400" y="2067120"/>
                <a:ext cx="1300680" cy="18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373C1989-7FE9-42CE-B640-331FF6FFA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Database</a:t>
            </a:r>
            <a:r>
              <a:rPr lang="en-US" dirty="0">
                <a:ea typeface="+mj-ea"/>
              </a:rPr>
              <a:t> Metadata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96FB1EF-78CF-40DA-BE9D-291575868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263" y="835025"/>
            <a:ext cx="8421687" cy="5513388"/>
          </a:xfrm>
        </p:spPr>
        <p:txBody>
          <a:bodyPr/>
          <a:lstStyle/>
          <a:p>
            <a:pPr>
              <a:defRPr/>
            </a:pPr>
            <a:endParaRPr lang="en-US" altLang="en-US" sz="2000" dirty="0"/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 err="1"/>
              <a:t>ResultSet</a:t>
            </a:r>
            <a:r>
              <a:rPr lang="en-US" altLang="en-US" dirty="0"/>
              <a:t> columns = </a:t>
            </a:r>
            <a:r>
              <a:rPr lang="en-US" altLang="en-US" dirty="0" err="1"/>
              <a:t>databaseMetaData.getColumns</a:t>
            </a:r>
            <a:r>
              <a:rPr lang="en-US" altLang="en-US" dirty="0"/>
              <a:t>(</a:t>
            </a:r>
            <a:r>
              <a:rPr lang="en-US" altLang="en-US" dirty="0" err="1"/>
              <a:t>null,null</a:t>
            </a:r>
            <a:r>
              <a:rPr lang="en-US" altLang="en-US" dirty="0"/>
              <a:t>, </a:t>
            </a:r>
            <a:r>
              <a:rPr lang="en-US" altLang="en-US" dirty="0" err="1"/>
              <a:t>tableName</a:t>
            </a:r>
            <a:r>
              <a:rPr lang="en-US" altLang="en-US" dirty="0"/>
              <a:t>, null);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dirty="0"/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while(</a:t>
            </a:r>
            <a:r>
              <a:rPr lang="en-US" altLang="en-US" dirty="0" err="1"/>
              <a:t>columns.next</a:t>
            </a:r>
            <a:r>
              <a:rPr lang="en-US" altLang="en-US" dirty="0"/>
              <a:t>())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{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columnName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("COLUMN_NAME");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datatype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("DATA_TYPE");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columnsize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("COLUMN_SIZE");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decimaldigits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("DECIMAL_DIGITS");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isNullable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("IS_NULLABLE");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String </a:t>
            </a:r>
            <a:r>
              <a:rPr lang="en-US" altLang="en-US" dirty="0" err="1"/>
              <a:t>is_autoIncrment</a:t>
            </a:r>
            <a:r>
              <a:rPr lang="en-US" altLang="en-US" dirty="0"/>
              <a:t> = </a:t>
            </a:r>
            <a:r>
              <a:rPr lang="en-US" altLang="en-US" dirty="0" err="1"/>
              <a:t>columns.getString</a:t>
            </a:r>
            <a:r>
              <a:rPr lang="en-US" altLang="en-US" dirty="0"/>
              <a:t>("IS_AUTOINCREMENT");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//Printing results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columnName</a:t>
            </a:r>
            <a:r>
              <a:rPr lang="en-US" altLang="en-US" dirty="0"/>
              <a:t> + "---" + datatype + "---" + </a:t>
            </a:r>
            <a:r>
              <a:rPr lang="en-US" altLang="en-US" dirty="0" err="1"/>
              <a:t>columnsize</a:t>
            </a:r>
            <a:r>
              <a:rPr lang="en-US" altLang="en-US" dirty="0"/>
              <a:t> + "---" + </a:t>
            </a:r>
            <a:r>
              <a:rPr lang="en-US" altLang="en-US" dirty="0" err="1"/>
              <a:t>decimaldigits</a:t>
            </a:r>
            <a:r>
              <a:rPr lang="en-US" altLang="en-US" dirty="0"/>
              <a:t> + "---" + </a:t>
            </a:r>
            <a:r>
              <a:rPr lang="en-US" altLang="en-US" dirty="0" err="1"/>
              <a:t>isNullable</a:t>
            </a:r>
            <a:r>
              <a:rPr lang="en-US" altLang="en-US" dirty="0"/>
              <a:t> + "---" + </a:t>
            </a:r>
            <a:r>
              <a:rPr lang="en-US" altLang="en-US" dirty="0" err="1"/>
              <a:t>is_autoIncrment</a:t>
            </a:r>
            <a:r>
              <a:rPr lang="en-US" altLang="en-US" dirty="0"/>
              <a:t>);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D9EB48-C09B-4C02-9D58-AB692A2B4EEF}"/>
                  </a:ext>
                </a:extLst>
              </p14:cNvPr>
              <p14:cNvContentPartPr/>
              <p14:nvPr/>
            </p14:nvContentPartPr>
            <p14:xfrm>
              <a:off x="6174360" y="2680920"/>
              <a:ext cx="1370520" cy="183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D9EB48-C09B-4C02-9D58-AB692A2B4E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5000" y="2671560"/>
                <a:ext cx="1389240" cy="185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9D802740-923F-4160-AD35-05FC81004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Control in JDBC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11C5271-B558-48FB-8D04-E1B702EC71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2050"/>
            <a:ext cx="7997825" cy="4854575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By default, each SQL statement is treated as a separate transaction that is committed automatically</a:t>
            </a:r>
            <a:endParaRPr lang="en-US" altLang="en-US" dirty="0"/>
          </a:p>
          <a:p>
            <a:pPr lvl="1">
              <a:defRPr/>
            </a:pPr>
            <a:r>
              <a:rPr lang="en-US" altLang="en-US" sz="2000" dirty="0"/>
              <a:t>bad idea for transactions with multiple updates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2000" dirty="0"/>
              <a:t>Can turn off automatic commit on a connection</a:t>
            </a:r>
            <a:endParaRPr lang="en-US" altLang="en-US" dirty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conn.setAutoCommit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  <a:endParaRPr lang="en-US" alt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Transactions must then be committed or rolled back explicitly</a:t>
            </a:r>
            <a:endParaRPr lang="en-US" altLang="en-US" dirty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000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altLang="en-US" sz="20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000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conn.rollback</a:t>
            </a:r>
            <a:r>
              <a:rPr lang="en-US" altLang="en-US" sz="2000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dirty="0">
              <a:solidFill>
                <a:srgbClr val="99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conn.setAutoCommit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turns on automatic commit.</a:t>
            </a:r>
            <a:endParaRPr lang="en-US" altLang="en-US" dirty="0"/>
          </a:p>
          <a:p>
            <a:pPr lvl="2">
              <a:defRPr/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DE8987-9CA5-4468-A2F0-1CA32B9E3C99}"/>
                  </a:ext>
                </a:extLst>
              </p14:cNvPr>
              <p14:cNvContentPartPr/>
              <p14:nvPr/>
            </p14:nvContentPartPr>
            <p14:xfrm>
              <a:off x="2171880" y="3427560"/>
              <a:ext cx="2982960" cy="256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DE8987-9CA5-4468-A2F0-1CA32B9E3C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520" y="3418200"/>
                <a:ext cx="3001680" cy="258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78615-A4EC-4E5A-B25B-3A21A462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284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Connecting to the Database from Java </a:t>
            </a:r>
            <a:r>
              <a:rPr lang="en-US" sz="3200" dirty="0" err="1"/>
              <a:t>COdE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2E549C-2FE7-491F-9D54-93672822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35819"/>
              </p:ext>
            </p:extLst>
          </p:nvPr>
        </p:nvGraphicFramePr>
        <p:xfrm>
          <a:off x="768350" y="868501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3277809588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157765833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71788907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421697865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3598950973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87165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1589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EBA69FA-A2F0-4A6A-A8C0-2FD115B0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585687"/>
            <a:ext cx="7696200" cy="44038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C616E1-95D1-453E-B4E2-8E76235E9FBF}"/>
                  </a:ext>
                </a:extLst>
              </p14:cNvPr>
              <p14:cNvContentPartPr/>
              <p14:nvPr/>
            </p14:nvContentPartPr>
            <p14:xfrm>
              <a:off x="2307960" y="2651040"/>
              <a:ext cx="5944320" cy="287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C616E1-95D1-453E-B4E2-8E76235E9F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8600" y="2641680"/>
                <a:ext cx="5963040" cy="28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5E5DB14C-8EFF-4B49-8BFA-B5FE6F5E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and ODBC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12D15F9-416A-41D5-8D09-924B391B9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1093788"/>
            <a:ext cx="7661275" cy="4903787"/>
          </a:xfrm>
        </p:spPr>
        <p:txBody>
          <a:bodyPr/>
          <a:lstStyle/>
          <a:p>
            <a:r>
              <a:rPr lang="en-US" altLang="en-US" sz="2000" dirty="0"/>
              <a:t>API (application-program interface) for a program to interact with a database server</a:t>
            </a:r>
            <a:endParaRPr lang="en-US" altLang="en-US" dirty="0"/>
          </a:p>
          <a:p>
            <a:endParaRPr lang="en-US" altLang="en-US" sz="2000" dirty="0"/>
          </a:p>
          <a:p>
            <a:r>
              <a:rPr lang="en-US" altLang="en-US" sz="2000" dirty="0"/>
              <a:t>Application makes calls to</a:t>
            </a:r>
            <a:endParaRPr lang="en-US" altLang="en-US" dirty="0"/>
          </a:p>
          <a:p>
            <a:pPr lvl="1"/>
            <a:r>
              <a:rPr lang="en-US" altLang="en-US" sz="2000" dirty="0"/>
              <a:t>Connect with the database server</a:t>
            </a:r>
            <a:endParaRPr lang="en-US" altLang="en-US" dirty="0"/>
          </a:p>
          <a:p>
            <a:pPr lvl="1"/>
            <a:r>
              <a:rPr lang="en-US" altLang="en-US" sz="2000" dirty="0"/>
              <a:t>Sends SQL commands to the database server</a:t>
            </a:r>
            <a:endParaRPr lang="en-US" altLang="en-US" dirty="0"/>
          </a:p>
          <a:p>
            <a:pPr lvl="1"/>
            <a:r>
              <a:rPr lang="en-US" altLang="en-US" sz="2000"/>
              <a:t>Fetches </a:t>
            </a:r>
            <a:r>
              <a:rPr lang="en-US" altLang="en-US" sz="2000" dirty="0"/>
              <a:t>tuples of result one-by-one into program variables</a:t>
            </a:r>
            <a:endParaRPr lang="en-US" altLang="en-US" dirty="0"/>
          </a:p>
          <a:p>
            <a:endParaRPr lang="en-US" altLang="en-US" sz="2000" dirty="0"/>
          </a:p>
          <a:p>
            <a:r>
              <a:rPr lang="en-US" altLang="en-US" sz="2000" dirty="0"/>
              <a:t>ODBC (Open Database Connectivity) works with C, C++, C#, and Visual Basic</a:t>
            </a:r>
            <a:endParaRPr lang="en-US" altLang="en-US" dirty="0"/>
          </a:p>
          <a:p>
            <a:pPr lvl="1"/>
            <a:r>
              <a:rPr lang="en-US" altLang="en-US" sz="2000" dirty="0"/>
              <a:t>Other API’s such as ADO.NET sit on top of ODBC</a:t>
            </a:r>
            <a:endParaRPr lang="en-US" altLang="en-US" dirty="0"/>
          </a:p>
          <a:p>
            <a:endParaRPr lang="en-US" altLang="en-US" sz="2000" dirty="0"/>
          </a:p>
          <a:p>
            <a:r>
              <a:rPr lang="en-US" altLang="en-US" sz="2000" dirty="0">
                <a:solidFill>
                  <a:srgbClr val="C00000"/>
                </a:solidFill>
              </a:rPr>
              <a:t>JDBC (Java Database Connectivity) works with Java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4BAE-4923-4782-9E3F-6F44CD31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Downloading JDBC driver for MySQL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4101957-A619-45EE-907A-1BB635634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Download the JDBC driver from</a:t>
            </a:r>
            <a:endParaRPr lang="en-US" altLang="en-US">
              <a:hlinkClick r:id="rId2"/>
            </a:endParaRPr>
          </a:p>
          <a:p>
            <a:pPr lvl="1"/>
            <a:r>
              <a:rPr lang="en-US" altLang="en-US">
                <a:hlinkClick r:id="rId2"/>
              </a:rPr>
              <a:t>http://dev.mysql.com/downloads/connector/j/</a:t>
            </a:r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Run the installer</a:t>
            </a:r>
          </a:p>
          <a:p>
            <a:endParaRPr lang="en-US" altLang="en-US"/>
          </a:p>
          <a:p>
            <a:r>
              <a:rPr lang="en-US" altLang="en-US"/>
              <a:t>The driver will be installed by default in:</a:t>
            </a:r>
          </a:p>
          <a:p>
            <a:pPr lvl="1"/>
            <a:r>
              <a:rPr lang="en-US" altLang="en-US"/>
              <a:t>C:\Program Files (x86)\MySQL\MySQL Connector J</a:t>
            </a:r>
          </a:p>
          <a:p>
            <a:pPr lvl="1"/>
            <a:endParaRPr lang="en-US" altLang="en-US"/>
          </a:p>
          <a:p>
            <a:r>
              <a:rPr lang="en-US" altLang="en-US"/>
              <a:t>You need to add the jar file to your project Build Path</a:t>
            </a:r>
          </a:p>
          <a:p>
            <a:pPr lvl="1"/>
            <a:r>
              <a:rPr lang="en-US" altLang="en-US"/>
              <a:t>In Eclipse:</a:t>
            </a:r>
          </a:p>
          <a:p>
            <a:pPr lvl="2"/>
            <a:r>
              <a:rPr lang="en-US" altLang="en-US"/>
              <a:t>Project-&gt;Properties-&gt;Java Build Path -&gt; Add External jars </a:t>
            </a:r>
          </a:p>
          <a:p>
            <a:pPr lvl="3"/>
            <a:r>
              <a:rPr lang="en-US" altLang="en-US"/>
              <a:t>Choose the jar file in the folder “MySQL\Connector J 5.1”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1812E2FE-7C23-4AD4-A97C-6D9F82857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A534F1-4B59-48EE-B494-C4B1CA0AB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</a:rPr>
              <a:t>JDBC</a:t>
            </a:r>
            <a:r>
              <a:rPr lang="en-US" altLang="en-US" sz="2000"/>
              <a:t> is a Java API for communicating with database systems supporting SQL.</a:t>
            </a:r>
            <a:endParaRPr lang="en-US" altLang="en-US"/>
          </a:p>
          <a:p>
            <a:r>
              <a:rPr lang="en-US" altLang="en-US" sz="2000"/>
              <a:t>JDBC supports a variety of features for querying and updating data, and for retrieving query results.</a:t>
            </a:r>
            <a:endParaRPr lang="en-US" altLang="en-US"/>
          </a:p>
          <a:p>
            <a:r>
              <a:rPr lang="en-US" altLang="en-US" sz="2000"/>
              <a:t>JDBC also supports metadata retrieval, such as querying about relations present in the database and the names and types of relation attributes.</a:t>
            </a:r>
            <a:endParaRPr lang="en-US" altLang="en-US"/>
          </a:p>
          <a:p>
            <a:r>
              <a:rPr lang="en-US" altLang="en-US" sz="2000"/>
              <a:t>Model for communicating with the database:</a:t>
            </a:r>
            <a:endParaRPr lang="en-US" altLang="en-US"/>
          </a:p>
          <a:p>
            <a:pPr lvl="1"/>
            <a:r>
              <a:rPr lang="en-US" altLang="en-US" sz="2000"/>
              <a:t>Open a connection</a:t>
            </a:r>
            <a:endParaRPr lang="en-US" altLang="en-US"/>
          </a:p>
          <a:p>
            <a:pPr lvl="1"/>
            <a:r>
              <a:rPr lang="en-US" altLang="en-US" sz="2000"/>
              <a:t>Create a “statement” object</a:t>
            </a:r>
            <a:endParaRPr lang="en-US" altLang="en-US"/>
          </a:p>
          <a:p>
            <a:pPr lvl="1"/>
            <a:r>
              <a:rPr lang="en-US" altLang="en-US" sz="2000"/>
              <a:t>Execute queries using the Statement object to send queries and fetch results</a:t>
            </a:r>
            <a:endParaRPr lang="en-US" altLang="en-US"/>
          </a:p>
          <a:p>
            <a:pPr lvl="1"/>
            <a:r>
              <a:rPr lang="en-US" altLang="en-US" sz="2000"/>
              <a:t>Exception mechanism to handle errors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CF2727-28BB-4DF2-A1A2-9AB894546AF1}"/>
                  </a:ext>
                </a:extLst>
              </p14:cNvPr>
              <p14:cNvContentPartPr/>
              <p14:nvPr/>
            </p14:nvContentPartPr>
            <p14:xfrm>
              <a:off x="4105080" y="3952080"/>
              <a:ext cx="1829160" cy="135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CF2727-28BB-4DF2-A1A2-9AB894546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5720" y="3942720"/>
                <a:ext cx="1847880" cy="137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8923-6B5A-4494-A6AA-AC787B12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Connecting to the Database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5D08547-3B82-4F08-B7DB-9261AC383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6863" y="965200"/>
            <a:ext cx="8548687" cy="4903788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java.sql.Connection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java.sql.DriverManager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Driver {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//Connecting to the database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	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	Connection con =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</a:t>
            </a:r>
            <a:r>
              <a:rPr lang="en-US" altLang="en-US" sz="14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?user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&amp;password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ics311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	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("Connection Object Created : " + con);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(Exception ex) {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ex.printStackTrace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Monotype Sorts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1A798E-6822-4B26-A476-11C0180ED1B8}"/>
                  </a:ext>
                </a:extLst>
              </p14:cNvPr>
              <p14:cNvContentPartPr/>
              <p14:nvPr/>
            </p14:nvContentPartPr>
            <p14:xfrm>
              <a:off x="3329280" y="2200320"/>
              <a:ext cx="4668480" cy="229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1A798E-6822-4B26-A476-11C0180ED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9920" y="2190960"/>
                <a:ext cx="4687200" cy="231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8B8-B601-4B06-9EAF-3FF0B819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Executing a Query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8363753-A8D8-4BDB-8EAE-518B3CB82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Statement st = con.createStatement();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ResultSet rs = st.executeQuery("</a:t>
            </a:r>
            <a:r>
              <a:rPr lang="en-US" altLang="en-US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while (rs.next()) {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	System.</a:t>
            </a:r>
            <a:r>
              <a:rPr lang="en-US" alt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out.println(rs.getString("</a:t>
            </a:r>
            <a:r>
              <a:rPr lang="en-US" altLang="en-US" sz="1600" i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cus_code</a:t>
            </a:r>
            <a:r>
              <a:rPr lang="en-US" alt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Monotype Sorts" charset="2"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st.close();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rs.close();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13E2FC-3596-4846-89DD-F54EEB375602}"/>
                  </a:ext>
                </a:extLst>
              </p14:cNvPr>
              <p14:cNvContentPartPr/>
              <p14:nvPr/>
            </p14:nvContentPartPr>
            <p14:xfrm>
              <a:off x="2704680" y="1118520"/>
              <a:ext cx="4764240" cy="160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13E2FC-3596-4846-89DD-F54EEB375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5320" y="1109160"/>
                <a:ext cx="4782960" cy="162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4750-5CF0-4C89-AF8E-A876BFC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Updating the Database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CE3D166-8CD8-4E99-98B5-B2201FE76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st.executeUpdate("insert into customer values"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+ "(10050, 'Kim', 'Physics', null,null,null)");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catch (SQLException sqle)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System.</a:t>
            </a:r>
            <a:r>
              <a:rPr lang="en-US" alt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out.println("Could not insert tuple. " + sqle);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555B4C-D46B-4CBA-8264-F5D37B2A0859}"/>
                  </a:ext>
                </a:extLst>
              </p14:cNvPr>
              <p14:cNvContentPartPr/>
              <p14:nvPr/>
            </p14:nvContentPartPr>
            <p14:xfrm>
              <a:off x="2540160" y="1745640"/>
              <a:ext cx="1447560" cy="67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555B4C-D46B-4CBA-8264-F5D37B2A08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1736280"/>
                <a:ext cx="1466280" cy="69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901CC047-AB80-47DB-AC43-E74A3C964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Reading Attributes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D83E604-E89B-458D-BD74-6F9CE5F10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Getting result fields:</a:t>
            </a:r>
            <a:endParaRPr lang="en-US" altLang="en-US" dirty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000" dirty="0"/>
              <a:t>equivalent if 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 is the first argument of select result.</a:t>
            </a:r>
            <a:endParaRPr lang="en-US" altLang="en-US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Dealing with Null values</a:t>
            </a:r>
            <a:endParaRPr lang="en-US" altLang="en-US" dirty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(“a”);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rs.wasNull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altLang="en-US" sz="16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Systems.out.println</a:t>
            </a:r>
            <a:r>
              <a:rPr lang="en-US" alt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(“Got null value”);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64D51-4419-46C6-89C8-B8B3E7F16C92}"/>
                  </a:ext>
                </a:extLst>
              </p14:cNvPr>
              <p14:cNvContentPartPr/>
              <p14:nvPr/>
            </p14:nvContentPartPr>
            <p14:xfrm>
              <a:off x="2194560" y="3387240"/>
              <a:ext cx="1246680" cy="47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64D51-4419-46C6-89C8-B8B3E7F16C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200" y="3377880"/>
                <a:ext cx="1265400" cy="49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60263</TotalTime>
  <Words>1500</Words>
  <Application>Microsoft Office PowerPoint</Application>
  <PresentationFormat>On-screen Show (4:3)</PresentationFormat>
  <Paragraphs>211</Paragraphs>
  <Slides>20</Slides>
  <Notes>12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Cambria</vt:lpstr>
      <vt:lpstr>Courier New</vt:lpstr>
      <vt:lpstr>Helvetica</vt:lpstr>
      <vt:lpstr>Monotype Sorts</vt:lpstr>
      <vt:lpstr>Times New Roman</vt:lpstr>
      <vt:lpstr>Webdings</vt:lpstr>
      <vt:lpstr>2_db-5-grey</vt:lpstr>
      <vt:lpstr>Clip</vt:lpstr>
      <vt:lpstr>Lecture 12: Database Connections SQL Injections</vt:lpstr>
      <vt:lpstr>Connecting to the Database from Java COdE</vt:lpstr>
      <vt:lpstr>JDBC and ODBC</vt:lpstr>
      <vt:lpstr>Downloading JDBC driver for MySQL</vt:lpstr>
      <vt:lpstr>JDBC</vt:lpstr>
      <vt:lpstr>Connecting to the Database</vt:lpstr>
      <vt:lpstr>Executing a Query</vt:lpstr>
      <vt:lpstr>Updating the Database</vt:lpstr>
      <vt:lpstr>Reading Attributes</vt:lpstr>
      <vt:lpstr>Prepared Statement</vt:lpstr>
      <vt:lpstr>Prepared Statement (continued)</vt:lpstr>
      <vt:lpstr>SQL Injection</vt:lpstr>
      <vt:lpstr>SQL Injection</vt:lpstr>
      <vt:lpstr>SQL Injection</vt:lpstr>
      <vt:lpstr>PowerPoint Presentation</vt:lpstr>
      <vt:lpstr>ResultSet Metadata</vt:lpstr>
      <vt:lpstr>Database Metadata</vt:lpstr>
      <vt:lpstr>Database Metadata</vt:lpstr>
      <vt:lpstr>Transaction Control in JDBC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Rajeev Goyal</cp:lastModifiedBy>
  <cp:revision>391</cp:revision>
  <cp:lastPrinted>2005-01-10T21:51:57Z</cp:lastPrinted>
  <dcterms:created xsi:type="dcterms:W3CDTF">1999-11-04T20:50:09Z</dcterms:created>
  <dcterms:modified xsi:type="dcterms:W3CDTF">2020-11-12T02:03:20Z</dcterms:modified>
</cp:coreProperties>
</file>